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817F-4049-4A62-B082-F3054174BF97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2E6A-07F3-4AD0-87D4-681E3E49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78808" y="640080"/>
            <a:ext cx="3191256" cy="1133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26280" y="789277"/>
            <a:ext cx="2770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Infection-free Equilibrium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 smtClean="0"/>
              <a:t>Weak viruses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 smtClean="0"/>
              <a:t>Low morphine concentration</a:t>
            </a:r>
            <a:endParaRPr lang="en-US" sz="14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1615440" y="2767584"/>
            <a:ext cx="3191256" cy="1133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2912" y="2916781"/>
            <a:ext cx="2770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Mutant Only Equilibrium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 smtClean="0"/>
              <a:t>Strong mutant virus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 smtClean="0"/>
              <a:t>Low morphine concentration</a:t>
            </a:r>
            <a:endParaRPr lang="en-US" sz="14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6653784" y="2761333"/>
            <a:ext cx="3191256" cy="1133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01256" y="2910530"/>
            <a:ext cx="2770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Coexistence Equilibrium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 smtClean="0"/>
              <a:t>High morphine concentration</a:t>
            </a:r>
            <a:endParaRPr lang="en-US" sz="1400" i="1" dirty="0"/>
          </a:p>
        </p:txBody>
      </p:sp>
      <p:sp>
        <p:nvSpPr>
          <p:cNvPr id="10" name="Left-Right Arrow 9"/>
          <p:cNvSpPr/>
          <p:nvPr/>
        </p:nvSpPr>
        <p:spPr>
          <a:xfrm>
            <a:off x="5044440" y="3127248"/>
            <a:ext cx="1371600" cy="4503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643179">
            <a:off x="7269437" y="1979296"/>
            <a:ext cx="932286" cy="4503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8883596">
            <a:off x="3370103" y="2038404"/>
            <a:ext cx="932286" cy="4503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College of Sciences, SDSU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Uhl</dc:creator>
  <cp:lastModifiedBy>Peter Uhl</cp:lastModifiedBy>
  <cp:revision>4</cp:revision>
  <dcterms:created xsi:type="dcterms:W3CDTF">2019-07-05T21:39:05Z</dcterms:created>
  <dcterms:modified xsi:type="dcterms:W3CDTF">2019-07-05T21:43:51Z</dcterms:modified>
</cp:coreProperties>
</file>