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91" r:id="rId3"/>
    <p:sldId id="333" r:id="rId4"/>
    <p:sldId id="364" r:id="rId5"/>
    <p:sldId id="512" r:id="rId6"/>
    <p:sldId id="334" r:id="rId7"/>
    <p:sldId id="345" r:id="rId8"/>
    <p:sldId id="347" r:id="rId9"/>
    <p:sldId id="348" r:id="rId10"/>
    <p:sldId id="412" r:id="rId11"/>
    <p:sldId id="382" r:id="rId12"/>
    <p:sldId id="388" r:id="rId13"/>
    <p:sldId id="418" r:id="rId14"/>
    <p:sldId id="420" r:id="rId15"/>
    <p:sldId id="421" r:id="rId16"/>
    <p:sldId id="422" r:id="rId17"/>
    <p:sldId id="423" r:id="rId18"/>
    <p:sldId id="513" r:id="rId19"/>
    <p:sldId id="349" r:id="rId20"/>
    <p:sldId id="350" r:id="rId21"/>
    <p:sldId id="439" r:id="rId22"/>
    <p:sldId id="514" r:id="rId23"/>
    <p:sldId id="515" r:id="rId24"/>
    <p:sldId id="352" r:id="rId25"/>
    <p:sldId id="353" r:id="rId26"/>
    <p:sldId id="356" r:id="rId27"/>
    <p:sldId id="516" r:id="rId28"/>
    <p:sldId id="358" r:id="rId29"/>
    <p:sldId id="424" r:id="rId30"/>
    <p:sldId id="434" r:id="rId31"/>
    <p:sldId id="517" r:id="rId32"/>
    <p:sldId id="323" r:id="rId33"/>
    <p:sldId id="371" r:id="rId34"/>
  </p:sldIdLst>
  <p:sldSz cx="9144000" cy="6858000" type="screen4x3"/>
  <p:notesSz cx="6858000" cy="9144000"/>
  <p:custDataLst>
    <p:tags r:id="rId37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4" autoAdjust="0"/>
    <p:restoredTop sz="93103" autoAdjust="0"/>
  </p:normalViewPr>
  <p:slideViewPr>
    <p:cSldViewPr>
      <p:cViewPr varScale="1">
        <p:scale>
          <a:sx n="48" d="100"/>
          <a:sy n="48" d="100"/>
        </p:scale>
        <p:origin x="184" y="3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299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2E219-E959-4E94-9E0A-7B5F60EC2A3F}" type="datetimeFigureOut">
              <a:rPr lang="nl-NL" smtClean="0"/>
              <a:t>15-10-18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F20A6-917B-47D1-9BC8-EEDBA08F72D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515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15-10-18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nl-NL" dirty="0"/>
              <a:t>v</a:t>
            </a:r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990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>
            <a:extLst>
              <a:ext uri="{FF2B5EF4-FFF2-40B4-BE49-F238E27FC236}">
                <a16:creationId xmlns:a16="http://schemas.microsoft.com/office/drawing/2014/main" id="{44F6C68D-F72A-474E-B4B8-59668236899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28E2FF3-D4C3-4643-B7FA-A59AE41580F9}" type="slidenum">
              <a:rPr lang="en-US" altLang="nl-NL" sz="14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</a:pPr>
              <a:t>12</a:t>
            </a:fld>
            <a:endParaRPr lang="en-US" altLang="nl-NL" sz="1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3795" name="Rectangle 1">
            <a:extLst>
              <a:ext uri="{FF2B5EF4-FFF2-40B4-BE49-F238E27FC236}">
                <a16:creationId xmlns:a16="http://schemas.microsoft.com/office/drawing/2014/main" id="{D622CAC0-0A85-DD40-A8EF-0361FD001A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25A20667-5FD8-8648-A204-D25E4BCFF5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3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>
            <a:extLst>
              <a:ext uri="{FF2B5EF4-FFF2-40B4-BE49-F238E27FC236}">
                <a16:creationId xmlns:a16="http://schemas.microsoft.com/office/drawing/2014/main" id="{E4A41560-279D-FC46-AB47-8D85D78D1B5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3DB5344-9139-3F47-9AE8-676BB01CC63C}" type="slidenum">
              <a:rPr lang="en-US" altLang="nl-NL" sz="14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</a:pPr>
              <a:t>13</a:t>
            </a:fld>
            <a:endParaRPr lang="en-US" altLang="nl-NL" sz="1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5843" name="Rectangle 1">
            <a:extLst>
              <a:ext uri="{FF2B5EF4-FFF2-40B4-BE49-F238E27FC236}">
                <a16:creationId xmlns:a16="http://schemas.microsoft.com/office/drawing/2014/main" id="{583AF90B-B6FE-C047-831E-04C08F0737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5F0DD6A3-6FB3-3446-B651-8551F64BE8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614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>
            <a:extLst>
              <a:ext uri="{FF2B5EF4-FFF2-40B4-BE49-F238E27FC236}">
                <a16:creationId xmlns:a16="http://schemas.microsoft.com/office/drawing/2014/main" id="{F95BEA38-275A-674F-8E05-0E31C9AE870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ABC5FA3-C7D4-1E4E-8FF7-6696E372016A}" type="slidenum">
              <a:rPr lang="en-US" altLang="nl-NL" sz="14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</a:pPr>
              <a:t>14</a:t>
            </a:fld>
            <a:endParaRPr lang="en-US" altLang="nl-NL" sz="1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7891" name="Rectangle 1">
            <a:extLst>
              <a:ext uri="{FF2B5EF4-FFF2-40B4-BE49-F238E27FC236}">
                <a16:creationId xmlns:a16="http://schemas.microsoft.com/office/drawing/2014/main" id="{3DC9BD4B-2B03-0F4A-92B5-AC822BF94F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940FB506-9F1F-364B-88C4-09D6C769B7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938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>
            <a:extLst>
              <a:ext uri="{FF2B5EF4-FFF2-40B4-BE49-F238E27FC236}">
                <a16:creationId xmlns:a16="http://schemas.microsoft.com/office/drawing/2014/main" id="{FADF3E1D-C209-7D40-BD8A-4E9F78A1C37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8AA83AF-497D-274B-9541-2E953AF70DA6}" type="slidenum">
              <a:rPr lang="en-US" altLang="nl-NL" sz="14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</a:pPr>
              <a:t>15</a:t>
            </a:fld>
            <a:endParaRPr lang="en-US" altLang="nl-NL" sz="1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9939" name="Rectangle 1">
            <a:extLst>
              <a:ext uri="{FF2B5EF4-FFF2-40B4-BE49-F238E27FC236}">
                <a16:creationId xmlns:a16="http://schemas.microsoft.com/office/drawing/2014/main" id="{CCC29B19-63F5-9041-9A54-9127298731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C8602BAD-7AA6-C040-B41C-8B2511A204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855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>
            <a:extLst>
              <a:ext uri="{FF2B5EF4-FFF2-40B4-BE49-F238E27FC236}">
                <a16:creationId xmlns:a16="http://schemas.microsoft.com/office/drawing/2014/main" id="{136E4332-8F14-874B-A817-6B8C1D5FE5E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FFB5A3-135A-654C-A754-714FFCD063D8}" type="slidenum">
              <a:rPr lang="en-US" altLang="nl-NL" sz="14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</a:pPr>
              <a:t>16</a:t>
            </a:fld>
            <a:endParaRPr lang="en-US" altLang="nl-NL" sz="1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Rectangle 1">
            <a:extLst>
              <a:ext uri="{FF2B5EF4-FFF2-40B4-BE49-F238E27FC236}">
                <a16:creationId xmlns:a16="http://schemas.microsoft.com/office/drawing/2014/main" id="{B17C81BE-0126-6D40-853E-2C055063FE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AFB030F3-AF67-F048-8412-893B700164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948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>
            <a:extLst>
              <a:ext uri="{FF2B5EF4-FFF2-40B4-BE49-F238E27FC236}">
                <a16:creationId xmlns:a16="http://schemas.microsoft.com/office/drawing/2014/main" id="{28845A2F-BA41-7244-ABA3-DCBAD7C5739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33F7698-7914-B84A-A3DF-4C5AF3890111}" type="slidenum">
              <a:rPr lang="en-US" altLang="nl-NL" sz="14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</a:pPr>
              <a:t>17</a:t>
            </a:fld>
            <a:endParaRPr lang="en-US" altLang="nl-NL" sz="1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B7C44BC9-72C5-D74E-BC8F-3526E17046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271D15F4-63BF-1240-9A66-DE1D1B1175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969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>
            <a:extLst>
              <a:ext uri="{FF2B5EF4-FFF2-40B4-BE49-F238E27FC236}">
                <a16:creationId xmlns:a16="http://schemas.microsoft.com/office/drawing/2014/main" id="{3D081355-A92D-6945-853F-B49BEECF016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F1A147D-DC7C-B746-A1ED-F28CBA684723}" type="slidenum">
              <a:rPr lang="en-US" altLang="en-US" sz="14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6083" name="Rectangle 1">
            <a:extLst>
              <a:ext uri="{FF2B5EF4-FFF2-40B4-BE49-F238E27FC236}">
                <a16:creationId xmlns:a16="http://schemas.microsoft.com/office/drawing/2014/main" id="{D8DD77A3-BA83-C344-892E-9F072FF5F8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895EFCDA-7FD0-B849-86DE-D7FA5B998C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595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>
            <a:extLst>
              <a:ext uri="{FF2B5EF4-FFF2-40B4-BE49-F238E27FC236}">
                <a16:creationId xmlns:a16="http://schemas.microsoft.com/office/drawing/2014/main" id="{710CC090-2723-2948-AF11-06B88AA7C44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BC2AB41-99A2-6048-AF08-75849BBE778E}" type="slidenum">
              <a:rPr lang="en-US" altLang="nl-NL" sz="1400"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</a:pPr>
              <a:t>19</a:t>
            </a:fld>
            <a:endParaRPr lang="en-US" altLang="nl-NL" sz="1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7107" name="Rectangle 1">
            <a:extLst>
              <a:ext uri="{FF2B5EF4-FFF2-40B4-BE49-F238E27FC236}">
                <a16:creationId xmlns:a16="http://schemas.microsoft.com/office/drawing/2014/main" id="{6432D835-F400-E545-A75E-86E212A006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CB8BC541-AF23-6E40-A8C9-B12D43033B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305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>
            <a:extLst>
              <a:ext uri="{FF2B5EF4-FFF2-40B4-BE49-F238E27FC236}">
                <a16:creationId xmlns:a16="http://schemas.microsoft.com/office/drawing/2014/main" id="{DCDAC40A-D9E4-2C40-9AFE-A33B6471218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F4D7667-9852-C140-9C1F-ED206FE30141}" type="slidenum">
              <a:rPr lang="en-US" altLang="nl-NL" sz="1400"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</a:pPr>
              <a:t>20</a:t>
            </a:fld>
            <a:endParaRPr lang="en-US" altLang="nl-NL" sz="1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9155" name="Rectangle 1">
            <a:extLst>
              <a:ext uri="{FF2B5EF4-FFF2-40B4-BE49-F238E27FC236}">
                <a16:creationId xmlns:a16="http://schemas.microsoft.com/office/drawing/2014/main" id="{208BE7F1-E06F-5F40-BFEF-8A2241E9D9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02C03936-4FD6-C04F-AD0A-61B57EF9BC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586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>
            <a:extLst>
              <a:ext uri="{FF2B5EF4-FFF2-40B4-BE49-F238E27FC236}">
                <a16:creationId xmlns:a16="http://schemas.microsoft.com/office/drawing/2014/main" id="{C66C27B9-5425-AF40-B68C-58D859D3422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5397483-185A-A149-B836-019C32C92806}" type="slidenum">
              <a:rPr lang="en-US" altLang="en-US" sz="14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0179" name="Rectangle 1">
            <a:extLst>
              <a:ext uri="{FF2B5EF4-FFF2-40B4-BE49-F238E27FC236}">
                <a16:creationId xmlns:a16="http://schemas.microsoft.com/office/drawing/2014/main" id="{A88419C4-141D-1647-9BE7-FFED4DD51A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874603EB-DAB3-2B47-80A8-EA178C33BB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702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3DFF58DC-5396-1740-9857-21753BF857D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8EAA68F-AC88-334E-AD29-9F7E4E42D625}" type="slidenum">
              <a:rPr lang="en-US" altLang="en-US" sz="1400"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A0205A48-2E8A-7A4A-AEA6-52DC0E5E6F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27A4546F-700C-B949-AA60-853C1E6DFA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205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>
            <a:extLst>
              <a:ext uri="{FF2B5EF4-FFF2-40B4-BE49-F238E27FC236}">
                <a16:creationId xmlns:a16="http://schemas.microsoft.com/office/drawing/2014/main" id="{DCDAC40A-D9E4-2C40-9AFE-A33B6471218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F4D7667-9852-C140-9C1F-ED206FE30141}" type="slidenum">
              <a:rPr lang="en-US" altLang="nl-NL" sz="1400"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</a:pPr>
              <a:t>22</a:t>
            </a:fld>
            <a:endParaRPr lang="en-US" altLang="nl-NL" sz="1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9155" name="Rectangle 1">
            <a:extLst>
              <a:ext uri="{FF2B5EF4-FFF2-40B4-BE49-F238E27FC236}">
                <a16:creationId xmlns:a16="http://schemas.microsoft.com/office/drawing/2014/main" id="{208BE7F1-E06F-5F40-BFEF-8A2241E9D9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02C03936-4FD6-C04F-AD0A-61B57EF9BC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1482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>
            <a:extLst>
              <a:ext uri="{FF2B5EF4-FFF2-40B4-BE49-F238E27FC236}">
                <a16:creationId xmlns:a16="http://schemas.microsoft.com/office/drawing/2014/main" id="{710CC090-2723-2948-AF11-06B88AA7C44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BC2AB41-99A2-6048-AF08-75849BBE778E}" type="slidenum">
              <a:rPr lang="en-US" altLang="nl-NL" sz="1400"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</a:pPr>
              <a:t>23</a:t>
            </a:fld>
            <a:endParaRPr lang="en-US" altLang="nl-NL" sz="1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7107" name="Rectangle 1">
            <a:extLst>
              <a:ext uri="{FF2B5EF4-FFF2-40B4-BE49-F238E27FC236}">
                <a16:creationId xmlns:a16="http://schemas.microsoft.com/office/drawing/2014/main" id="{6432D835-F400-E545-A75E-86E212A006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CB8BC541-AF23-6E40-A8C9-B12D43033B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6951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>
            <a:extLst>
              <a:ext uri="{FF2B5EF4-FFF2-40B4-BE49-F238E27FC236}">
                <a16:creationId xmlns:a16="http://schemas.microsoft.com/office/drawing/2014/main" id="{F1EE9940-06ED-404F-A57D-C6AC63ACDF4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B8DDA63-A234-D04D-AD24-7580F4DE7BB9}" type="slidenum">
              <a:rPr lang="en-US" altLang="nl-NL" sz="1400"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</a:pPr>
              <a:t>24</a:t>
            </a:fld>
            <a:endParaRPr lang="en-US" altLang="nl-NL" sz="1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3251" name="Rectangle 1">
            <a:extLst>
              <a:ext uri="{FF2B5EF4-FFF2-40B4-BE49-F238E27FC236}">
                <a16:creationId xmlns:a16="http://schemas.microsoft.com/office/drawing/2014/main" id="{BF3E5FA0-ADB8-8147-82E0-163746A74B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8BC9F84B-EDF1-C042-B27E-A26424B6FC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4305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>
            <a:extLst>
              <a:ext uri="{FF2B5EF4-FFF2-40B4-BE49-F238E27FC236}">
                <a16:creationId xmlns:a16="http://schemas.microsoft.com/office/drawing/2014/main" id="{72EE2083-935B-D948-B162-B4C8E295FA3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1463DC5-5D6E-1244-8F3F-B29F8172F7C1}" type="slidenum">
              <a:rPr lang="en-US" altLang="nl-NL" sz="1400"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</a:pPr>
              <a:t>25</a:t>
            </a:fld>
            <a:endParaRPr lang="en-US" altLang="nl-NL" sz="1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5299" name="Rectangle 1">
            <a:extLst>
              <a:ext uri="{FF2B5EF4-FFF2-40B4-BE49-F238E27FC236}">
                <a16:creationId xmlns:a16="http://schemas.microsoft.com/office/drawing/2014/main" id="{6BAAB08C-F071-B641-8590-F8E9BDC268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45796911-F15F-814F-9947-2A380E7B8F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153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>
            <a:extLst>
              <a:ext uri="{FF2B5EF4-FFF2-40B4-BE49-F238E27FC236}">
                <a16:creationId xmlns:a16="http://schemas.microsoft.com/office/drawing/2014/main" id="{DA41E722-5B7D-2645-9069-8D966D38C59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40748E2-1D83-DD44-A0AE-9EF813D84297}" type="slidenum">
              <a:rPr lang="en-US" altLang="nl-NL" sz="1400"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</a:pPr>
              <a:t>26</a:t>
            </a:fld>
            <a:endParaRPr lang="en-US" altLang="nl-NL" sz="1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7347" name="Rectangle 1">
            <a:extLst>
              <a:ext uri="{FF2B5EF4-FFF2-40B4-BE49-F238E27FC236}">
                <a16:creationId xmlns:a16="http://schemas.microsoft.com/office/drawing/2014/main" id="{259424EE-8B1B-634C-8239-A5480A88EC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FE4CE7FC-E095-7B48-935A-444B13109E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8340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>
            <a:extLst>
              <a:ext uri="{FF2B5EF4-FFF2-40B4-BE49-F238E27FC236}">
                <a16:creationId xmlns:a16="http://schemas.microsoft.com/office/drawing/2014/main" id="{DCDAC40A-D9E4-2C40-9AFE-A33B6471218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F4D7667-9852-C140-9C1F-ED206FE30141}" type="slidenum">
              <a:rPr lang="en-US" altLang="nl-NL" sz="1400"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</a:pPr>
              <a:t>27</a:t>
            </a:fld>
            <a:endParaRPr lang="en-US" altLang="nl-NL" sz="1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9155" name="Rectangle 1">
            <a:extLst>
              <a:ext uri="{FF2B5EF4-FFF2-40B4-BE49-F238E27FC236}">
                <a16:creationId xmlns:a16="http://schemas.microsoft.com/office/drawing/2014/main" id="{208BE7F1-E06F-5F40-BFEF-8A2241E9D9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02C03936-4FD6-C04F-AD0A-61B57EF9BC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313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>
            <a:extLst>
              <a:ext uri="{FF2B5EF4-FFF2-40B4-BE49-F238E27FC236}">
                <a16:creationId xmlns:a16="http://schemas.microsoft.com/office/drawing/2014/main" id="{D2455931-41E6-1242-8144-E9766E9BF67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F19E798-2D59-AA49-B7E6-767007BCA857}" type="slidenum">
              <a:rPr lang="en-US" altLang="nl-NL" sz="1400"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</a:pPr>
              <a:t>28</a:t>
            </a:fld>
            <a:endParaRPr lang="en-US" altLang="nl-NL" sz="1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5059" name="Rectangle 1">
            <a:extLst>
              <a:ext uri="{FF2B5EF4-FFF2-40B4-BE49-F238E27FC236}">
                <a16:creationId xmlns:a16="http://schemas.microsoft.com/office/drawing/2014/main" id="{67D5A7A9-2C05-C047-A23A-BB29B9C12F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83099220-036F-FC47-A1AC-0FFC81406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335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>
            <a:extLst>
              <a:ext uri="{FF2B5EF4-FFF2-40B4-BE49-F238E27FC236}">
                <a16:creationId xmlns:a16="http://schemas.microsoft.com/office/drawing/2014/main" id="{DCDAC40A-D9E4-2C40-9AFE-A33B6471218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F4D7667-9852-C140-9C1F-ED206FE30141}" type="slidenum">
              <a:rPr lang="en-US" altLang="nl-NL" sz="1400"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</a:pPr>
              <a:t>31</a:t>
            </a:fld>
            <a:endParaRPr lang="en-US" altLang="nl-NL" sz="1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9155" name="Rectangle 1">
            <a:extLst>
              <a:ext uri="{FF2B5EF4-FFF2-40B4-BE49-F238E27FC236}">
                <a16:creationId xmlns:a16="http://schemas.microsoft.com/office/drawing/2014/main" id="{208BE7F1-E06F-5F40-BFEF-8A2241E9D9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02C03936-4FD6-C04F-AD0A-61B57EF9BC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712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>
            <a:extLst>
              <a:ext uri="{FF2B5EF4-FFF2-40B4-BE49-F238E27FC236}">
                <a16:creationId xmlns:a16="http://schemas.microsoft.com/office/drawing/2014/main" id="{25B0BD36-DD69-6048-851E-0AE04852C20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2A16B31-EB4F-9B43-8F4C-A03099FA3ED7}" type="slidenum">
              <a:rPr lang="en-US" altLang="nl-NL" sz="1400"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</a:pPr>
              <a:t>32</a:t>
            </a:fld>
            <a:endParaRPr lang="en-US" altLang="nl-NL" sz="1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203" name="Rectangle 1">
            <a:extLst>
              <a:ext uri="{FF2B5EF4-FFF2-40B4-BE49-F238E27FC236}">
                <a16:creationId xmlns:a16="http://schemas.microsoft.com/office/drawing/2014/main" id="{D85EB8E1-7EF0-0241-AF52-D286B249B0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7F69AAF2-6F75-B040-85D4-1659E42CED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5052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>
            <a:extLst>
              <a:ext uri="{FF2B5EF4-FFF2-40B4-BE49-F238E27FC236}">
                <a16:creationId xmlns:a16="http://schemas.microsoft.com/office/drawing/2014/main" id="{C0D77130-334D-E540-9ED7-162196B6F35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E34CB14-1750-8A44-A5FF-73EA6B824135}" type="slidenum">
              <a:rPr lang="en-US" altLang="nl-NL" sz="1400"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</a:pPr>
              <a:t>33</a:t>
            </a:fld>
            <a:endParaRPr lang="en-US" altLang="nl-NL" sz="1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9635" name="Rectangle 1">
            <a:extLst>
              <a:ext uri="{FF2B5EF4-FFF2-40B4-BE49-F238E27FC236}">
                <a16:creationId xmlns:a16="http://schemas.microsoft.com/office/drawing/2014/main" id="{A7074E50-5BFA-7045-836D-350438BCCE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8BB7262E-B740-F44C-82A4-C6D2B80B3A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077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F5025FE0-6C63-8442-96D4-C88DEB1DBDB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DE1C801-8C82-A04E-BB25-60697022DB0D}" type="slidenum">
              <a:rPr lang="en-US" altLang="en-US" sz="1400"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C72DCCB5-15A6-DF4D-A7BE-1344AD4671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FE3E8D9E-C22A-0541-8E7E-E897505071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46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>
            <a:extLst>
              <a:ext uri="{FF2B5EF4-FFF2-40B4-BE49-F238E27FC236}">
                <a16:creationId xmlns:a16="http://schemas.microsoft.com/office/drawing/2014/main" id="{CD7285B2-0974-044C-B2C0-4F308FA5047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68E6AB7-FD44-B642-B613-FDB0E6F341F2}" type="slidenum">
              <a:rPr lang="en-US" altLang="nl-NL" sz="1400"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</a:pPr>
              <a:t>5</a:t>
            </a:fld>
            <a:endParaRPr lang="en-US" altLang="nl-NL" sz="1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4579" name="Rectangle 1">
            <a:extLst>
              <a:ext uri="{FF2B5EF4-FFF2-40B4-BE49-F238E27FC236}">
                <a16:creationId xmlns:a16="http://schemas.microsoft.com/office/drawing/2014/main" id="{A7B6886A-E100-2A44-9DB7-BE5B19EAAA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636095ED-4CC7-6349-ABB3-A101816CD6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226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>
            <a:extLst>
              <a:ext uri="{FF2B5EF4-FFF2-40B4-BE49-F238E27FC236}">
                <a16:creationId xmlns:a16="http://schemas.microsoft.com/office/drawing/2014/main" id="{D37F09AE-D381-4740-9DAD-98E3664AD3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C2466C5-997F-844D-98F5-006D2A44197A}" type="slidenum">
              <a:rPr lang="en-US" altLang="nl-NL" sz="1400"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</a:pPr>
              <a:t>6</a:t>
            </a:fld>
            <a:endParaRPr lang="en-US" altLang="nl-NL" sz="1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D5D68FE1-4574-D441-AC5F-A84EE15663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E0B6B1C4-8C09-A04B-B14F-9574559F9D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221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>
            <a:extLst>
              <a:ext uri="{FF2B5EF4-FFF2-40B4-BE49-F238E27FC236}">
                <a16:creationId xmlns:a16="http://schemas.microsoft.com/office/drawing/2014/main" id="{54342DC5-A544-BD44-9E1F-AEA478B8306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2FE4214-B06C-8F46-8E24-4F65CD77E561}" type="slidenum">
              <a:rPr lang="en-US" altLang="nl-NL" sz="1400"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</a:pPr>
              <a:t>7</a:t>
            </a:fld>
            <a:endParaRPr lang="en-US" altLang="nl-NL" sz="1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9939" name="Rectangle 1">
            <a:extLst>
              <a:ext uri="{FF2B5EF4-FFF2-40B4-BE49-F238E27FC236}">
                <a16:creationId xmlns:a16="http://schemas.microsoft.com/office/drawing/2014/main" id="{84324785-4C4A-904D-AB0E-9E63D97189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4EF7626F-1D82-524B-BA97-EB0498476D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788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>
            <a:extLst>
              <a:ext uri="{FF2B5EF4-FFF2-40B4-BE49-F238E27FC236}">
                <a16:creationId xmlns:a16="http://schemas.microsoft.com/office/drawing/2014/main" id="{84B100CC-8298-6244-8BBE-A715834B848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8E26B73-6473-9045-8066-2C94674B4A5E}" type="slidenum">
              <a:rPr lang="en-US" altLang="nl-NL" sz="1400"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</a:pPr>
              <a:t>8</a:t>
            </a:fld>
            <a:endParaRPr lang="en-US" altLang="nl-NL" sz="1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Rectangle 1">
            <a:extLst>
              <a:ext uri="{FF2B5EF4-FFF2-40B4-BE49-F238E27FC236}">
                <a16:creationId xmlns:a16="http://schemas.microsoft.com/office/drawing/2014/main" id="{9D5C5343-EB32-9C45-9477-A1F88B6267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11AF425B-106A-1B40-A976-CA1969C565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69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434A15DF-5C36-584B-99F7-4BD12E6DD35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3AC31C4-AD62-0A4C-B79F-70C20DA33258}" type="slidenum">
              <a:rPr lang="en-US" altLang="en-US" sz="14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AC2E8127-003E-164C-8C8F-E0688E8FC9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FFAB05E0-4B09-5C46-BCD9-3F9BC68EBE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178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>
            <a:extLst>
              <a:ext uri="{FF2B5EF4-FFF2-40B4-BE49-F238E27FC236}">
                <a16:creationId xmlns:a16="http://schemas.microsoft.com/office/drawing/2014/main" id="{8A87BFA9-E988-CB47-BFFA-AA48C424AF3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6CA6EE9-4AC5-E448-837D-3AFDA5E1C63E}" type="slidenum">
              <a:rPr lang="en-US" altLang="nl-NL" sz="14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</a:pPr>
              <a:t>11</a:t>
            </a:fld>
            <a:endParaRPr lang="en-US" altLang="nl-NL" sz="1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887BCF74-120E-E74F-8933-61233F65BD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B5AA474B-1D20-C947-8B27-0EFD18A633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165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"/>
            <a:ext cx="914399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2"/>
            <a:ext cx="914400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59243" y="1052736"/>
            <a:ext cx="7389221" cy="1656184"/>
          </a:xfrm>
        </p:spPr>
        <p:txBody>
          <a:bodyPr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359243" y="3934610"/>
            <a:ext cx="4042079" cy="393700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Subtitle presentation</a:t>
            </a: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497060" y="3934685"/>
            <a:ext cx="3243080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Date</a:t>
            </a:r>
          </a:p>
        </p:txBody>
      </p:sp>
      <p:pic>
        <p:nvPicPr>
          <p:cNvPr id="12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423" y="5013474"/>
            <a:ext cx="2358752" cy="105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935" y="6543376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 graph</a:t>
            </a:r>
          </a:p>
        </p:txBody>
      </p:sp>
      <p:pic>
        <p:nvPicPr>
          <p:cNvPr id="14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 video</a:t>
            </a:r>
          </a:p>
        </p:txBody>
      </p:sp>
      <p:pic>
        <p:nvPicPr>
          <p:cNvPr id="15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2"/>
            <a:ext cx="914400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31640" y="1052736"/>
            <a:ext cx="7390800" cy="1656184"/>
          </a:xfrm>
        </p:spPr>
        <p:txBody>
          <a:bodyPr/>
          <a:lstStyle>
            <a:lvl1pPr algn="l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closure</a:t>
            </a:r>
          </a:p>
        </p:txBody>
      </p:sp>
      <p:pic>
        <p:nvPicPr>
          <p:cNvPr id="9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13" y="6543376"/>
            <a:ext cx="3588750" cy="270000"/>
          </a:xfrm>
          <a:prstGeom prst="rect">
            <a:avLst/>
          </a:prstGeom>
        </p:spPr>
      </p:pic>
      <p:pic>
        <p:nvPicPr>
          <p:cNvPr id="10" name="Picture 7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423" y="5013474"/>
            <a:ext cx="2358752" cy="105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6288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67BBD7F-619A-E247-B6EC-6EA23F70B3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806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9D0AA8D-2442-5748-A2D1-F7D837CF75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4BB7F10-BAF7-DF4D-82D8-D49C41DC42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96B8207-8182-F34B-B73F-9E55B8B2A8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FB3305-C8EF-A14E-A190-6BBAC464AF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343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opga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5" y="1252836"/>
            <a:ext cx="5030981" cy="4795836"/>
          </a:xfrm>
          <a:noFill/>
        </p:spPr>
        <p:txBody>
          <a:bodyPr vert="horz" wrap="none" lIns="0" tIns="0" rIns="0" bIns="0"/>
          <a:lstStyle>
            <a:lvl1pPr marL="271318" indent="-271318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2000">
                <a:solidFill>
                  <a:schemeClr val="bg2"/>
                </a:solidFill>
              </a:defRPr>
            </a:lvl1pPr>
            <a:lvl2pPr marL="406977" indent="-135659"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271318" indent="-271318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tabLst/>
              <a:defRPr sz="2000">
                <a:solidFill>
                  <a:schemeClr val="bg2"/>
                </a:solidFill>
              </a:defRPr>
            </a:lvl6pPr>
            <a:lvl7pPr marL="406977" indent="-135659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 sz="1400">
                <a:solidFill>
                  <a:schemeClr val="bg2"/>
                </a:solidFill>
              </a:defRPr>
            </a:lvl8pPr>
            <a:lvl9pPr>
              <a:defRPr baseline="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/>
              <a:t>Numbering</a:t>
            </a:r>
          </a:p>
          <a:p>
            <a:pPr lvl="1"/>
            <a:r>
              <a:rPr lang="en-US" noProof="0" dirty="0"/>
              <a:t>Bullet</a:t>
            </a:r>
          </a:p>
          <a:p>
            <a:pPr lvl="2"/>
            <a:r>
              <a:rPr lang="en-US" noProof="0" dirty="0"/>
              <a:t>Plain </a:t>
            </a:r>
            <a:r>
              <a:rPr lang="en-US" noProof="0" dirty="0" err="1"/>
              <a:t>tekst</a:t>
            </a:r>
            <a:r>
              <a:rPr lang="en-US" noProof="0" dirty="0"/>
              <a:t>	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yellow</a:t>
            </a:r>
          </a:p>
          <a:p>
            <a:pPr lvl="5"/>
            <a:r>
              <a:rPr lang="en-US" noProof="0" dirty="0"/>
              <a:t>Numbering</a:t>
            </a:r>
          </a:p>
          <a:p>
            <a:pPr lvl="6"/>
            <a:r>
              <a:rPr lang="en-US" noProof="0" dirty="0"/>
              <a:t>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5587316" y="1252539"/>
            <a:ext cx="3152019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9144002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pic>
        <p:nvPicPr>
          <p:cNvPr id="18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>
            <a:lvl3pPr>
              <a:defRPr/>
            </a:lvl3pPr>
            <a:lvl4pPr>
              <a:defRPr/>
            </a:lvl4pPr>
            <a:lvl5pPr>
              <a:defRPr/>
            </a:lvl5pPr>
            <a:lvl8pPr>
              <a:defRPr sz="1600"/>
            </a:lvl8pPr>
            <a:lvl9pPr>
              <a:defRPr/>
            </a:lvl9pPr>
          </a:lstStyle>
          <a:p>
            <a:pPr lvl="0"/>
            <a:r>
              <a:rPr lang="en-US" noProof="0" dirty="0"/>
              <a:t>Bullet</a:t>
            </a:r>
          </a:p>
          <a:p>
            <a:pPr lvl="1"/>
            <a:r>
              <a:rPr lang="en-US" noProof="0" dirty="0"/>
              <a:t>Sub-bullet</a:t>
            </a:r>
          </a:p>
          <a:p>
            <a:pPr lvl="2"/>
            <a:r>
              <a:rPr lang="en-US" noProof="0" dirty="0"/>
              <a:t>Plain text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light blue</a:t>
            </a:r>
          </a:p>
          <a:p>
            <a:pPr lvl="5"/>
            <a:r>
              <a:rPr lang="en-US" noProof="0" dirty="0"/>
              <a:t>Bullet</a:t>
            </a:r>
          </a:p>
          <a:p>
            <a:pPr lvl="6"/>
            <a:r>
              <a:rPr lang="en-US" noProof="0" dirty="0"/>
              <a:t>Sub-bullet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</p:txBody>
      </p:sp>
      <p:pic>
        <p:nvPicPr>
          <p:cNvPr id="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5" y="1252836"/>
            <a:ext cx="5840650" cy="4795836"/>
          </a:xfrm>
        </p:spPr>
        <p:txBody>
          <a:bodyPr vert="horz"/>
          <a:lstStyle/>
          <a:p>
            <a:pPr lvl="0"/>
            <a:r>
              <a:rPr lang="en-US" noProof="0" dirty="0"/>
              <a:t>Bullet</a:t>
            </a:r>
          </a:p>
          <a:p>
            <a:pPr lvl="1"/>
            <a:r>
              <a:rPr lang="en-US" noProof="0" dirty="0"/>
              <a:t>Sub-bullet</a:t>
            </a:r>
          </a:p>
          <a:p>
            <a:pPr lvl="2"/>
            <a:r>
              <a:rPr lang="en-US" noProof="0" dirty="0"/>
              <a:t>Plain text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light blue</a:t>
            </a:r>
          </a:p>
          <a:p>
            <a:pPr lvl="5"/>
            <a:r>
              <a:rPr lang="en-US" noProof="0" dirty="0"/>
              <a:t>Bullet</a:t>
            </a:r>
          </a:p>
          <a:p>
            <a:pPr lvl="6"/>
            <a:r>
              <a:rPr lang="en-US" noProof="0" dirty="0"/>
              <a:t>Sub-bullet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  <a:p>
            <a:pPr lvl="0"/>
            <a:endParaRPr lang="en-US" noProof="0" dirty="0"/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396986" y="1252539"/>
            <a:ext cx="2342350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4091501" cy="4795836"/>
          </a:xfrm>
        </p:spPr>
        <p:txBody>
          <a:bodyPr vert="horz"/>
          <a:lstStyle/>
          <a:p>
            <a:pPr lvl="0"/>
            <a:r>
              <a:rPr lang="en-US" noProof="0" dirty="0"/>
              <a:t>Bullet</a:t>
            </a:r>
          </a:p>
          <a:p>
            <a:pPr lvl="1"/>
            <a:r>
              <a:rPr lang="en-US" noProof="0" dirty="0"/>
              <a:t>Sub-bullet</a:t>
            </a:r>
          </a:p>
          <a:p>
            <a:pPr lvl="2"/>
            <a:r>
              <a:rPr lang="en-US" noProof="0" dirty="0"/>
              <a:t>Plain text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light blue</a:t>
            </a:r>
          </a:p>
          <a:p>
            <a:pPr lvl="5"/>
            <a:r>
              <a:rPr lang="en-US" noProof="0" dirty="0"/>
              <a:t>Bullet</a:t>
            </a:r>
          </a:p>
          <a:p>
            <a:pPr lvl="6"/>
            <a:r>
              <a:rPr lang="en-US" noProof="0" dirty="0"/>
              <a:t>Sub-bullet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  <a:p>
            <a:pPr lvl="0"/>
            <a:endParaRPr lang="en-US" noProof="0" dirty="0"/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8162" y="1252539"/>
            <a:ext cx="409117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pic>
        <p:nvPicPr>
          <p:cNvPr id="16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4" y="1252836"/>
            <a:ext cx="2548000" cy="4795836"/>
          </a:xfrm>
        </p:spPr>
        <p:txBody>
          <a:bodyPr vert="horz"/>
          <a:lstStyle/>
          <a:p>
            <a:pPr lvl="0"/>
            <a:r>
              <a:rPr lang="en-US" noProof="0" dirty="0"/>
              <a:t>Bullet</a:t>
            </a:r>
          </a:p>
          <a:p>
            <a:pPr lvl="1"/>
            <a:r>
              <a:rPr lang="en-US" noProof="0" dirty="0"/>
              <a:t>Sub-bullet</a:t>
            </a:r>
          </a:p>
          <a:p>
            <a:pPr lvl="2"/>
            <a:r>
              <a:rPr lang="en-US" noProof="0" dirty="0"/>
              <a:t>Plain text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light blue</a:t>
            </a:r>
          </a:p>
          <a:p>
            <a:pPr lvl="5"/>
            <a:r>
              <a:rPr lang="en-US" noProof="0" dirty="0"/>
              <a:t>Bullet</a:t>
            </a:r>
          </a:p>
          <a:p>
            <a:pPr lvl="6"/>
            <a:r>
              <a:rPr lang="en-US" noProof="0" dirty="0"/>
              <a:t>Sub-bullet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  <a:p>
            <a:pPr lvl="0"/>
            <a:endParaRPr lang="en-US" noProof="0" dirty="0"/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3104334" y="1252539"/>
            <a:ext cx="563500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pic>
        <p:nvPicPr>
          <p:cNvPr id="16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04665" y="1252539"/>
            <a:ext cx="8334560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pic>
        <p:nvPicPr>
          <p:cNvPr id="15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4091501" cy="4795836"/>
          </a:xfrm>
        </p:spPr>
        <p:txBody>
          <a:bodyPr vert="horz"/>
          <a:lstStyle/>
          <a:p>
            <a:pPr lvl="0"/>
            <a:r>
              <a:rPr lang="en-US" noProof="0" dirty="0"/>
              <a:t>Bullet</a:t>
            </a:r>
          </a:p>
          <a:p>
            <a:pPr lvl="1"/>
            <a:r>
              <a:rPr lang="en-US" noProof="0" dirty="0"/>
              <a:t>Sub-bullet</a:t>
            </a:r>
          </a:p>
          <a:p>
            <a:pPr lvl="2"/>
            <a:r>
              <a:rPr lang="en-US" noProof="0" dirty="0"/>
              <a:t>Plain text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light blue</a:t>
            </a:r>
          </a:p>
          <a:p>
            <a:pPr lvl="5"/>
            <a:r>
              <a:rPr lang="en-US" noProof="0" dirty="0"/>
              <a:t>Bullet</a:t>
            </a:r>
          </a:p>
          <a:p>
            <a:pPr lvl="6"/>
            <a:r>
              <a:rPr lang="en-US" noProof="0" dirty="0"/>
              <a:t>Sub-bullet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  <a:p>
            <a:pPr lvl="0"/>
            <a:endParaRPr lang="en-US" noProof="0" dirty="0"/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59312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8161" y="1252539"/>
            <a:ext cx="1969913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6762195" y="1252539"/>
            <a:ext cx="1969913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4648161" y="3751624"/>
            <a:ext cx="1969913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6762195" y="3751624"/>
            <a:ext cx="1969913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pic>
        <p:nvPicPr>
          <p:cNvPr id="21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4" y="1252836"/>
            <a:ext cx="4091500" cy="4795836"/>
          </a:xfrm>
        </p:spPr>
        <p:txBody>
          <a:bodyPr vert="horz"/>
          <a:lstStyle/>
          <a:p>
            <a:pPr lvl="0"/>
            <a:r>
              <a:rPr lang="en-US" noProof="0" dirty="0"/>
              <a:t>Bullet</a:t>
            </a:r>
          </a:p>
          <a:p>
            <a:pPr lvl="1"/>
            <a:r>
              <a:rPr lang="en-US" noProof="0" dirty="0"/>
              <a:t>Sub-bullet</a:t>
            </a:r>
          </a:p>
          <a:p>
            <a:pPr lvl="2"/>
            <a:r>
              <a:rPr lang="en-US" noProof="0" dirty="0"/>
              <a:t>Plain text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light blue</a:t>
            </a:r>
          </a:p>
          <a:p>
            <a:pPr lvl="5"/>
            <a:r>
              <a:rPr lang="en-US" noProof="0" dirty="0"/>
              <a:t>Bullet</a:t>
            </a:r>
          </a:p>
          <a:p>
            <a:pPr lvl="6"/>
            <a:r>
              <a:rPr lang="en-US" noProof="0" dirty="0"/>
              <a:t>Sub-bullet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7835" y="1252538"/>
            <a:ext cx="1969200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6760490" y="1252538"/>
            <a:ext cx="1969200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pic>
        <p:nvPicPr>
          <p:cNvPr id="18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04665" y="404664"/>
            <a:ext cx="8334670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04665" y="1252836"/>
            <a:ext cx="8334670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Bullet</a:t>
            </a:r>
          </a:p>
          <a:p>
            <a:pPr lvl="1"/>
            <a:r>
              <a:rPr lang="en-US" noProof="0" dirty="0"/>
              <a:t>Sub-bullet</a:t>
            </a:r>
          </a:p>
          <a:p>
            <a:pPr lvl="2"/>
            <a:r>
              <a:rPr lang="en-US" noProof="0" dirty="0"/>
              <a:t>Plain text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light blue</a:t>
            </a:r>
          </a:p>
          <a:p>
            <a:pPr lvl="5"/>
            <a:r>
              <a:rPr lang="en-US" noProof="0" dirty="0"/>
              <a:t>Bullet</a:t>
            </a:r>
          </a:p>
          <a:p>
            <a:pPr lvl="6"/>
            <a:r>
              <a:rPr lang="en-US" noProof="0" dirty="0"/>
              <a:t>Sub-bullet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</p:txBody>
      </p:sp>
      <p:sp>
        <p:nvSpPr>
          <p:cNvPr id="20" name="Rechthoek 19"/>
          <p:cNvSpPr/>
          <p:nvPr userDrawn="1"/>
        </p:nvSpPr>
        <p:spPr bwMode="auto">
          <a:xfrm>
            <a:off x="0" y="6453336"/>
            <a:ext cx="9144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434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US" sz="1499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5" name="Grid" hidden="1"/>
          <p:cNvGrpSpPr/>
          <p:nvPr userDrawn="1"/>
        </p:nvGrpSpPr>
        <p:grpSpPr>
          <a:xfrm>
            <a:off x="0" y="0"/>
            <a:ext cx="9144000" cy="6858004"/>
            <a:chOff x="-2" y="-1"/>
            <a:chExt cx="9144000" cy="6858004"/>
          </a:xfrm>
        </p:grpSpPr>
        <p:sp>
          <p:nvSpPr>
            <p:cNvPr id="16" name="Rechthoek 15"/>
            <p:cNvSpPr/>
            <p:nvPr userDrawn="1"/>
          </p:nvSpPr>
          <p:spPr bwMode="auto">
            <a:xfrm>
              <a:off x="0" y="0"/>
              <a:ext cx="9143998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7" name="Rechthoek 16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8" name="Rechthoek 17"/>
            <p:cNvSpPr/>
            <p:nvPr userDrawn="1"/>
          </p:nvSpPr>
          <p:spPr bwMode="auto">
            <a:xfrm rot="5400000">
              <a:off x="5512664" y="3226670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9" name="Rechthoek 18"/>
            <p:cNvSpPr/>
            <p:nvPr userDrawn="1"/>
          </p:nvSpPr>
          <p:spPr bwMode="auto">
            <a:xfrm>
              <a:off x="0" y="848172"/>
              <a:ext cx="9143998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21" name="Rechthoek 20"/>
            <p:cNvSpPr/>
            <p:nvPr userDrawn="1"/>
          </p:nvSpPr>
          <p:spPr bwMode="auto">
            <a:xfrm>
              <a:off x="0" y="6048672"/>
              <a:ext cx="9143998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  <p:sldLayoutId id="2147483671" r:id="rId13"/>
    <p:sldLayoutId id="2147483672" r:id="rId14"/>
  </p:sldLayoutIdLst>
  <p:hf hdr="0" ftr="0"/>
  <p:txStyles>
    <p:titleStyle>
      <a:lvl1pPr algn="l" defTabSz="685434" rtl="0" eaLnBrk="1" latinLnBrk="0" hangingPunct="1">
        <a:spcBef>
          <a:spcPct val="0"/>
        </a:spcBef>
        <a:buNone/>
        <a:defRPr sz="3600" b="1" i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35659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1pPr>
      <a:lvl2pPr marL="271318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-"/>
        <a:defRPr sz="1400" kern="1200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600" kern="1200" baseline="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6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600" b="1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35659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6pPr>
      <a:lvl7pPr marL="271318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7pPr>
      <a:lvl8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200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600" b="1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1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434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151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868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586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303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902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73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bookandbyte.org/BTCP/showAbstracts.php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tekst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5" name="Tijdelijke aanduiding voor tekst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1052736"/>
            <a:ext cx="9143999" cy="1656184"/>
          </a:xfrm>
        </p:spPr>
        <p:txBody>
          <a:bodyPr/>
          <a:lstStyle/>
          <a:p>
            <a:pPr algn="ctr"/>
            <a:r>
              <a:rPr lang="en-US" sz="3600" dirty="0"/>
              <a:t>Digital Media Technology</a:t>
            </a:r>
            <a:br>
              <a:rPr lang="en-US" sz="3600" dirty="0"/>
            </a:br>
            <a:br>
              <a:rPr lang="en-US" sz="3600" i="1" dirty="0"/>
            </a:br>
            <a:r>
              <a:rPr lang="en-US" altLang="en-US" sz="3600" b="0" i="1" dirty="0"/>
              <a:t>Week 4: Introduction to XSLT</a:t>
            </a:r>
            <a:endParaRPr lang="en-US" sz="3600" b="0" i="1" dirty="0"/>
          </a:p>
        </p:txBody>
      </p:sp>
    </p:spTree>
    <p:extLst>
      <p:ext uri="{BB962C8B-B14F-4D97-AF65-F5344CB8AC3E}">
        <p14:creationId xmlns:p14="http://schemas.microsoft.com/office/powerpoint/2010/main" val="2977814846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02EF0CB5-D2CC-B24F-92D6-4C11F5A1A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340768"/>
            <a:ext cx="410527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4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US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Computational thinking: the capacity to formulate solutions to problems in such a way that they can be carried out by a machine</a:t>
            </a: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US" altLang="nl-NL" sz="24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US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Needed to build algorithms</a:t>
            </a:r>
          </a:p>
          <a:p>
            <a:pPr marL="0" indent="0"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</a:pPr>
            <a:br>
              <a:rPr lang="en-US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</a:br>
            <a:endParaRPr lang="en-GB" altLang="en-US" sz="24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4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4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pic>
        <p:nvPicPr>
          <p:cNvPr id="19458" name="Picture 1">
            <a:extLst>
              <a:ext uri="{FF2B5EF4-FFF2-40B4-BE49-F238E27FC236}">
                <a16:creationId xmlns:a16="http://schemas.microsoft.com/office/drawing/2014/main" id="{2B8BF732-FEBD-1946-895E-3DADF2679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3"/>
          <a:stretch>
            <a:fillRect/>
          </a:stretch>
        </p:blipFill>
        <p:spPr bwMode="auto">
          <a:xfrm>
            <a:off x="6011863" y="1557338"/>
            <a:ext cx="2551112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7786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3">
            <a:extLst>
              <a:ext uri="{FF2B5EF4-FFF2-40B4-BE49-F238E27FC236}">
                <a16:creationId xmlns:a16="http://schemas.microsoft.com/office/drawing/2014/main" id="{A456590F-E9A1-3541-8567-85A2D23BA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0170"/>
            <a:ext cx="9144000" cy="46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r>
              <a:rPr lang="en-US" altLang="nl-NL" sz="3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Algorithms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67C791A4-ED17-D544-B613-EA76CCE66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1844824"/>
            <a:ext cx="6408315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8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GB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Term derived from Muhammad </a:t>
            </a:r>
            <a:r>
              <a:rPr lang="en-GB" altLang="en-US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Al-</a:t>
            </a:r>
            <a:r>
              <a:rPr lang="en-GB" altLang="en-US" sz="2400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Khwārizmī</a:t>
            </a:r>
            <a:r>
              <a:rPr lang="en-GB" altLang="en-US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, who wrote </a:t>
            </a:r>
            <a:r>
              <a:rPr lang="en-US" altLang="en-US" sz="2400" i="1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Al-Kitab al-</a:t>
            </a:r>
            <a:r>
              <a:rPr lang="en-US" altLang="en-US" sz="2400" i="1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mukhtasar</a:t>
            </a:r>
            <a:r>
              <a:rPr lang="en-US" altLang="en-US" sz="2400" i="1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fi </a:t>
            </a:r>
            <a:r>
              <a:rPr lang="en-US" altLang="en-US" sz="2400" i="1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hisab</a:t>
            </a:r>
            <a:r>
              <a:rPr lang="en-US" altLang="en-US" sz="2400" i="1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al-</a:t>
            </a:r>
            <a:r>
              <a:rPr lang="en-US" altLang="en-US" sz="2400" i="1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jabr</a:t>
            </a:r>
            <a:r>
              <a:rPr lang="en-US" altLang="en-US" sz="2400" i="1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sz="2400" i="1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wa'l-muqabala</a:t>
            </a:r>
            <a:r>
              <a:rPr lang="en-GB" altLang="en-US" sz="2400" i="1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altLang="en-US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(”The book on Calculations using the Numbers of the Indians”)</a:t>
            </a: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GB" altLang="nl-NL" sz="24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GB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Unambiguous description of the steps that need to followed to arrive at a specific result</a:t>
            </a:r>
            <a:endParaRPr lang="en-US" altLang="nl-NL" sz="24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4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4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18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71930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AutoShape 6" descr="data:image/jpeg;base64,/9j/4AAQSkZJRgABAQAAAQABAAD/2wCEAAkGBhQSERUUExQUFRUWGBoYGRgWGBwcHhcbHx0YHBkaGBgYHSYeFxskGhwYHy8gIycpLCwsGh8xNTAqNSYrLCkBCQoKDgwOGg8PGiwkHyQsLCwsLCwsLCwsLCwsLCksLCwsLCwsLCwsLCwsLCwsKSwsLCksLCwsLCwsLCwsLCwsLP/AABEIAOAA4AMBIgACEQEDEQH/xAAcAAABBQEBAQAAAAAAAAAAAAAFAQIDBAYHAAj/xAA+EAABAgMFBgQFAwQABQUAAAABAhEAAyEEBRIxQRMiUWFxgQaRofAyQrHB0QdS4RQjYvEVM3KCshY0U4OS/8QAGgEAAwEBAQEAAAAAAAAAAAAAAQIDAAQFBv/EACcRAAICAgIBBAICAwAAAAAAAAABAhEDIRIxQRMiUWEEgTLwkbHR/9oADAMBAAIRAxEAPwAEtnGEaP7eGYgS9YYHJbTPt9oVADFonRYeVV4sNMu3pCTVJZ9R2iLKtX984WUrFmKRjHtp6/xE8xmEQJIqT0H2hMjX7xg0SpcltIYuaXYf6h0maxdtIWWKueNYxhqk6kxHNmlTJbvDlLdXAPk2Q4Q1S84UYehIAbUwoYuxYQ0K041eHCXnw4+84wGeSNAQwGT9487APrDZisga8+HCHKWHFP8AcMKPlGvOJE69YhfhHpYpQwLNQ9U4199IYJlNMuMLhcmoira55TRBR3Id+5gN1sxa2RGVSfSGJdmPHrEU+14E41PTPDX/AGIhVfqM1IUkfuw0eCgMIolcwwzihOvIIqErUHAoGFeZ+0MtV5p2bpIP0J/y5CK1iJmTJaSoFnmHKp0/MG90Cg8maxy9/mJTP1Z4rIYnOH9PXWMYmxh35Uh8xYz10iHH3env3pCk7z/KKmn1/MajE2MfDEAXnrn7MNBJHU948lTUaBQSAhhlnp+YRUwgUHeHzlVzhiqF4NjURuSecPwtuwyWGJ5++0KEgJJ1NIwWhAXLvQZfnrCzptfdeMeB3ecRpzI1jGJgzB4VS3oKR5ag/BmhpJHeAahZaOdBHlKAU5rSHA8WAhNXIppGNQiaVLVr75QgWK1/mEnLcuYRLM+sajWPKHzYR5ZbjDZSXcmGyk6v9eMYxMhJY5++MeSjLKGTZ6tPrpEoQQl20yFYwoJt15BKsKd6m8x14dYEFCnLtU0Vhp0PCCEySmYsiWrBMOivhX5ZGLgBsyEqWlKnOEgkMSQetHhZLkqDdAWVPUwBwl1YVJQalBzU2mfr1iGfd+BTAnAfgXpX5VcDF6VL2i6YEur5QlIHX+TEEq/cAmJCUkhxvfC1dNTrDxTEbSKNokLRRiKsdUq4KGh18otSsUsy8Kirf3lKox0JfKmkCZF4qep6cugi3eN5CZLSlmIqTxOX0+sOoMXkX13mpcwEBTPuv9eUaOyzFChajV484z/he0KnTUSUAmYpk0S7Bw6uya1pSL18E2afglWkTkbTZqQU1B/xLb4BBDg5jKohOcVP032HtWFtrm4yyf8AiK0q80BWzUreOja6PwgXYr/ebs5owDEzjTTefTmMoCzbYRaFKILhbkdFZejRbgJzNsqdQsf45xLLmuKsTWsZy650y0TCXKUO9Mv+l9esGbRaUhWFxiyaJtFE0yVSgIUIo+phWejQ4nLh7rCFRq1RAtL4WhVrz9YRMvl7EYI9CmNRQR7KuTwqecNTOcv5CMAcaBzpCImE/mI1LxKarD69okUdBme9IwRynLc4RReFSH9YQSy/0jAEWxH1iIS3PD3rE5ZIpQZmKsq2kkploXNVwSCfMh4IG6LKFsab0QiYXdZA7gf6pEU25rfN+GRMSngkN5klzDf/AELbhnZZx5s/3g6+RFIS02hByUACd41LAcObwlnvWTL+ZTsQ6chzrqM4HWy5rSiqpU0NqUqp1MDJgL19YThGTuwuTRqLYqRMl4pcxO0SPmAClcn484zNvti8KEqfE5NTnQAREp4iNpY1D++MWSaJOmMSo1QVMM+T8yIrqDxpfB3hn+stAKxhs6CNqpKkpYVIAKszSrAkDTKNHN/TGzrta0i1iVZy2BRlrUz/ACnEQwB+YmrwzyRToEYSe0jmykgM3flDXg34i8JWixzFS5yCMJICk1SrmlQ0IrWsBjKbOGFDnhW9RZpm0OIUIVhLFSSGIf1bJwIW+b4lTcRlbTaKWC6kpDAZkEEkKUpiSGy1gdKmpwpplxyMXZl3STIVNSsBaSHlmjuWdJrjHHIjgc4X0YufqeaNzaXEETZ6iTiJJ1Jz7nWLcizrmBRDqNSTUltT/MUUpcsNY1avCWzSpKlqMwIxMn4RQKLk/GWrSnPOBPLGH8jcW+gJOlqlB9ohxklKwSObJcDzhtzgKnBa5iUhJclRqeXN4htliKQ+IKHKKbQbvoK0dTmriNcxjEgqXiEIJUfT3pEDpEKHrrDgrCGzeGpJeoZvWFnDMxgWeZxDJVM/ZhxFOUMWttYAUOky6E6w9CeOmkQyUc6k6w+dT7xg2LNVDASe/wBoZaFcTRodd95KmTNnZZYmTP8A5FBwkcUpNP8AuPYQUK2HrtujEnELPOtL/wD1yh1WplLHSnWCP9NeZRhkmx2ZOQTKKf8AyIPnBa4fBZUcdqmLnLpRROEdE5eka2RcsoBhLSw5cMom5/AtfJyxXhq+iXE6YrXcmkdwBEM60X1ZjvKtJA54w3rHXhcEr9gB5U+kNn3Oths50xDZMpx3SpwY3qP4NxXycUn/AKgWkHfLqGeJAcdWb1BiWyeP5Ewta7Ogj9yUgt2MbPxTZ58nftFmslslihJl7NYHVO6/NowSpF1WgkPaLCv/ACG1lvzbfAiT/Hw5NuO/rsfnOPkPyfC112z/AJE6WlZyTjKC/JMwZ8ogu79KthbJU5U1Gzkq2kwTEO6UVYB2Ls1WbPlASZ+mdqKdpZ1SbRLqypMzNuSmY8o6DYLG10FKkLM9SCFpJLiuQc03R6x52ZyxTSwZe3TjLf8Ai9lVUl71+0DrwWFJlGRLaSpKj/aQwUpSyZiilIoWatMomu8IK8NnURMzSnCd5iKFSn8jxjPXJfa0pKJUq0sDVMtWZJoSkg/SN1O8QJlWWXt0LE5dUpWA4LsSVgVBHUwuXDOcW07lbpJ1/deSvPjrpFm02eVaEGXbEoQpRCi3IEEM7gV8zAD9SrHdk2SJRWmXPlhJl7JDqwgFk/tYgDM8I0NosP8AVyBMSUibumiid2uE5Bnz7RlrbcVlmztvPxylVBYOlZbCCx+FWRpwhvxfyJxlHHmbT8ff152ReOLTaOEqEIhUbr9TrqsyP6ddlNMOzmUKcSxULY/uBI/7YwKhH0EZWuRxtU6Ll2ttpeKgxpc8A4c+Tx0Pxbdrz5qv72zTMTjCikYkkMnYTFqZT54evSMp4T8Kf1q8KV1CSpQADpYtqQCGIOesHbbarTZJCUWqXKnbNTJTNBJSAzYJiSCRT4S7Uyjg/LxzlOMsb6u19Ov+FMc4q0wfd9z4lKAScCqJf58W6CNc3OEuRTOBky4VS55TLKZhSkKAPzVIIUNMla8OMU7dfsyZNEwNLIUFJEtwAofMA+fOCG2TaZwUlapMwgJUastXzHOhJ0FI6sako+4SW3o2b6CI1p9/zEgzhZsKWZSmHOItoW3j30i7PQ/CkAbxnl69h9zGsBNbb1AYCvFqQPnX8t9OjfmGSrEpR1c68uPSIbwuiZLSlWFTKfCpiMTZ4XzA4wylHozUi2jxCaUFCK/WCsi1pWHT369dYw2AjlBC7baUk5MQ34hmkKm/IWvGaZkwSkOQ4BHFX4Edg8C+E0WeSks61B1K4/xHPf02uYTZ5mEOlFO5juFmTQRzZJW+KKJUrJpUpospNYahEPaEAydBiURBLiyiGFZHarGlaSkjMNHzx+oPhn+mtBAYJNR0/D07iPo4xy/9Z7rxSkThXCrCroculftDdSTDF3o5BYb2nWVeKVMWg/4kh+vGOuXTf0m8bA21Qi0sUqQ4SVkAndR8wKK0DO+Ucbte8kf408svuO0R3Hf5sdpRaBLTMKAoALdt4FL0LuAYGb8aGZKTXuTtAU3B66O2XVNXZ5CEpkKNUpmKJZ1Meb4QNa+sMvPw8udLEuYoJXKxLQpZcLSatQumv17wEsHjddqsqZqpcqUrEpDic20wpSxKS6gQ5HOC9j8TS1zE7bFQAHClagyaODhDgs9OMeU/w/SyerB0/Pn9f7OhZZSTVWXbutNqlylD+ykrZycRIGQyOVfWK4my5yhKWEhQqpSTQKYj4VEt0eKt6+MrOmcClSigCoKVJOZoApLHSI7AuzTSqclSpAzWqaoFHZVGJ0GvKOeOPLmyPLONV0UaUY0jIfqH4MEuzm1bQFaZglKTVlDIFJOoPp0rzPA5YVMdA/U5MwrK0zD/AE52aUSwotRBZZSKVZRc1LnSMFZpgC0lTsCHbhy5x9TFNQjy7o85yUpNoksFvmSJgXLWqWtJopNCOPXoc4M+JfHM+3S0InJlbhfEhGFSixG9vEa5ACK9+22VMmJ2bJCUgUH04wISgPyHYkcngVewEtmUkfEnFwqw7tWNBct1ypySoYklOjuBzBI7VifwndqF4ytDylgpINWLvRWhAGYg/dN0JkJIQ5dVcR+2QpDPSMtk548oQIr7rDAGL1iRKvtHOdJTt81qA51994AW3Mkvm/XgOUGrwLr9PKM5eM04mgpWBsM+E0kzTMWkKQkFgr4X+XH/AIgso9BBPxJ4zGHZywlawazVpSS+TJSzISNE5Dmp1RmZd6rQgy0lgc21GZ8z9BGkuu5EJklUxIK1oKi/ygghAA51J5DgC8JpRfJ/opG5aOdTlEqrnHkODqIuTpGE++0Ig7wjtRyvR0bwdfgscgBMpc2YslRCXyOWQJdvrGuu39VZOMInypkkmjl2HV2P+4GeF70TJsklKQCtSQaB1E6ClYfed3zrSAlRs4L0StYJPpHm8vczsrR02zWkKSFIIIIBBFQREqJzmMN4E2shRs01wCCpAd2bMA6ivpGwttq2aSpnPCG+ybVOghLVFtBjmd7z500/85SBwTp0gGmxzsTy7fNQrTEot6EQvqKxvStdnZ1rgPflhTaJK5aw6Vgg/Y9Qa9ow1jvu85LYyi0o/cmqu+R8njU3R4hRPDMUKGaTmPOGUk9C8HHZwrxP4YnWSaQoEp0WMlD3pGanKEdH/Vq+CZolA0Ac+/OOZzSY7cbbWyWRUyxZrYtAZCil/wBpZ+rQ8BSzvKr/AJExHJQSHLt9ILzbtkmTjCji1YOxy6wuSUY6+RoRk9lIiZKqHY9wev8AMGPDviRMufLWtAWlBUTLfNwxMt6JWBUDlmHjNz7QUHAS4GRFfI8OUUFTzicU6QFHyaUr0dc8R+MLsmv/AHlKSoJxI2KlYtCFhYAThBLYS4LsePIbRgxqwFRRiOEkVKX3SRxZnia3WlKwkgMpiFczx+sU4eKpEeKT0LD0CGgQ9AGvLy1bTzihizZbYpDhJOEvR6HMV5xoPD1ttMzcQpJQCHxsSkcvmbpSBtjVKTLWpWHGfhQQ+ozGg58oGyZ5QoFJIIyY/cQz3oRHSgoj3nCoplDUw9KI4zsA96khfIgmM/a6rJ5xqbwlY8h0gDarOyi6Wc9opBiSRTsoBmJfJ6xoReRmA1rMo3Kgbvl3MZxSSNPZiaw2lljlBnj5bNCdaDtv8M45e1CndWBKQM1ZBLk0DBRerADjQDbLpVJWApnIduGlfWNHd9sMy0S0YtxGJx1zPZL+UUrZOVaLbUfGsUGgd27Jp2iGOUk6ZWcVJGn/AOCL2MgqUZaEoAJS+NXGoqEsCKVPPSr4k8ImX/7aVtJakyymckKWpKkvjB2Th1EguQ1AxDGOn2axoMkIUAQAKdPpDkXTLl7w06PwAchy/UwkMjj0acLZlf05um1CcgzsWFCCoJW+JBLhIrWoctowjodql4+g9++kNs0gS0n966k8OFeAFIsSE8YbvYktV9GTvqyS0VnLKU/KhPxTDwAFT7dmjLXta0StmP8Ah5ImqwyxiG0WeSUgnUa6xv73uMLWZjHFRiWo3ZwPPPKM54suM2xCEzU4TLO6tLLSyswQChTUSXDN5wsYwXY0pSaXFgXwxf8AKXMazqUlRzkTT8XJCjQnv2jaAS5yRMG6dFChDaHuGIMc4s/gMMUBM1UzFReHZiWQchVSiWL1YHjlBPxReUyxWcy1TSubNdizNQBazq/3rGeOPL2Atte7swXju9ROtcxSTR8I1doFXfYTMUwD0dq/QB/SKdoW6o0dx2dOyxqUxJYB2fk+Y0qONY6Mj4Q0JBcpD592plgMlumtKsclEULEAxm7VaFS5lDTPqNRy1EG7zvEhLFRmIzrRUpTndL/ABdeGWsZi1zAS4fvmevPjCYovyNkkOnTQXq+o/HlEcmp9+xEYESy14QQ1SGevN/fKLkLJJsklmBJ5Dyp7ziuUtmI1l0XwixrQlQEwfEXFFghgHOVddA0W/1Bs8hZs1olBCNuhRmJllwFIUxzAqxbKpTziay1NQa0+mFq9mHJhwNIaoQ6Why0dAg5KnIfl+IL3JdYnY5YLTWdL5FviB4aV5RUu+xYpksEgpWsAgHeajltKH0jpEi6pQmbRCAFmhP3bjRozdIyVshUGhx4RHKUHr6w8mkch1EE1nira7AlYi6neHeIZg3mekEwHtVkISQxZv5P1gMUMXjXz0OCDlAa1WMeevHuYeE/DFlH4KFhtZTMKgasfWkF/DSMdqSomoJPvnWAarOUnJxXvBbwpMw2gV4xsi02jY3tJnZLHajQH3xgpY141Yj8KHPU/gV79IByBQRWVfC7MpWEkIU5ApmflrQOdTxjgX2ehNWtdmxTNc1zMXcbZxhLs8XndVMlrCVPVnH/AO07oOdC3WNHKvITUulymgB4+8v9RVTVHNLBK9htNoEM2KSXpWA8q1l2i9InE9vfvpCch3hos2taJaSpTAAOTyj5y8X3+bXa1zD8L4UjgkZD7946r+p9+GXZVJSWMzdpw19Hjh8pJIJ4B46sS8s5cirQyWl8T9RFibbP7WH9tQB2BPOmfYxAijvkQR04esDpi2ceXLjFWrET4li124qJriDAOoaZ15jJ4pZmFSlzSJ1y8A/yMNGIjbYwKCcniJSnhIclQ1EMKaCwX/J/ticmYChmWggsxzCFEByHeo46QnizxCi1zQqXL2ctAwISakhycSiKFRJr2zgJLkk5CPIllRAFYRYYqXILlao8hQq4z5s0XUWBSMYUCklNAoMSH08s4u3QEyyMKEzZhGag6UvSg+YwltmkTSlRUVB0kn5VVamjHy7RYQbcNtRKnJMxJoXB1Semo1916PIlln4lwePSMldF1bSW1pQcSCEpJcKwgUBI+IDQnTKNWJ2EBIyp78olN2UiqBssVINGjxmgCvnHisBycz7rDVy6Hn77RzsujyfbQx9c/tDxMpr3rDtm7MW486QBiJct6e/5hkxANCA0WeUNwgueHvz/ADGCDp11hmAodOHSA9nVsp6SMgr01jVIzHv1gJOsSZgJJZQNPV6a1aLRIt0dUu1QVLSQdIoXhe0naBE1JcHp798Yj8G255WElymkX/EBCsJUCWBDB6c44p6PQwtSkuQZsNuswGCjFqKFHI50rBhVnpusw4cOQjCWGwS5oYDMZhh3Jzg9dnh6cjCf6takpJaWUhm0GP4i0KmPlhCL1IIqs1YnlKIh4B6+/flDDT379iDRPmcx/VmYpS0p0CCe5H4Bjm0lVCO/lHYP1FukrSFgVAbuHp3BPk2sceWgjt6deEdeLcaOTL/KyFcyhHvlFVKH9YmXDqIBJz0EdHRz9jEgSw/zaCKa1klzCrU8T2K7lzVMhJPE6DqdINAsqwQu651za/CgZrVkOnE8hByz3TZ7OMU5SZi3onR/uBz8ooXzfyphz6AZJHADKNQt30OXbZckFMsOSCCpQqRwAqEjLnFWYdspCUgCgDJFCX145wNCnNYPeE0p2sxavklqKeaywT94ZbA1Rdu+0Ks80S0BJBOaksp8i5BLNGgtFwyZisSkMSScQoSeY1gVdMpUzErAlYSRiUrMZ+rwfQQUgguD68Gicm0Uik0TAQ+YA7wiFP5+UKFtE2PQNmRG/wBIkmKYc4RUpwPfRolRWyNdGL8YkNRQ09dfOGTCcuUeSTlGo1kr0198YUj3+YUKYGPKVk/CMwoUpY1IA4k+xGamzjiBAKQ5KeVdONKQRt9vRiwmXiA4lm5hqgxRmrBTu4mKgQFF2z1YPFURkazwnbN9OW8Gjo0i6ULSMQB7xyG77QUBDUU78vbtHTbsvraSwUKYihD5HXrHPmXktheqCyPDwlqxoy1fToYIyZcQovAFOYfrFSZeaQ+8O0SSoo232FJiQIo2i0gcPf8AEDrRfL5GBU+1YjUkD36wbQVFg3xl4lmJSpKJboaqzUB+A4gjMntkY5Fe9+mbMKsCAeIThKuZajwT8Q+KrXtlIK1SwlZYJThyLB9T0JgbZLxlqWTaJaVAjNCQggsWIwMM2zEd2LHS2ceSdvRRXbidEu3Bu9NYrqLx5ag9A0LKlFRYBzFuidj5QSMwVHhkO5zPpGkskiYmQFTP7UlRJShNDMI144BQYj2zghdNwS7GlM60gLUaol6rOhIOSdXOfCBviS3zFstVMbtoABRkv8ohU7ehWA7wteIsB1/A5RSaPRYm1AAHTyrB7D0QpSTlpBy77OpFnK0VOJzyAcfmBljmhOYcHPmMjBC67dslFJVuKrlkeP5gpUBhtFvIGxs2+maRiLVcgYx/jV89ExoEWUowoA3Qn4n7ZeuneMh4hsgs89ExCTgmJTMDUFcwlsmPPXhB6zXrNlJZaFTWAIUlyCg6g6tTn5QuRBg6DNny3g3d+IEKpHWGu7HTSH7QF4iXKE0CkRylF9YXMnlSPIXVoQY9hz99Xh6gAfx+fWKy00PNolxUIIjMw1acj71hTKp1Gb/VzEgJCRwHKGzVMCenvtCjAO+5QSoVLkEkuG0oB5RBL+BIyPv1i3ar5Q7MFilc284rf1AM1xrUavFE9EmthG32jCEBiyqPzpQ/XtE8i3mV8zF29tp1gfabSoLSlt0jyIfWK1pQSGJq7ge+RMBLwwXW0a2XfMxg9ehPXKCtnt6SH0PP8iMJMvPYgYgfZzg3ddvQTuq3TUDh1OkJPEmtFseXdM1YngDFk2ZKqDryjm/iHxRPVNVsbQyHYBCgnTzI5xJ4x8VhadhKNPnUNa5A/XyjGQ+LCo7YuXK3pBkXsoLxTyJxAO6og1Zk4lZ0pR3YaQLCFLVQEkmgH0pDE4dX6CCdhvqYiXs5ITLf4lpDrVyK8wOQaOpM5WeFxFLGcpMt6BJLrP8A2Co7tGiseysaceEFT7mpJGocaeQ5loGSbOizp2izimnKr4fPNXPSJLuQnZm1Tt8vhQknNXP/ABH2jdgJ508qULRajVVUS6urhU1COKtYEX3eJtCsSiDhDUoAP2pGQAjS2SyoVNxWpJKlhKkqU4S+ZSGyYMGPOMjPmVUkhqmDQSmkbp7Qks17H6Q9GS+n3ENkCvaFCOQqkTA13mI9sR+IrJEFrDdzhJbEk0LZjT+YLAEbCsqlplTS6EnEkkOwPAHQsPKNRY7PhSnZqOzLuk1AOhT+0cog8MSkoxS1gKQU4SVB2GIKBfRj5PDr2s5skubsypQcECjywc+3WC1yiLF1IIBdOGfrDkqAijZ7yQlCAskrKXOtOZyizZy4rzjmao6eyrLADls+cRFQzj2bJ8+ULOZOXswvgYjmqPq/sQ8LxAcGDx5e8xaHqdgKHLKBQbHrVRorW1YCWNXDj35RPOTp6xHMQ7BnaBQTLWuzMolW4CaPqOQzMPs8sBVMgAB77xbvG7ZsyYvGwSMlctEpHH+TFC2LMvGwyHlkKxSrIvRdtFqNGcgEOBqMtYbabahJS5qa0y1b11jP2q8CrCRQjh5xHaLUVqB5AeUFQA2XLdbyThmJIYnqH60MUZdrUl8KiHDUOnCCF6oAQkqBKlgEF8gAAQRrWBEUFHEw2FhUoJLCp5RjCJDwaupYlBSiHJBHJ6egz59M/Tbm2KBjbaLAZP7RxPNvKLE82lUoSygYE6JSD3cQ6VCtg7+qMycFKUPi+Z2zzLadI2NlujbspQIlB8IFMRepbQE/aMfY7unzV4UoJI5ME9XoBHVLIMEpONQKgmpGROpYQUFID39JUmSf7e0TqKuOBS2TVrHO16nR47TOkkKADANXFq4+sYXx1drTEzAAy0sW/cPyG8oN3sMjFcecelRNa7MUYTooOOxIPqIrpMKAerOD9y7qW4vABKoIXbPKVpGjfkxn0A1cm37JSF54TlxBooHiCIJ+JroSuXtkzSJS0JC6FVEncUNXAoaad4BTy6WHIwZl3u121UxRNCHIB3VOoA0ZjvivCNj6aEn3Zk7mtOGYz4kh2Ds/DmBrGzstpCkhhhfhGVTcjS0rxpExypWJQbD8uHieNdYsWe87StYGKSsDRJQDh6JL6wklZWLDZQ27nl784akBVDkOOvlHkr7QxSqViCLsTFrkIll5uesRFQI5cIeWCaVJ5/SDRrFm2qrx6dNCSnR6R5ErJ9PbxLNsCFpxKfdLDmeHTKAgMEXjJWrEXYBBw1zzp1J9Iya72mYVIWcQVm+fIvB++bHNGJdFMp6VpmG4BmgBa7ciaXUjCWzR9xFYkn2VrJZjMWlOT0cD1gnOlWeQ4rOXx+EJ5Gta9YpbbAnClWeahryEQCaAC6QSRQn5eg1PWGoFhGReqTMC5iAoAfDofxA20TsaypgHOQyHKsRPFu7rtXPWEyw51Og5k6Qe9AqiOy2RUxWFAKieH34RsLruuXYxjmgKmZJHA/tSNeZi9YESbEBLQna2hWgY8945ARm70vUlaiSDMBKTwToyPzD1RrIL1vDaqKlghZOZ+UDQDjx6CLVg8P2laDNsitqE1WmUSFo6y81Dml4FTpwUSpTbwy+47xNc14TrNNxyVlJYpJGoObgwGAP+C5q5k2aVOcSCColt4mnU9Mo9dd9zn2MsSwQXG0LOXAYYiAK6HnBqwXAlMhQWZpxhKsISHHMMannwhl2+HVKmpGxVaZRwoKlkhUpSuJSd1hWrgPWA3QyN0LNM2H95CdsUknCrFrQhQ48HMZ3xDYNtIUGBI3h119HjVf8AD0yEIkoKsKU5kua6n/QEZq9LOMKgQos5oSCSMmIqD+YTHoaWznF92X+xKVwUtP8A4KH1MAI1N53glUkoA3caiXzSrTqCmMuoRViIlMjdCvOLVhAK09fTrEdlU6W4Q4WchOIa+nv7QAGjSCQ0esFoVspsoDFjCSAzsUqCnA1OHGO8VbtteIVzof5ghdE0Sp6CTTGO1c3hYadAl0CrHOEuYUql4kkBgpw1cxyg9YLus6mmoQUlJyxGhz4tEt/yZsiZhmATE/KVDEFAZMo1ScqRcsyEBAwhsi3XjxhpqmHG7RGuU9OcMtCGLZxOpb0pCS0gmveOZI6GyFUv394erMcdffvOJFl8v9RDaJ7BXECnVv8AUEw6chTEJIBJYP61itbbSqWlKEHHMZwM/wDqUrl94o/8VKXUoYmYgCmrE9BFpKkSUrnqd1ud5sTaBtNBAehbsB2+ROQCTNDip3j7d4Dy5alspQ3XbFhZzmxUBU9Ydetv2qypgPf1iui2KCWxFgcQTo+Ttk7axdaWyT+hJiMJ3uOXvKG2u0mYoqLB9BwFBEZJNTCpS+UDsIsiTiPIVJ4DUltI19lnhOzkSv7KVjFtFfHMd2JHyg6DgRGesSJiHUgO4wlLOFA0Yp1rXqAdItokzJs4hKVY0I+E6YQKedAO0PHQr2TzL4w2kqQaJdKSwc0Z/N4C4Colqk198YK3P4YtNoExUuUpWB3AzPEJBzI4c423gj9PAhEybb07KSQQCs4SCd0Fs01b28CUkg0ZfwxcBtsmZLSkbSXvJVyyKX0c16jnS54as6rLPImywU5EkA1GRSa88s4uXfZJlhtitmqVPExBR/amJU4JGZT8KgRqOnGNUuz4zvYacBl3OfVhC3QyVj5swqqHryrXlnBa6/B4lTRPSVY1JaYHoVZgj6dnix4esAJxqFE+p/iDy1UqwHPIc4jPJ4Q9GXvq+0WeYgrCimYcGMVAVwP8QMva8pcxZCVS1EEDdUCdXdvdIB+LbjSLSuXLmraeoTEJb+2V72JKm1xMxbJRfjF+TdDSEr2cqXMP/MCEjNy1Rl0BYRSHgDAYuiWJqgtRWopCkpU1BVLuPiamcYW8JDLUOB/MdFtASZiVFwoBSBwILFj3EYrxFZ8E52oSzR0PokwVZwXYawas0hLFBOfH6j0inKl4W4vnwiadmk8XGvaJswy7ZJCz/iSO0EFy6OKsajlxEUjMKZhUNRXygnY1AgrBpR+Irr2+8I3Wwo2dkvUWmygqQJhQAFJYHEE64VUNAaaRSklEwnAfhNUsxS+QIzH0iK4wZE2jbNYPfQ/b0glOsgSFKSAFOxU1SNC+tIvL3RsnDUqP/9k=">
            <a:extLst>
              <a:ext uri="{FF2B5EF4-FFF2-40B4-BE49-F238E27FC236}">
                <a16:creationId xmlns:a16="http://schemas.microsoft.com/office/drawing/2014/main" id="{BF14A686-C132-0547-BBD3-D886B46889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/>
          </a:p>
        </p:txBody>
      </p:sp>
      <p:sp>
        <p:nvSpPr>
          <p:cNvPr id="32770" name="Rectangle 1">
            <a:extLst>
              <a:ext uri="{FF2B5EF4-FFF2-40B4-BE49-F238E27FC236}">
                <a16:creationId xmlns:a16="http://schemas.microsoft.com/office/drawing/2014/main" id="{B851E02D-737F-784A-86AE-9ACA6BC54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4582567"/>
            <a:ext cx="5905500" cy="79216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71" name="TextBox 2">
            <a:extLst>
              <a:ext uri="{FF2B5EF4-FFF2-40B4-BE49-F238E27FC236}">
                <a16:creationId xmlns:a16="http://schemas.microsoft.com/office/drawing/2014/main" id="{1924E26B-B545-A345-8140-9C2CCEDEC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4725442"/>
            <a:ext cx="5905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a = 4</a:t>
            </a:r>
          </a:p>
        </p:txBody>
      </p:sp>
      <p:sp>
        <p:nvSpPr>
          <p:cNvPr id="32772" name="Rectangle 6">
            <a:extLst>
              <a:ext uri="{FF2B5EF4-FFF2-40B4-BE49-F238E27FC236}">
                <a16:creationId xmlns:a16="http://schemas.microsoft.com/office/drawing/2014/main" id="{E0C2DCDE-BD37-F34A-BFC3-F131203BD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5374729"/>
            <a:ext cx="5905500" cy="7905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73" name="TextBox 7">
            <a:extLst>
              <a:ext uri="{FF2B5EF4-FFF2-40B4-BE49-F238E27FC236}">
                <a16:creationId xmlns:a16="http://schemas.microsoft.com/office/drawing/2014/main" id="{1F8E934D-70F7-CE4E-9D4B-83A60317C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463" y="5539829"/>
            <a:ext cx="59039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Print a * a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2DEBB284-A62E-C94C-AE21-DBE70A35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549275"/>
            <a:ext cx="8334375" cy="431800"/>
          </a:xfrm>
        </p:spPr>
        <p:txBody>
          <a:bodyPr/>
          <a:lstStyle/>
          <a:p>
            <a:pPr algn="ctr">
              <a:buFont typeface="Times New Roman" charset="0"/>
              <a:buNone/>
              <a:defRPr/>
            </a:pPr>
            <a:r>
              <a:rPr lang="en-US" dirty="0"/>
              <a:t>Program Structure Diagram</a:t>
            </a:r>
          </a:p>
        </p:txBody>
      </p:sp>
      <p:sp>
        <p:nvSpPr>
          <p:cNvPr id="32775" name="Rectangle 2">
            <a:extLst>
              <a:ext uri="{FF2B5EF4-FFF2-40B4-BE49-F238E27FC236}">
                <a16:creationId xmlns:a16="http://schemas.microsoft.com/office/drawing/2014/main" id="{98034291-D4E3-E943-9077-46D90E3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46175"/>
            <a:ext cx="7629525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8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US" altLang="en-US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Algorithms can be described in program structure diagrams</a:t>
            </a: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US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First developed by Ben Schneiderman and Isaac </a:t>
            </a:r>
            <a:r>
              <a:rPr lang="en-US" altLang="nl-NL" sz="2400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Nassi</a:t>
            </a:r>
            <a:endParaRPr lang="en-US" altLang="nl-NL" sz="24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US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Three basis building blocks: sequence, selection and iteration</a:t>
            </a: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US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Calculating the square of a number via actions in </a:t>
            </a:r>
            <a:r>
              <a:rPr lang="en-US" altLang="nl-NL" sz="2400" b="1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sequence</a:t>
            </a:r>
            <a:r>
              <a:rPr lang="en-US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:</a:t>
            </a:r>
            <a:br>
              <a:rPr lang="en-US" altLang="nl-NL" dirty="0">
                <a:solidFill>
                  <a:schemeClr val="tx1"/>
                </a:solidFill>
                <a:latin typeface="Verdana" panose="020B0604030504040204" pitchFamily="34" charset="0"/>
              </a:rPr>
            </a:br>
            <a:endParaRPr lang="en-US" altLang="nl-NL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8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8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18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03981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AutoShape 6" descr="data:image/jpeg;base64,/9j/4AAQSkZJRgABAQAAAQABAAD/2wCEAAkGBhQSERUUExQUFRUWGBoYGRgWGBwcHhcbHx0YHBkaGBgYHSYeFxskGhwYHy8gIycpLCwsGh8xNTAqNSYrLCkBCQoKDgwOGg8PGiwkHyQsLCwsLCwsLCwsLCwsLCksLCwsLCwsLCwsLCwsLCwsKSwsLCksLCwsLCwsLCwsLCwsLP/AABEIAOAA4AMBIgACEQEDEQH/xAAcAAABBQEBAQAAAAAAAAAAAAAFAQIDBAYHAAj/xAA+EAABAgMFBgQFAwQABQUAAAABAhEAAyEEBRIxQRMiUWFxgQaRofAyQrHB0QdS4RQjYvEVM3KCshY0U4OS/8QAGgEAAwEBAQEAAAAAAAAAAAAAAQIDAAQFBv/EACcRAAICAgIBBAICAwAAAAAAAAABAhEDIRIxQRMiUWEEgTLwkbHR/9oADAMBAAIRAxEAPwAEtnGEaP7eGYgS9YYHJbTPt9oVADFonRYeVV4sNMu3pCTVJZ9R2iLKtX984WUrFmKRjHtp6/xE8xmEQJIqT0H2hMjX7xg0SpcltIYuaXYf6h0maxdtIWWKueNYxhqk6kxHNmlTJbvDlLdXAPk2Q4Q1S84UYehIAbUwoYuxYQ0K041eHCXnw4+84wGeSNAQwGT9487APrDZisga8+HCHKWHFP8AcMKPlGvOJE69YhfhHpYpQwLNQ9U4199IYJlNMuMLhcmoira55TRBR3Id+5gN1sxa2RGVSfSGJdmPHrEU+14E41PTPDX/AGIhVfqM1IUkfuw0eCgMIolcwwzihOvIIqErUHAoGFeZ+0MtV5p2bpIP0J/y5CK1iJmTJaSoFnmHKp0/MG90Cg8maxy9/mJTP1Z4rIYnOH9PXWMYmxh35Uh8xYz10iHH3env3pCk7z/KKmn1/MajE2MfDEAXnrn7MNBJHU948lTUaBQSAhhlnp+YRUwgUHeHzlVzhiqF4NjURuSecPwtuwyWGJ5++0KEgJJ1NIwWhAXLvQZfnrCzptfdeMeB3ecRpzI1jGJgzB4VS3oKR5ag/BmhpJHeAahZaOdBHlKAU5rSHA8WAhNXIppGNQiaVLVr75QgWK1/mEnLcuYRLM+sajWPKHzYR5ZbjDZSXcmGyk6v9eMYxMhJY5++MeSjLKGTZ6tPrpEoQQl20yFYwoJt15BKsKd6m8x14dYEFCnLtU0Vhp0PCCEySmYsiWrBMOivhX5ZGLgBsyEqWlKnOEgkMSQetHhZLkqDdAWVPUwBwl1YVJQalBzU2mfr1iGfd+BTAnAfgXpX5VcDF6VL2i6YEur5QlIHX+TEEq/cAmJCUkhxvfC1dNTrDxTEbSKNokLRRiKsdUq4KGh18otSsUsy8Kirf3lKox0JfKmkCZF4qep6cugi3eN5CZLSlmIqTxOX0+sOoMXkX13mpcwEBTPuv9eUaOyzFChajV484z/he0KnTUSUAmYpk0S7Bw6uya1pSL18E2afglWkTkbTZqQU1B/xLb4BBDg5jKohOcVP032HtWFtrm4yyf8AiK0q80BWzUreOja6PwgXYr/ebs5owDEzjTTefTmMoCzbYRaFKILhbkdFZejRbgJzNsqdQsf45xLLmuKsTWsZy650y0TCXKUO9Mv+l9esGbRaUhWFxiyaJtFE0yVSgIUIo+phWejQ4nLh7rCFRq1RAtL4WhVrz9YRMvl7EYI9CmNRQR7KuTwqecNTOcv5CMAcaBzpCImE/mI1LxKarD69okUdBme9IwRynLc4RReFSH9YQSy/0jAEWxH1iIS3PD3rE5ZIpQZmKsq2kkploXNVwSCfMh4IG6LKFsab0QiYXdZA7gf6pEU25rfN+GRMSngkN5klzDf/AELbhnZZx5s/3g6+RFIS02hByUACd41LAcObwlnvWTL+ZTsQ6chzrqM4HWy5rSiqpU0NqUqp1MDJgL19YThGTuwuTRqLYqRMl4pcxO0SPmAClcn484zNvti8KEqfE5NTnQAREp4iNpY1D++MWSaJOmMSo1QVMM+T8yIrqDxpfB3hn+stAKxhs6CNqpKkpYVIAKszSrAkDTKNHN/TGzrta0i1iVZy2BRlrUz/ACnEQwB+YmrwzyRToEYSe0jmykgM3flDXg34i8JWixzFS5yCMJICk1SrmlQ0IrWsBjKbOGFDnhW9RZpm0OIUIVhLFSSGIf1bJwIW+b4lTcRlbTaKWC6kpDAZkEEkKUpiSGy1gdKmpwpplxyMXZl3STIVNSsBaSHlmjuWdJrjHHIjgc4X0YufqeaNzaXEETZ6iTiJJ1Jz7nWLcizrmBRDqNSTUltT/MUUpcsNY1avCWzSpKlqMwIxMn4RQKLk/GWrSnPOBPLGH8jcW+gJOlqlB9ohxklKwSObJcDzhtzgKnBa5iUhJclRqeXN4htliKQ+IKHKKbQbvoK0dTmriNcxjEgqXiEIJUfT3pEDpEKHrrDgrCGzeGpJeoZvWFnDMxgWeZxDJVM/ZhxFOUMWttYAUOky6E6w9CeOmkQyUc6k6w+dT7xg2LNVDASe/wBoZaFcTRodd95KmTNnZZYmTP8A5FBwkcUpNP8AuPYQUK2HrtujEnELPOtL/wD1yh1WplLHSnWCP9NeZRhkmx2ZOQTKKf8AyIPnBa4fBZUcdqmLnLpRROEdE5eka2RcsoBhLSw5cMom5/AtfJyxXhq+iXE6YrXcmkdwBEM60X1ZjvKtJA54w3rHXhcEr9gB5U+kNn3Oths50xDZMpx3SpwY3qP4NxXycUn/AKgWkHfLqGeJAcdWb1BiWyeP5Ewta7Ogj9yUgt2MbPxTZ58nftFmslslihJl7NYHVO6/NowSpF1WgkPaLCv/ACG1lvzbfAiT/Hw5NuO/rsfnOPkPyfC112z/AJE6WlZyTjKC/JMwZ8ogu79KthbJU5U1Gzkq2kwTEO6UVYB2Ls1WbPlASZ+mdqKdpZ1SbRLqypMzNuSmY8o6DYLG10FKkLM9SCFpJLiuQc03R6x52ZyxTSwZe3TjLf8Ai9lVUl71+0DrwWFJlGRLaSpKj/aQwUpSyZiilIoWatMomu8IK8NnURMzSnCd5iKFSn8jxjPXJfa0pKJUq0sDVMtWZJoSkg/SN1O8QJlWWXt0LE5dUpWA4LsSVgVBHUwuXDOcW07lbpJ1/deSvPjrpFm02eVaEGXbEoQpRCi3IEEM7gV8zAD9SrHdk2SJRWmXPlhJl7JDqwgFk/tYgDM8I0NosP8AVyBMSUibumiid2uE5Bnz7RlrbcVlmztvPxylVBYOlZbCCx+FWRpwhvxfyJxlHHmbT8ff152ReOLTaOEqEIhUbr9TrqsyP6ddlNMOzmUKcSxULY/uBI/7YwKhH0EZWuRxtU6Ll2ttpeKgxpc8A4c+Tx0Pxbdrz5qv72zTMTjCikYkkMnYTFqZT54evSMp4T8Kf1q8KV1CSpQADpYtqQCGIOesHbbarTZJCUWqXKnbNTJTNBJSAzYJiSCRT4S7Uyjg/LxzlOMsb6u19Ov+FMc4q0wfd9z4lKAScCqJf58W6CNc3OEuRTOBky4VS55TLKZhSkKAPzVIIUNMla8OMU7dfsyZNEwNLIUFJEtwAofMA+fOCG2TaZwUlapMwgJUastXzHOhJ0FI6sako+4SW3o2b6CI1p9/zEgzhZsKWZSmHOItoW3j30i7PQ/CkAbxnl69h9zGsBNbb1AYCvFqQPnX8t9OjfmGSrEpR1c68uPSIbwuiZLSlWFTKfCpiMTZ4XzA4wylHozUi2jxCaUFCK/WCsi1pWHT369dYw2AjlBC7baUk5MQ34hmkKm/IWvGaZkwSkOQ4BHFX4Edg8C+E0WeSks61B1K4/xHPf02uYTZ5mEOlFO5juFmTQRzZJW+KKJUrJpUpospNYahEPaEAydBiURBLiyiGFZHarGlaSkjMNHzx+oPhn+mtBAYJNR0/D07iPo4xy/9Z7rxSkThXCrCroculftDdSTDF3o5BYb2nWVeKVMWg/4kh+vGOuXTf0m8bA21Qi0sUqQ4SVkAndR8wKK0DO+Ucbte8kf408svuO0R3Hf5sdpRaBLTMKAoALdt4FL0LuAYGb8aGZKTXuTtAU3B66O2XVNXZ5CEpkKNUpmKJZ1Meb4QNa+sMvPw8udLEuYoJXKxLQpZcLSatQumv17wEsHjddqsqZqpcqUrEpDic20wpSxKS6gQ5HOC9j8TS1zE7bFQAHClagyaODhDgs9OMeU/w/SyerB0/Pn9f7OhZZSTVWXbutNqlylD+ykrZycRIGQyOVfWK4my5yhKWEhQqpSTQKYj4VEt0eKt6+MrOmcClSigCoKVJOZoApLHSI7AuzTSqclSpAzWqaoFHZVGJ0GvKOeOPLmyPLONV0UaUY0jIfqH4MEuzm1bQFaZglKTVlDIFJOoPp0rzPA5YVMdA/U5MwrK0zD/AE52aUSwotRBZZSKVZRc1LnSMFZpgC0lTsCHbhy5x9TFNQjy7o85yUpNoksFvmSJgXLWqWtJopNCOPXoc4M+JfHM+3S0InJlbhfEhGFSixG9vEa5ACK9+22VMmJ2bJCUgUH04wISgPyHYkcngVewEtmUkfEnFwqw7tWNBct1ypySoYklOjuBzBI7VifwndqF4ytDylgpINWLvRWhAGYg/dN0JkJIQ5dVcR+2QpDPSMtk548oQIr7rDAGL1iRKvtHOdJTt81qA51994AW3Mkvm/XgOUGrwLr9PKM5eM04mgpWBsM+E0kzTMWkKQkFgr4X+XH/AIgso9BBPxJ4zGHZywlawazVpSS+TJSzISNE5Dmp1RmZd6rQgy0lgc21GZ8z9BGkuu5EJklUxIK1oKi/ygghAA51J5DgC8JpRfJ/opG5aOdTlEqrnHkODqIuTpGE++0Ig7wjtRyvR0bwdfgscgBMpc2YslRCXyOWQJdvrGuu39VZOMInypkkmjl2HV2P+4GeF70TJsklKQCtSQaB1E6ClYfed3zrSAlRs4L0StYJPpHm8vczsrR02zWkKSFIIIIBBFQREqJzmMN4E2shRs01wCCpAd2bMA6ivpGwttq2aSpnPCG+ybVOghLVFtBjmd7z500/85SBwTp0gGmxzsTy7fNQrTEot6EQvqKxvStdnZ1rgPflhTaJK5aw6Vgg/Y9Qa9ow1jvu85LYyi0o/cmqu+R8njU3R4hRPDMUKGaTmPOGUk9C8HHZwrxP4YnWSaQoEp0WMlD3pGanKEdH/Vq+CZolA0Ac+/OOZzSY7cbbWyWRUyxZrYtAZCil/wBpZ+rQ8BSzvKr/AJExHJQSHLt9ILzbtkmTjCji1YOxy6wuSUY6+RoRk9lIiZKqHY9wev8AMGPDviRMufLWtAWlBUTLfNwxMt6JWBUDlmHjNz7QUHAS4GRFfI8OUUFTzicU6QFHyaUr0dc8R+MLsmv/AHlKSoJxI2KlYtCFhYAThBLYS4LsePIbRgxqwFRRiOEkVKX3SRxZnia3WlKwkgMpiFczx+sU4eKpEeKT0LD0CGgQ9AGvLy1bTzihizZbYpDhJOEvR6HMV5xoPD1ttMzcQpJQCHxsSkcvmbpSBtjVKTLWpWHGfhQQ+ozGg58oGyZ5QoFJIIyY/cQz3oRHSgoj3nCoplDUw9KI4zsA96khfIgmM/a6rJ5xqbwlY8h0gDarOyi6Wc9opBiSRTsoBmJfJ6xoReRmA1rMo3Kgbvl3MZxSSNPZiaw2lljlBnj5bNCdaDtv8M45e1CndWBKQM1ZBLk0DBRerADjQDbLpVJWApnIduGlfWNHd9sMy0S0YtxGJx1zPZL+UUrZOVaLbUfGsUGgd27Jp2iGOUk6ZWcVJGn/AOCL2MgqUZaEoAJS+NXGoqEsCKVPPSr4k8ImX/7aVtJakyymckKWpKkvjB2Th1EguQ1AxDGOn2axoMkIUAQAKdPpDkXTLl7w06PwAchy/UwkMjj0acLZlf05um1CcgzsWFCCoJW+JBLhIrWoctowjodql4+g9++kNs0gS0n966k8OFeAFIsSE8YbvYktV9GTvqyS0VnLKU/KhPxTDwAFT7dmjLXta0StmP8Ah5ImqwyxiG0WeSUgnUa6xv73uMLWZjHFRiWo3ZwPPPKM54suM2xCEzU4TLO6tLLSyswQChTUSXDN5wsYwXY0pSaXFgXwxf8AKXMazqUlRzkTT8XJCjQnv2jaAS5yRMG6dFChDaHuGIMc4s/gMMUBM1UzFReHZiWQchVSiWL1YHjlBPxReUyxWcy1TSubNdizNQBazq/3rGeOPL2Atte7swXju9ROtcxSTR8I1doFXfYTMUwD0dq/QB/SKdoW6o0dx2dOyxqUxJYB2fk+Y0qONY6Mj4Q0JBcpD592plgMlumtKsclEULEAxm7VaFS5lDTPqNRy1EG7zvEhLFRmIzrRUpTndL/ABdeGWsZi1zAS4fvmevPjCYovyNkkOnTQXq+o/HlEcmp9+xEYESy14QQ1SGevN/fKLkLJJsklmBJ5Dyp7ziuUtmI1l0XwixrQlQEwfEXFFghgHOVddA0W/1Bs8hZs1olBCNuhRmJllwFIUxzAqxbKpTziay1NQa0+mFq9mHJhwNIaoQ6Why0dAg5KnIfl+IL3JdYnY5YLTWdL5FviB4aV5RUu+xYpksEgpWsAgHeajltKH0jpEi6pQmbRCAFmhP3bjRozdIyVshUGhx4RHKUHr6w8mkch1EE1nira7AlYi6neHeIZg3mekEwHtVkISQxZv5P1gMUMXjXz0OCDlAa1WMeevHuYeE/DFlH4KFhtZTMKgasfWkF/DSMdqSomoJPvnWAarOUnJxXvBbwpMw2gV4xsi02jY3tJnZLHajQH3xgpY141Yj8KHPU/gV79IByBQRWVfC7MpWEkIU5ApmflrQOdTxjgX2ehNWtdmxTNc1zMXcbZxhLs8XndVMlrCVPVnH/AO07oOdC3WNHKvITUulymgB4+8v9RVTVHNLBK9htNoEM2KSXpWA8q1l2i9InE9vfvpCch3hos2taJaSpTAAOTyj5y8X3+bXa1zD8L4UjgkZD7946r+p9+GXZVJSWMzdpw19Hjh8pJIJ4B46sS8s5cirQyWl8T9RFibbP7WH9tQB2BPOmfYxAijvkQR04esDpi2ceXLjFWrET4li124qJriDAOoaZ15jJ4pZmFSlzSJ1y8A/yMNGIjbYwKCcniJSnhIclQ1EMKaCwX/J/ticmYChmWggsxzCFEByHeo46QnizxCi1zQqXL2ctAwISakhycSiKFRJr2zgJLkk5CPIllRAFYRYYqXILlao8hQq4z5s0XUWBSMYUCklNAoMSH08s4u3QEyyMKEzZhGag6UvSg+YwltmkTSlRUVB0kn5VVamjHy7RYQbcNtRKnJMxJoXB1Semo1916PIlln4lwePSMldF1bSW1pQcSCEpJcKwgUBI+IDQnTKNWJ2EBIyp78olN2UiqBssVINGjxmgCvnHisBycz7rDVy6Hn77RzsujyfbQx9c/tDxMpr3rDtm7MW486QBiJct6e/5hkxANCA0WeUNwgueHvz/ADGCDp11hmAodOHSA9nVsp6SMgr01jVIzHv1gJOsSZgJJZQNPV6a1aLRIt0dUu1QVLSQdIoXhe0naBE1JcHp798Yj8G255WElymkX/EBCsJUCWBDB6c44p6PQwtSkuQZsNuswGCjFqKFHI50rBhVnpusw4cOQjCWGwS5oYDMZhh3Jzg9dnh6cjCf6takpJaWUhm0GP4i0KmPlhCL1IIqs1YnlKIh4B6+/flDDT379iDRPmcx/VmYpS0p0CCe5H4Bjm0lVCO/lHYP1FukrSFgVAbuHp3BPk2sceWgjt6deEdeLcaOTL/KyFcyhHvlFVKH9YmXDqIBJz0EdHRz9jEgSw/zaCKa1klzCrU8T2K7lzVMhJPE6DqdINAsqwQu651za/CgZrVkOnE8hByz3TZ7OMU5SZi3onR/uBz8ooXzfyphz6AZJHADKNQt30OXbZckFMsOSCCpQqRwAqEjLnFWYdspCUgCgDJFCX145wNCnNYPeE0p2sxavklqKeaywT94ZbA1Rdu+0Ks80S0BJBOaksp8i5BLNGgtFwyZisSkMSScQoSeY1gVdMpUzErAlYSRiUrMZ+rwfQQUgguD68Gicm0Uik0TAQ+YA7wiFP5+UKFtE2PQNmRG/wBIkmKYc4RUpwPfRolRWyNdGL8YkNRQ09dfOGTCcuUeSTlGo1kr0198YUj3+YUKYGPKVk/CMwoUpY1IA4k+xGamzjiBAKQ5KeVdONKQRt9vRiwmXiA4lm5hqgxRmrBTu4mKgQFF2z1YPFURkazwnbN9OW8Gjo0i6ULSMQB7xyG77QUBDUU78vbtHTbsvraSwUKYihD5HXrHPmXktheqCyPDwlqxoy1fToYIyZcQovAFOYfrFSZeaQ+8O0SSoo232FJiQIo2i0gcPf8AEDrRfL5GBU+1YjUkD36wbQVFg3xl4lmJSpKJboaqzUB+A4gjMntkY5Fe9+mbMKsCAeIThKuZajwT8Q+KrXtlIK1SwlZYJThyLB9T0JgbZLxlqWTaJaVAjNCQggsWIwMM2zEd2LHS2ceSdvRRXbidEu3Bu9NYrqLx5ag9A0LKlFRYBzFuidj5QSMwVHhkO5zPpGkskiYmQFTP7UlRJShNDMI144BQYj2zghdNwS7GlM60gLUaol6rOhIOSdXOfCBviS3zFstVMbtoABRkv8ohU7ehWA7wteIsB1/A5RSaPRYm1AAHTyrB7D0QpSTlpBy77OpFnK0VOJzyAcfmBljmhOYcHPmMjBC67dslFJVuKrlkeP5gpUBhtFvIGxs2+maRiLVcgYx/jV89ExoEWUowoA3Qn4n7ZeuneMh4hsgs89ExCTgmJTMDUFcwlsmPPXhB6zXrNlJZaFTWAIUlyCg6g6tTn5QuRBg6DNny3g3d+IEKpHWGu7HTSH7QF4iXKE0CkRylF9YXMnlSPIXVoQY9hz99Xh6gAfx+fWKy00PNolxUIIjMw1acj71hTKp1Gb/VzEgJCRwHKGzVMCenvtCjAO+5QSoVLkEkuG0oB5RBL+BIyPv1i3ar5Q7MFilc284rf1AM1xrUavFE9EmthG32jCEBiyqPzpQ/XtE8i3mV8zF29tp1gfabSoLSlt0jyIfWK1pQSGJq7ge+RMBLwwXW0a2XfMxg9ehPXKCtnt6SH0PP8iMJMvPYgYgfZzg3ddvQTuq3TUDh1OkJPEmtFseXdM1YngDFk2ZKqDryjm/iHxRPVNVsbQyHYBCgnTzI5xJ4x8VhadhKNPnUNa5A/XyjGQ+LCo7YuXK3pBkXsoLxTyJxAO6og1Zk4lZ0pR3YaQLCFLVQEkmgH0pDE4dX6CCdhvqYiXs5ITLf4lpDrVyK8wOQaOpM5WeFxFLGcpMt6BJLrP8A2Co7tGiseysaceEFT7mpJGocaeQ5loGSbOizp2izimnKr4fPNXPSJLuQnZm1Tt8vhQknNXP/ABH2jdgJ508qULRajVVUS6urhU1COKtYEX3eJtCsSiDhDUoAP2pGQAjS2SyoVNxWpJKlhKkqU4S+ZSGyYMGPOMjPmVUkhqmDQSmkbp7Qks17H6Q9GS+n3ENkCvaFCOQqkTA13mI9sR+IrJEFrDdzhJbEk0LZjT+YLAEbCsqlplTS6EnEkkOwPAHQsPKNRY7PhSnZqOzLuk1AOhT+0cog8MSkoxS1gKQU4SVB2GIKBfRj5PDr2s5skubsypQcECjywc+3WC1yiLF1IIBdOGfrDkqAijZ7yQlCAskrKXOtOZyizZy4rzjmao6eyrLADls+cRFQzj2bJ8+ULOZOXswvgYjmqPq/sQ8LxAcGDx5e8xaHqdgKHLKBQbHrVRorW1YCWNXDj35RPOTp6xHMQ7BnaBQTLWuzMolW4CaPqOQzMPs8sBVMgAB77xbvG7ZsyYvGwSMlctEpHH+TFC2LMvGwyHlkKxSrIvRdtFqNGcgEOBqMtYbabahJS5qa0y1b11jP2q8CrCRQjh5xHaLUVqB5AeUFQA2XLdbyThmJIYnqH60MUZdrUl8KiHDUOnCCF6oAQkqBKlgEF8gAAQRrWBEUFHEw2FhUoJLCp5RjCJDwaupYlBSiHJBHJ6egz59M/Tbm2KBjbaLAZP7RxPNvKLE82lUoSygYE6JSD3cQ6VCtg7+qMycFKUPi+Z2zzLadI2NlujbspQIlB8IFMRepbQE/aMfY7unzV4UoJI5ME9XoBHVLIMEpONQKgmpGROpYQUFID39JUmSf7e0TqKuOBS2TVrHO16nR47TOkkKADANXFq4+sYXx1drTEzAAy0sW/cPyG8oN3sMjFcecelRNa7MUYTooOOxIPqIrpMKAerOD9y7qW4vABKoIXbPKVpGjfkxn0A1cm37JSF54TlxBooHiCIJ+JroSuXtkzSJS0JC6FVEncUNXAoaad4BTy6WHIwZl3u121UxRNCHIB3VOoA0ZjvivCNj6aEn3Zk7mtOGYz4kh2Ds/DmBrGzstpCkhhhfhGVTcjS0rxpExypWJQbD8uHieNdYsWe87StYGKSsDRJQDh6JL6wklZWLDZQ27nl784akBVDkOOvlHkr7QxSqViCLsTFrkIll5uesRFQI5cIeWCaVJ5/SDRrFm2qrx6dNCSnR6R5ErJ9PbxLNsCFpxKfdLDmeHTKAgMEXjJWrEXYBBw1zzp1J9Iya72mYVIWcQVm+fIvB++bHNGJdFMp6VpmG4BmgBa7ciaXUjCWzR9xFYkn2VrJZjMWlOT0cD1gnOlWeQ4rOXx+EJ5Gta9YpbbAnClWeahryEQCaAC6QSRQn5eg1PWGoFhGReqTMC5iAoAfDofxA20TsaypgHOQyHKsRPFu7rtXPWEyw51Og5k6Qe9AqiOy2RUxWFAKieH34RsLruuXYxjmgKmZJHA/tSNeZi9YESbEBLQna2hWgY8945ARm70vUlaiSDMBKTwToyPzD1RrIL1vDaqKlghZOZ+UDQDjx6CLVg8P2laDNsitqE1WmUSFo6y81Dml4FTpwUSpTbwy+47xNc14TrNNxyVlJYpJGoObgwGAP+C5q5k2aVOcSCColt4mnU9Mo9dd9zn2MsSwQXG0LOXAYYiAK6HnBqwXAlMhQWZpxhKsISHHMMannwhl2+HVKmpGxVaZRwoKlkhUpSuJSd1hWrgPWA3QyN0LNM2H95CdsUknCrFrQhQ48HMZ3xDYNtIUGBI3h119HjVf8AD0yEIkoKsKU5kua6n/QEZq9LOMKgQos5oSCSMmIqD+YTHoaWznF92X+xKVwUtP8A4KH1MAI1N53glUkoA3caiXzSrTqCmMuoRViIlMjdCvOLVhAK09fTrEdlU6W4Q4WchOIa+nv7QAGjSCQ0esFoVspsoDFjCSAzsUqCnA1OHGO8VbtteIVzof5ghdE0Sp6CTTGO1c3hYadAl0CrHOEuYUql4kkBgpw1cxyg9YLus6mmoQUlJyxGhz4tEt/yZsiZhmATE/KVDEFAZMo1ScqRcsyEBAwhsi3XjxhpqmHG7RGuU9OcMtCGLZxOpb0pCS0gmveOZI6GyFUv394erMcdffvOJFl8v9RDaJ7BXECnVv8AUEw6chTEJIBJYP61itbbSqWlKEHHMZwM/wDqUrl94o/8VKXUoYmYgCmrE9BFpKkSUrnqd1ud5sTaBtNBAehbsB2+ROQCTNDip3j7d4Dy5alspQ3XbFhZzmxUBU9Ydetv2qypgPf1iui2KCWxFgcQTo+Ttk7axdaWyT+hJiMJ3uOXvKG2u0mYoqLB9BwFBEZJNTCpS+UDsIsiTiPIVJ4DUltI19lnhOzkSv7KVjFtFfHMd2JHyg6DgRGesSJiHUgO4wlLOFA0Yp1rXqAdItokzJs4hKVY0I+E6YQKedAO0PHQr2TzL4w2kqQaJdKSwc0Z/N4C4Colqk198YK3P4YtNoExUuUpWB3AzPEJBzI4c423gj9PAhEybb07KSQQCs4SCd0Fs01b28CUkg0ZfwxcBtsmZLSkbSXvJVyyKX0c16jnS54as6rLPImywU5EkA1GRSa88s4uXfZJlhtitmqVPExBR/amJU4JGZT8KgRqOnGNUuz4zvYacBl3OfVhC3QyVj5swqqHryrXlnBa6/B4lTRPSVY1JaYHoVZgj6dnix4esAJxqFE+p/iDy1UqwHPIc4jPJ4Q9GXvq+0WeYgrCimYcGMVAVwP8QMva8pcxZCVS1EEDdUCdXdvdIB+LbjSLSuXLmraeoTEJb+2V72JKm1xMxbJRfjF+TdDSEr2cqXMP/MCEjNy1Rl0BYRSHgDAYuiWJqgtRWopCkpU1BVLuPiamcYW8JDLUOB/MdFtASZiVFwoBSBwILFj3EYrxFZ8E52oSzR0PokwVZwXYawas0hLFBOfH6j0inKl4W4vnwiadmk8XGvaJswy7ZJCz/iSO0EFy6OKsajlxEUjMKZhUNRXygnY1AgrBpR+Irr2+8I3Wwo2dkvUWmygqQJhQAFJYHEE64VUNAaaRSklEwnAfhNUsxS+QIzH0iK4wZE2jbNYPfQ/b0glOsgSFKSAFOxU1SNC+tIvL3RsnDUqP/9k=">
            <a:extLst>
              <a:ext uri="{FF2B5EF4-FFF2-40B4-BE49-F238E27FC236}">
                <a16:creationId xmlns:a16="http://schemas.microsoft.com/office/drawing/2014/main" id="{491B10B4-BFBC-124B-B967-623E943619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/>
          </a:p>
        </p:txBody>
      </p:sp>
      <p:sp>
        <p:nvSpPr>
          <p:cNvPr id="34818" name="Rectangle 1">
            <a:extLst>
              <a:ext uri="{FF2B5EF4-FFF2-40B4-BE49-F238E27FC236}">
                <a16:creationId xmlns:a16="http://schemas.microsoft.com/office/drawing/2014/main" id="{E59E9C3A-96E8-2C41-8BC1-7385C00F4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2420938"/>
            <a:ext cx="5903913" cy="7905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819" name="TextBox 2">
            <a:extLst>
              <a:ext uri="{FF2B5EF4-FFF2-40B4-BE49-F238E27FC236}">
                <a16:creationId xmlns:a16="http://schemas.microsoft.com/office/drawing/2014/main" id="{8B8378CD-FAB9-7849-9004-963D621B5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2563813"/>
            <a:ext cx="5903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Minute = 60</a:t>
            </a:r>
          </a:p>
        </p:txBody>
      </p:sp>
      <p:sp>
        <p:nvSpPr>
          <p:cNvPr id="34820" name="Rectangle 6">
            <a:extLst>
              <a:ext uri="{FF2B5EF4-FFF2-40B4-BE49-F238E27FC236}">
                <a16:creationId xmlns:a16="http://schemas.microsoft.com/office/drawing/2014/main" id="{CB62486D-20CB-FD4D-87EA-B7F6F7649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211513"/>
            <a:ext cx="5903913" cy="79216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821" name="TextBox 7">
            <a:extLst>
              <a:ext uri="{FF2B5EF4-FFF2-40B4-BE49-F238E27FC236}">
                <a16:creationId xmlns:a16="http://schemas.microsoft.com/office/drawing/2014/main" id="{69B2E9C5-0336-6147-9A69-E843FAE31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355975"/>
            <a:ext cx="5903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Hour = 60</a:t>
            </a:r>
          </a:p>
        </p:txBody>
      </p:sp>
      <p:sp>
        <p:nvSpPr>
          <p:cNvPr id="34822" name="Rectangle 8">
            <a:extLst>
              <a:ext uri="{FF2B5EF4-FFF2-40B4-BE49-F238E27FC236}">
                <a16:creationId xmlns:a16="http://schemas.microsoft.com/office/drawing/2014/main" id="{82705B12-9737-BF45-BF6B-E7E41C45B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003675"/>
            <a:ext cx="5903913" cy="165735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823" name="TextBox 9">
            <a:extLst>
              <a:ext uri="{FF2B5EF4-FFF2-40B4-BE49-F238E27FC236}">
                <a16:creationId xmlns:a16="http://schemas.microsoft.com/office/drawing/2014/main" id="{C49DD20F-D096-7E47-8251-30AFA3F8F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148138"/>
            <a:ext cx="5903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Day = 24</a:t>
            </a:r>
          </a:p>
        </p:txBody>
      </p:sp>
      <p:sp>
        <p:nvSpPr>
          <p:cNvPr id="34824" name="TextBox 11">
            <a:extLst>
              <a:ext uri="{FF2B5EF4-FFF2-40B4-BE49-F238E27FC236}">
                <a16:creationId xmlns:a16="http://schemas.microsoft.com/office/drawing/2014/main" id="{FA129461-13E0-B84B-A30B-4883D16F5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941888"/>
            <a:ext cx="5903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Print Day * Hour * Minute</a:t>
            </a:r>
          </a:p>
        </p:txBody>
      </p:sp>
      <p:cxnSp>
        <p:nvCxnSpPr>
          <p:cNvPr id="34825" name="Straight Connector 21">
            <a:extLst>
              <a:ext uri="{FF2B5EF4-FFF2-40B4-BE49-F238E27FC236}">
                <a16:creationId xmlns:a16="http://schemas.microsoft.com/office/drawing/2014/main" id="{B798F971-83BC-3545-A1E8-3A81643CDE3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92275" y="4870450"/>
            <a:ext cx="5903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6" name="Rectangle 1">
            <a:extLst>
              <a:ext uri="{FF2B5EF4-FFF2-40B4-BE49-F238E27FC236}">
                <a16:creationId xmlns:a16="http://schemas.microsoft.com/office/drawing/2014/main" id="{88F5938B-E959-C343-B3DF-CAF2F820C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8231" y="1230063"/>
            <a:ext cx="4572000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defTabSz="914400" eaLnBrk="1" hangingPunct="1">
              <a:lnSpc>
                <a:spcPct val="80000"/>
              </a:lnSpc>
              <a:spcBef>
                <a:spcPct val="20000"/>
              </a:spcBef>
              <a:buClr>
                <a:srgbClr val="0C2577"/>
              </a:buClr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How many seconds are there in a day?</a:t>
            </a: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EBC42058-C7DE-794D-8235-D177F07DB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375"/>
            <a:ext cx="91440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defTabSz="914400" eaLnBrk="1" hangingPunct="1">
              <a:lnSpc>
                <a:spcPct val="80000"/>
              </a:lnSpc>
              <a:spcBef>
                <a:spcPct val="20000"/>
              </a:spcBef>
              <a:buClr>
                <a:srgbClr val="0C2577"/>
              </a:buClr>
              <a:buFont typeface="Arial" panose="020B0604020202020204" pitchFamily="34" charset="0"/>
              <a:buNone/>
            </a:pPr>
            <a:r>
              <a:rPr lang="en-US" altLang="en-US" sz="3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25834921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AutoShape 6" descr="data:image/jpeg;base64,/9j/4AAQSkZJRgABAQAAAQABAAD/2wCEAAkGBhQSERUUExQUFRUWGBoYGRgWGBwcHhcbHx0YHBkaGBgYHSYeFxskGhwYHy8gIycpLCwsGh8xNTAqNSYrLCkBCQoKDgwOGg8PGiwkHyQsLCwsLCwsLCwsLCwsLCksLCwsLCwsLCwsLCwsLCwsKSwsLCksLCwsLCwsLCwsLCwsLP/AABEIAOAA4AMBIgACEQEDEQH/xAAcAAABBQEBAQAAAAAAAAAAAAAFAQIDBAYHAAj/xAA+EAABAgMFBgQFAwQABQUAAAABAhEAAyEEBRIxQRMiUWFxgQaRofAyQrHB0QdS4RQjYvEVM3KCshY0U4OS/8QAGgEAAwEBAQEAAAAAAAAAAAAAAQIDAAQFBv/EACcRAAICAgIBBAICAwAAAAAAAAABAhEDIRIxQRMiUWEEgTLwkbHR/9oADAMBAAIRAxEAPwAEtnGEaP7eGYgS9YYHJbTPt9oVADFonRYeVV4sNMu3pCTVJZ9R2iLKtX984WUrFmKRjHtp6/xE8xmEQJIqT0H2hMjX7xg0SpcltIYuaXYf6h0maxdtIWWKueNYxhqk6kxHNmlTJbvDlLdXAPk2Q4Q1S84UYehIAbUwoYuxYQ0K041eHCXnw4+84wGeSNAQwGT9487APrDZisga8+HCHKWHFP8AcMKPlGvOJE69YhfhHpYpQwLNQ9U4199IYJlNMuMLhcmoira55TRBR3Id+5gN1sxa2RGVSfSGJdmPHrEU+14E41PTPDX/AGIhVfqM1IUkfuw0eCgMIolcwwzihOvIIqErUHAoGFeZ+0MtV5p2bpIP0J/y5CK1iJmTJaSoFnmHKp0/MG90Cg8maxy9/mJTP1Z4rIYnOH9PXWMYmxh35Uh8xYz10iHH3env3pCk7z/KKmn1/MajE2MfDEAXnrn7MNBJHU948lTUaBQSAhhlnp+YRUwgUHeHzlVzhiqF4NjURuSecPwtuwyWGJ5++0KEgJJ1NIwWhAXLvQZfnrCzptfdeMeB3ecRpzI1jGJgzB4VS3oKR5ag/BmhpJHeAahZaOdBHlKAU5rSHA8WAhNXIppGNQiaVLVr75QgWK1/mEnLcuYRLM+sajWPKHzYR5ZbjDZSXcmGyk6v9eMYxMhJY5++MeSjLKGTZ6tPrpEoQQl20yFYwoJt15BKsKd6m8x14dYEFCnLtU0Vhp0PCCEySmYsiWrBMOivhX5ZGLgBsyEqWlKnOEgkMSQetHhZLkqDdAWVPUwBwl1YVJQalBzU2mfr1iGfd+BTAnAfgXpX5VcDF6VL2i6YEur5QlIHX+TEEq/cAmJCUkhxvfC1dNTrDxTEbSKNokLRRiKsdUq4KGh18otSsUsy8Kirf3lKox0JfKmkCZF4qep6cugi3eN5CZLSlmIqTxOX0+sOoMXkX13mpcwEBTPuv9eUaOyzFChajV484z/he0KnTUSUAmYpk0S7Bw6uya1pSL18E2afglWkTkbTZqQU1B/xLb4BBDg5jKohOcVP032HtWFtrm4yyf8AiK0q80BWzUreOja6PwgXYr/ebs5owDEzjTTefTmMoCzbYRaFKILhbkdFZejRbgJzNsqdQsf45xLLmuKsTWsZy650y0TCXKUO9Mv+l9esGbRaUhWFxiyaJtFE0yVSgIUIo+phWejQ4nLh7rCFRq1RAtL4WhVrz9YRMvl7EYI9CmNRQR7KuTwqecNTOcv5CMAcaBzpCImE/mI1LxKarD69okUdBme9IwRynLc4RReFSH9YQSy/0jAEWxH1iIS3PD3rE5ZIpQZmKsq2kkploXNVwSCfMh4IG6LKFsab0QiYXdZA7gf6pEU25rfN+GRMSngkN5klzDf/AELbhnZZx5s/3g6+RFIS02hByUACd41LAcObwlnvWTL+ZTsQ6chzrqM4HWy5rSiqpU0NqUqp1MDJgL19YThGTuwuTRqLYqRMl4pcxO0SPmAClcn484zNvti8KEqfE5NTnQAREp4iNpY1D++MWSaJOmMSo1QVMM+T8yIrqDxpfB3hn+stAKxhs6CNqpKkpYVIAKszSrAkDTKNHN/TGzrta0i1iVZy2BRlrUz/ACnEQwB+YmrwzyRToEYSe0jmykgM3flDXg34i8JWixzFS5yCMJICk1SrmlQ0IrWsBjKbOGFDnhW9RZpm0OIUIVhLFSSGIf1bJwIW+b4lTcRlbTaKWC6kpDAZkEEkKUpiSGy1gdKmpwpplxyMXZl3STIVNSsBaSHlmjuWdJrjHHIjgc4X0YufqeaNzaXEETZ6iTiJJ1Jz7nWLcizrmBRDqNSTUltT/MUUpcsNY1avCWzSpKlqMwIxMn4RQKLk/GWrSnPOBPLGH8jcW+gJOlqlB9ohxklKwSObJcDzhtzgKnBa5iUhJclRqeXN4htliKQ+IKHKKbQbvoK0dTmriNcxjEgqXiEIJUfT3pEDpEKHrrDgrCGzeGpJeoZvWFnDMxgWeZxDJVM/ZhxFOUMWttYAUOky6E6w9CeOmkQyUc6k6w+dT7xg2LNVDASe/wBoZaFcTRodd95KmTNnZZYmTP8A5FBwkcUpNP8AuPYQUK2HrtujEnELPOtL/wD1yh1WplLHSnWCP9NeZRhkmx2ZOQTKKf8AyIPnBa4fBZUcdqmLnLpRROEdE5eka2RcsoBhLSw5cMom5/AtfJyxXhq+iXE6YrXcmkdwBEM60X1ZjvKtJA54w3rHXhcEr9gB5U+kNn3Oths50xDZMpx3SpwY3qP4NxXycUn/AKgWkHfLqGeJAcdWb1BiWyeP5Ewta7Ogj9yUgt2MbPxTZ58nftFmslslihJl7NYHVO6/NowSpF1WgkPaLCv/ACG1lvzbfAiT/Hw5NuO/rsfnOPkPyfC112z/AJE6WlZyTjKC/JMwZ8ogu79KthbJU5U1Gzkq2kwTEO6UVYB2Ls1WbPlASZ+mdqKdpZ1SbRLqypMzNuSmY8o6DYLG10FKkLM9SCFpJLiuQc03R6x52ZyxTSwZe3TjLf8Ai9lVUl71+0DrwWFJlGRLaSpKj/aQwUpSyZiilIoWatMomu8IK8NnURMzSnCd5iKFSn8jxjPXJfa0pKJUq0sDVMtWZJoSkg/SN1O8QJlWWXt0LE5dUpWA4LsSVgVBHUwuXDOcW07lbpJ1/deSvPjrpFm02eVaEGXbEoQpRCi3IEEM7gV8zAD9SrHdk2SJRWmXPlhJl7JDqwgFk/tYgDM8I0NosP8AVyBMSUibumiid2uE5Bnz7RlrbcVlmztvPxylVBYOlZbCCx+FWRpwhvxfyJxlHHmbT8ff152ReOLTaOEqEIhUbr9TrqsyP6ddlNMOzmUKcSxULY/uBI/7YwKhH0EZWuRxtU6Ll2ttpeKgxpc8A4c+Tx0Pxbdrz5qv72zTMTjCikYkkMnYTFqZT54evSMp4T8Kf1q8KV1CSpQADpYtqQCGIOesHbbarTZJCUWqXKnbNTJTNBJSAzYJiSCRT4S7Uyjg/LxzlOMsb6u19Ov+FMc4q0wfd9z4lKAScCqJf58W6CNc3OEuRTOBky4VS55TLKZhSkKAPzVIIUNMla8OMU7dfsyZNEwNLIUFJEtwAofMA+fOCG2TaZwUlapMwgJUastXzHOhJ0FI6sako+4SW3o2b6CI1p9/zEgzhZsKWZSmHOItoW3j30i7PQ/CkAbxnl69h9zGsBNbb1AYCvFqQPnX8t9OjfmGSrEpR1c68uPSIbwuiZLSlWFTKfCpiMTZ4XzA4wylHozUi2jxCaUFCK/WCsi1pWHT369dYw2AjlBC7baUk5MQ34hmkKm/IWvGaZkwSkOQ4BHFX4Edg8C+E0WeSks61B1K4/xHPf02uYTZ5mEOlFO5juFmTQRzZJW+KKJUrJpUpospNYahEPaEAydBiURBLiyiGFZHarGlaSkjMNHzx+oPhn+mtBAYJNR0/D07iPo4xy/9Z7rxSkThXCrCroculftDdSTDF3o5BYb2nWVeKVMWg/4kh+vGOuXTf0m8bA21Qi0sUqQ4SVkAndR8wKK0DO+Ucbte8kf408svuO0R3Hf5sdpRaBLTMKAoALdt4FL0LuAYGb8aGZKTXuTtAU3B66O2XVNXZ5CEpkKNUpmKJZ1Meb4QNa+sMvPw8udLEuYoJXKxLQpZcLSatQumv17wEsHjddqsqZqpcqUrEpDic20wpSxKS6gQ5HOC9j8TS1zE7bFQAHClagyaODhDgs9OMeU/w/SyerB0/Pn9f7OhZZSTVWXbutNqlylD+ykrZycRIGQyOVfWK4my5yhKWEhQqpSTQKYj4VEt0eKt6+MrOmcClSigCoKVJOZoApLHSI7AuzTSqclSpAzWqaoFHZVGJ0GvKOeOPLmyPLONV0UaUY0jIfqH4MEuzm1bQFaZglKTVlDIFJOoPp0rzPA5YVMdA/U5MwrK0zD/AE52aUSwotRBZZSKVZRc1LnSMFZpgC0lTsCHbhy5x9TFNQjy7o85yUpNoksFvmSJgXLWqWtJopNCOPXoc4M+JfHM+3S0InJlbhfEhGFSixG9vEa5ACK9+22VMmJ2bJCUgUH04wISgPyHYkcngVewEtmUkfEnFwqw7tWNBct1ypySoYklOjuBzBI7VifwndqF4ytDylgpINWLvRWhAGYg/dN0JkJIQ5dVcR+2QpDPSMtk548oQIr7rDAGL1iRKvtHOdJTt81qA51994AW3Mkvm/XgOUGrwLr9PKM5eM04mgpWBsM+E0kzTMWkKQkFgr4X+XH/AIgso9BBPxJ4zGHZywlawazVpSS+TJSzISNE5Dmp1RmZd6rQgy0lgc21GZ8z9BGkuu5EJklUxIK1oKi/ygghAA51J5DgC8JpRfJ/opG5aOdTlEqrnHkODqIuTpGE++0Ig7wjtRyvR0bwdfgscgBMpc2YslRCXyOWQJdvrGuu39VZOMInypkkmjl2HV2P+4GeF70TJsklKQCtSQaB1E6ClYfed3zrSAlRs4L0StYJPpHm8vczsrR02zWkKSFIIIIBBFQREqJzmMN4E2shRs01wCCpAd2bMA6ivpGwttq2aSpnPCG+ybVOghLVFtBjmd7z500/85SBwTp0gGmxzsTy7fNQrTEot6EQvqKxvStdnZ1rgPflhTaJK5aw6Vgg/Y9Qa9ow1jvu85LYyi0o/cmqu+R8njU3R4hRPDMUKGaTmPOGUk9C8HHZwrxP4YnWSaQoEp0WMlD3pGanKEdH/Vq+CZolA0Ac+/OOZzSY7cbbWyWRUyxZrYtAZCil/wBpZ+rQ8BSzvKr/AJExHJQSHLt9ILzbtkmTjCji1YOxy6wuSUY6+RoRk9lIiZKqHY9wev8AMGPDviRMufLWtAWlBUTLfNwxMt6JWBUDlmHjNz7QUHAS4GRFfI8OUUFTzicU6QFHyaUr0dc8R+MLsmv/AHlKSoJxI2KlYtCFhYAThBLYS4LsePIbRgxqwFRRiOEkVKX3SRxZnia3WlKwkgMpiFczx+sU4eKpEeKT0LD0CGgQ9AGvLy1bTzihizZbYpDhJOEvR6HMV5xoPD1ttMzcQpJQCHxsSkcvmbpSBtjVKTLWpWHGfhQQ+ozGg58oGyZ5QoFJIIyY/cQz3oRHSgoj3nCoplDUw9KI4zsA96khfIgmM/a6rJ5xqbwlY8h0gDarOyi6Wc9opBiSRTsoBmJfJ6xoReRmA1rMo3Kgbvl3MZxSSNPZiaw2lljlBnj5bNCdaDtv8M45e1CndWBKQM1ZBLk0DBRerADjQDbLpVJWApnIduGlfWNHd9sMy0S0YtxGJx1zPZL+UUrZOVaLbUfGsUGgd27Jp2iGOUk6ZWcVJGn/AOCL2MgqUZaEoAJS+NXGoqEsCKVPPSr4k8ImX/7aVtJakyymckKWpKkvjB2Th1EguQ1AxDGOn2axoMkIUAQAKdPpDkXTLl7w06PwAchy/UwkMjj0acLZlf05um1CcgzsWFCCoJW+JBLhIrWoctowjodql4+g9++kNs0gS0n966k8OFeAFIsSE8YbvYktV9GTvqyS0VnLKU/KhPxTDwAFT7dmjLXta0StmP8Ah5ImqwyxiG0WeSUgnUa6xv73uMLWZjHFRiWo3ZwPPPKM54suM2xCEzU4TLO6tLLSyswQChTUSXDN5wsYwXY0pSaXFgXwxf8AKXMazqUlRzkTT8XJCjQnv2jaAS5yRMG6dFChDaHuGIMc4s/gMMUBM1UzFReHZiWQchVSiWL1YHjlBPxReUyxWcy1TSubNdizNQBazq/3rGeOPL2Atte7swXju9ROtcxSTR8I1doFXfYTMUwD0dq/QB/SKdoW6o0dx2dOyxqUxJYB2fk+Y0qONY6Mj4Q0JBcpD592plgMlumtKsclEULEAxm7VaFS5lDTPqNRy1EG7zvEhLFRmIzrRUpTndL/ABdeGWsZi1zAS4fvmevPjCYovyNkkOnTQXq+o/HlEcmp9+xEYESy14QQ1SGevN/fKLkLJJsklmBJ5Dyp7ziuUtmI1l0XwixrQlQEwfEXFFghgHOVddA0W/1Bs8hZs1olBCNuhRmJllwFIUxzAqxbKpTziay1NQa0+mFq9mHJhwNIaoQ6Why0dAg5KnIfl+IL3JdYnY5YLTWdL5FviB4aV5RUu+xYpksEgpWsAgHeajltKH0jpEi6pQmbRCAFmhP3bjRozdIyVshUGhx4RHKUHr6w8mkch1EE1nira7AlYi6neHeIZg3mekEwHtVkISQxZv5P1gMUMXjXz0OCDlAa1WMeevHuYeE/DFlH4KFhtZTMKgasfWkF/DSMdqSomoJPvnWAarOUnJxXvBbwpMw2gV4xsi02jY3tJnZLHajQH3xgpY141Yj8KHPU/gV79IByBQRWVfC7MpWEkIU5ApmflrQOdTxjgX2ehNWtdmxTNc1zMXcbZxhLs8XndVMlrCVPVnH/AO07oOdC3WNHKvITUulymgB4+8v9RVTVHNLBK9htNoEM2KSXpWA8q1l2i9InE9vfvpCch3hos2taJaSpTAAOTyj5y8X3+bXa1zD8L4UjgkZD7946r+p9+GXZVJSWMzdpw19Hjh8pJIJ4B46sS8s5cirQyWl8T9RFibbP7WH9tQB2BPOmfYxAijvkQR04esDpi2ceXLjFWrET4li124qJriDAOoaZ15jJ4pZmFSlzSJ1y8A/yMNGIjbYwKCcniJSnhIclQ1EMKaCwX/J/ticmYChmWggsxzCFEByHeo46QnizxCi1zQqXL2ctAwISakhycSiKFRJr2zgJLkk5CPIllRAFYRYYqXILlao8hQq4z5s0XUWBSMYUCklNAoMSH08s4u3QEyyMKEzZhGag6UvSg+YwltmkTSlRUVB0kn5VVamjHy7RYQbcNtRKnJMxJoXB1Semo1916PIlln4lwePSMldF1bSW1pQcSCEpJcKwgUBI+IDQnTKNWJ2EBIyp78olN2UiqBssVINGjxmgCvnHisBycz7rDVy6Hn77RzsujyfbQx9c/tDxMpr3rDtm7MW486QBiJct6e/5hkxANCA0WeUNwgueHvz/ADGCDp11hmAodOHSA9nVsp6SMgr01jVIzHv1gJOsSZgJJZQNPV6a1aLRIt0dUu1QVLSQdIoXhe0naBE1JcHp798Yj8G255WElymkX/EBCsJUCWBDB6c44p6PQwtSkuQZsNuswGCjFqKFHI50rBhVnpusw4cOQjCWGwS5oYDMZhh3Jzg9dnh6cjCf6takpJaWUhm0GP4i0KmPlhCL1IIqs1YnlKIh4B6+/flDDT379iDRPmcx/VmYpS0p0CCe5H4Bjm0lVCO/lHYP1FukrSFgVAbuHp3BPk2sceWgjt6deEdeLcaOTL/KyFcyhHvlFVKH9YmXDqIBJz0EdHRz9jEgSw/zaCKa1klzCrU8T2K7lzVMhJPE6DqdINAsqwQu651za/CgZrVkOnE8hByz3TZ7OMU5SZi3onR/uBz8ooXzfyphz6AZJHADKNQt30OXbZckFMsOSCCpQqRwAqEjLnFWYdspCUgCgDJFCX145wNCnNYPeE0p2sxavklqKeaywT94ZbA1Rdu+0Ks80S0BJBOaksp8i5BLNGgtFwyZisSkMSScQoSeY1gVdMpUzErAlYSRiUrMZ+rwfQQUgguD68Gicm0Uik0TAQ+YA7wiFP5+UKFtE2PQNmRG/wBIkmKYc4RUpwPfRolRWyNdGL8YkNRQ09dfOGTCcuUeSTlGo1kr0198YUj3+YUKYGPKVk/CMwoUpY1IA4k+xGamzjiBAKQ5KeVdONKQRt9vRiwmXiA4lm5hqgxRmrBTu4mKgQFF2z1YPFURkazwnbN9OW8Gjo0i6ULSMQB7xyG77QUBDUU78vbtHTbsvraSwUKYihD5HXrHPmXktheqCyPDwlqxoy1fToYIyZcQovAFOYfrFSZeaQ+8O0SSoo232FJiQIo2i0gcPf8AEDrRfL5GBU+1YjUkD36wbQVFg3xl4lmJSpKJboaqzUB+A4gjMntkY5Fe9+mbMKsCAeIThKuZajwT8Q+KrXtlIK1SwlZYJThyLB9T0JgbZLxlqWTaJaVAjNCQggsWIwMM2zEd2LHS2ceSdvRRXbidEu3Bu9NYrqLx5ag9A0LKlFRYBzFuidj5QSMwVHhkO5zPpGkskiYmQFTP7UlRJShNDMI144BQYj2zghdNwS7GlM60gLUaol6rOhIOSdXOfCBviS3zFstVMbtoABRkv8ohU7ehWA7wteIsB1/A5RSaPRYm1AAHTyrB7D0QpSTlpBy77OpFnK0VOJzyAcfmBljmhOYcHPmMjBC67dslFJVuKrlkeP5gpUBhtFvIGxs2+maRiLVcgYx/jV89ExoEWUowoA3Qn4n7ZeuneMh4hsgs89ExCTgmJTMDUFcwlsmPPXhB6zXrNlJZaFTWAIUlyCg6g6tTn5QuRBg6DNny3g3d+IEKpHWGu7HTSH7QF4iXKE0CkRylF9YXMnlSPIXVoQY9hz99Xh6gAfx+fWKy00PNolxUIIjMw1acj71hTKp1Gb/VzEgJCRwHKGzVMCenvtCjAO+5QSoVLkEkuG0oB5RBL+BIyPv1i3ar5Q7MFilc284rf1AM1xrUavFE9EmthG32jCEBiyqPzpQ/XtE8i3mV8zF29tp1gfabSoLSlt0jyIfWK1pQSGJq7ge+RMBLwwXW0a2XfMxg9ehPXKCtnt6SH0PP8iMJMvPYgYgfZzg3ddvQTuq3TUDh1OkJPEmtFseXdM1YngDFk2ZKqDryjm/iHxRPVNVsbQyHYBCgnTzI5xJ4x8VhadhKNPnUNa5A/XyjGQ+LCo7YuXK3pBkXsoLxTyJxAO6og1Zk4lZ0pR3YaQLCFLVQEkmgH0pDE4dX6CCdhvqYiXs5ITLf4lpDrVyK8wOQaOpM5WeFxFLGcpMt6BJLrP8A2Co7tGiseysaceEFT7mpJGocaeQ5loGSbOizp2izimnKr4fPNXPSJLuQnZm1Tt8vhQknNXP/ABH2jdgJ508qULRajVVUS6urhU1COKtYEX3eJtCsSiDhDUoAP2pGQAjS2SyoVNxWpJKlhKkqU4S+ZSGyYMGPOMjPmVUkhqmDQSmkbp7Qks17H6Q9GS+n3ENkCvaFCOQqkTA13mI9sR+IrJEFrDdzhJbEk0LZjT+YLAEbCsqlplTS6EnEkkOwPAHQsPKNRY7PhSnZqOzLuk1AOhT+0cog8MSkoxS1gKQU4SVB2GIKBfRj5PDr2s5skubsypQcECjywc+3WC1yiLF1IIBdOGfrDkqAijZ7yQlCAskrKXOtOZyizZy4rzjmao6eyrLADls+cRFQzj2bJ8+ULOZOXswvgYjmqPq/sQ8LxAcGDx5e8xaHqdgKHLKBQbHrVRorW1YCWNXDj35RPOTp6xHMQ7BnaBQTLWuzMolW4CaPqOQzMPs8sBVMgAB77xbvG7ZsyYvGwSMlctEpHH+TFC2LMvGwyHlkKxSrIvRdtFqNGcgEOBqMtYbabahJS5qa0y1b11jP2q8CrCRQjh5xHaLUVqB5AeUFQA2XLdbyThmJIYnqH60MUZdrUl8KiHDUOnCCF6oAQkqBKlgEF8gAAQRrWBEUFHEw2FhUoJLCp5RjCJDwaupYlBSiHJBHJ6egz59M/Tbm2KBjbaLAZP7RxPNvKLE82lUoSygYE6JSD3cQ6VCtg7+qMycFKUPi+Z2zzLadI2NlujbspQIlB8IFMRepbQE/aMfY7unzV4UoJI5ME9XoBHVLIMEpONQKgmpGROpYQUFID39JUmSf7e0TqKuOBS2TVrHO16nR47TOkkKADANXFq4+sYXx1drTEzAAy0sW/cPyG8oN3sMjFcecelRNa7MUYTooOOxIPqIrpMKAerOD9y7qW4vABKoIXbPKVpGjfkxn0A1cm37JSF54TlxBooHiCIJ+JroSuXtkzSJS0JC6FVEncUNXAoaad4BTy6WHIwZl3u121UxRNCHIB3VOoA0ZjvivCNj6aEn3Zk7mtOGYz4kh2Ds/DmBrGzstpCkhhhfhGVTcjS0rxpExypWJQbD8uHieNdYsWe87StYGKSsDRJQDh6JL6wklZWLDZQ27nl784akBVDkOOvlHkr7QxSqViCLsTFrkIll5uesRFQI5cIeWCaVJ5/SDRrFm2qrx6dNCSnR6R5ErJ9PbxLNsCFpxKfdLDmeHTKAgMEXjJWrEXYBBw1zzp1J9Iya72mYVIWcQVm+fIvB++bHNGJdFMp6VpmG4BmgBa7ciaXUjCWzR9xFYkn2VrJZjMWlOT0cD1gnOlWeQ4rOXx+EJ5Gta9YpbbAnClWeahryEQCaAC6QSRQn5eg1PWGoFhGReqTMC5iAoAfDofxA20TsaypgHOQyHKsRPFu7rtXPWEyw51Og5k6Qe9AqiOy2RUxWFAKieH34RsLruuXYxjmgKmZJHA/tSNeZi9YESbEBLQna2hWgY8945ARm70vUlaiSDMBKTwToyPzD1RrIL1vDaqKlghZOZ+UDQDjx6CLVg8P2laDNsitqE1WmUSFo6y81Dml4FTpwUSpTbwy+47xNc14TrNNxyVlJYpJGoObgwGAP+C5q5k2aVOcSCColt4mnU9Mo9dd9zn2MsSwQXG0LOXAYYiAK6HnBqwXAlMhQWZpxhKsISHHMMannwhl2+HVKmpGxVaZRwoKlkhUpSuJSd1hWrgPWA3QyN0LNM2H95CdsUknCrFrQhQ48HMZ3xDYNtIUGBI3h119HjVf8AD0yEIkoKsKU5kua6n/QEZq9LOMKgQos5oSCSMmIqD+YTHoaWznF92X+xKVwUtP8A4KH1MAI1N53glUkoA3caiXzSrTqCmMuoRViIlMjdCvOLVhAK09fTrEdlU6W4Q4WchOIa+nv7QAGjSCQ0esFoVspsoDFjCSAzsUqCnA1OHGO8VbtteIVzof5ghdE0Sp6CTTGO1c3hYadAl0CrHOEuYUql4kkBgpw1cxyg9YLus6mmoQUlJyxGhz4tEt/yZsiZhmATE/KVDEFAZMo1ScqRcsyEBAwhsi3XjxhpqmHG7RGuU9OcMtCGLZxOpb0pCS0gmveOZI6GyFUv394erMcdffvOJFl8v9RDaJ7BXECnVv8AUEw6chTEJIBJYP61itbbSqWlKEHHMZwM/wDqUrl94o/8VKXUoYmYgCmrE9BFpKkSUrnqd1ud5sTaBtNBAehbsB2+ROQCTNDip3j7d4Dy5alspQ3XbFhZzmxUBU9Ydetv2qypgPf1iui2KCWxFgcQTo+Ttk7axdaWyT+hJiMJ3uOXvKG2u0mYoqLB9BwFBEZJNTCpS+UDsIsiTiPIVJ4DUltI19lnhOzkSv7KVjFtFfHMd2JHyg6DgRGesSJiHUgO4wlLOFA0Yp1rXqAdItokzJs4hKVY0I+E6YQKedAO0PHQr2TzL4w2kqQaJdKSwc0Z/N4C4Colqk198YK3P4YtNoExUuUpWB3AzPEJBzI4c423gj9PAhEybb07KSQQCs4SCd0Fs01b28CUkg0ZfwxcBtsmZLSkbSXvJVyyKX0c16jnS54as6rLPImywU5EkA1GRSa88s4uXfZJlhtitmqVPExBR/amJU4JGZT8KgRqOnGNUuz4zvYacBl3OfVhC3QyVj5swqqHryrXlnBa6/B4lTRPSVY1JaYHoVZgj6dnix4esAJxqFE+p/iDy1UqwHPIc4jPJ4Q9GXvq+0WeYgrCimYcGMVAVwP8QMva8pcxZCVS1EEDdUCdXdvdIB+LbjSLSuXLmraeoTEJb+2V72JKm1xMxbJRfjF+TdDSEr2cqXMP/MCEjNy1Rl0BYRSHgDAYuiWJqgtRWopCkpU1BVLuPiamcYW8JDLUOB/MdFtASZiVFwoBSBwILFj3EYrxFZ8E52oSzR0PokwVZwXYawas0hLFBOfH6j0inKl4W4vnwiadmk8XGvaJswy7ZJCz/iSO0EFy6OKsajlxEUjMKZhUNRXygnY1AgrBpR+Irr2+8I3Wwo2dkvUWmygqQJhQAFJYHEE64VUNAaaRSklEwnAfhNUsxS+QIzH0iK4wZE2jbNYPfQ/b0glOsgSFKSAFOxU1SNC+tIvL3RsnDUqP/9k=">
            <a:extLst>
              <a:ext uri="{FF2B5EF4-FFF2-40B4-BE49-F238E27FC236}">
                <a16:creationId xmlns:a16="http://schemas.microsoft.com/office/drawing/2014/main" id="{227BEF64-263B-F441-9BF3-B09879DCB5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/>
          </a:p>
        </p:txBody>
      </p:sp>
      <p:sp>
        <p:nvSpPr>
          <p:cNvPr id="36866" name="Rectangle 1">
            <a:extLst>
              <a:ext uri="{FF2B5EF4-FFF2-40B4-BE49-F238E27FC236}">
                <a16:creationId xmlns:a16="http://schemas.microsoft.com/office/drawing/2014/main" id="{D5CA8B6E-51E3-5E46-88AD-726C0534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1987550"/>
            <a:ext cx="5903913" cy="7905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867" name="TextBox 2">
            <a:extLst>
              <a:ext uri="{FF2B5EF4-FFF2-40B4-BE49-F238E27FC236}">
                <a16:creationId xmlns:a16="http://schemas.microsoft.com/office/drawing/2014/main" id="{567F23D3-593A-FF47-99E0-F5D535EE0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2130425"/>
            <a:ext cx="5903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Find current time</a:t>
            </a:r>
          </a:p>
        </p:txBody>
      </p:sp>
      <p:sp>
        <p:nvSpPr>
          <p:cNvPr id="36868" name="Rectangle 6">
            <a:extLst>
              <a:ext uri="{FF2B5EF4-FFF2-40B4-BE49-F238E27FC236}">
                <a16:creationId xmlns:a16="http://schemas.microsoft.com/office/drawing/2014/main" id="{C137BCB0-9556-4B4D-BA9A-016F8607E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2778125"/>
            <a:ext cx="5903913" cy="20177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869" name="TextBox 7">
            <a:extLst>
              <a:ext uri="{FF2B5EF4-FFF2-40B4-BE49-F238E27FC236}">
                <a16:creationId xmlns:a16="http://schemas.microsoft.com/office/drawing/2014/main" id="{E6DD5E7E-A667-F347-824C-B8B71C287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2922588"/>
            <a:ext cx="5903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Time before 12:00?</a:t>
            </a:r>
          </a:p>
        </p:txBody>
      </p:sp>
      <p:cxnSp>
        <p:nvCxnSpPr>
          <p:cNvPr id="36870" name="Straight Connector 4">
            <a:extLst>
              <a:ext uri="{FF2B5EF4-FFF2-40B4-BE49-F238E27FC236}">
                <a16:creationId xmlns:a16="http://schemas.microsoft.com/office/drawing/2014/main" id="{837719D3-E63F-4046-8CBF-C183D114DD29}"/>
              </a:ext>
            </a:extLst>
          </p:cNvPr>
          <p:cNvCxnSpPr>
            <a:cxnSpLocks noChangeShapeType="1"/>
            <a:endCxn id="36868" idx="2"/>
          </p:cNvCxnSpPr>
          <p:nvPr/>
        </p:nvCxnSpPr>
        <p:spPr bwMode="auto">
          <a:xfrm>
            <a:off x="1692275" y="2778125"/>
            <a:ext cx="2951163" cy="2017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1" name="Straight Connector 12">
            <a:extLst>
              <a:ext uri="{FF2B5EF4-FFF2-40B4-BE49-F238E27FC236}">
                <a16:creationId xmlns:a16="http://schemas.microsoft.com/office/drawing/2014/main" id="{15C12691-C1A0-1F45-A4C9-2C25D7C815A9}"/>
              </a:ext>
            </a:extLst>
          </p:cNvPr>
          <p:cNvCxnSpPr>
            <a:cxnSpLocks noChangeShapeType="1"/>
            <a:endCxn id="36868" idx="2"/>
          </p:cNvCxnSpPr>
          <p:nvPr/>
        </p:nvCxnSpPr>
        <p:spPr bwMode="auto">
          <a:xfrm flipH="1">
            <a:off x="4643438" y="2778125"/>
            <a:ext cx="2952750" cy="2017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2" name="Rectangle 18">
            <a:extLst>
              <a:ext uri="{FF2B5EF4-FFF2-40B4-BE49-F238E27FC236}">
                <a16:creationId xmlns:a16="http://schemas.microsoft.com/office/drawing/2014/main" id="{F323A3A8-593F-D244-919E-83A97C577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795838"/>
            <a:ext cx="2951163" cy="15128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873" name="Rectangle 20">
            <a:extLst>
              <a:ext uri="{FF2B5EF4-FFF2-40B4-BE49-F238E27FC236}">
                <a16:creationId xmlns:a16="http://schemas.microsoft.com/office/drawing/2014/main" id="{B7502080-8D6F-D749-A4FE-10018A36F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4795838"/>
            <a:ext cx="2952750" cy="15128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874" name="TextBox 21">
            <a:extLst>
              <a:ext uri="{FF2B5EF4-FFF2-40B4-BE49-F238E27FC236}">
                <a16:creationId xmlns:a16="http://schemas.microsoft.com/office/drawing/2014/main" id="{3D2E440C-AA8A-A84A-AE06-2DB4850C7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5084763"/>
            <a:ext cx="29511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Print “Good Morning!”</a:t>
            </a:r>
          </a:p>
        </p:txBody>
      </p:sp>
      <p:sp>
        <p:nvSpPr>
          <p:cNvPr id="36875" name="TextBox 22">
            <a:extLst>
              <a:ext uri="{FF2B5EF4-FFF2-40B4-BE49-F238E27FC236}">
                <a16:creationId xmlns:a16="http://schemas.microsoft.com/office/drawing/2014/main" id="{57E260CC-FFEB-3D4C-841D-58A56C682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5072063"/>
            <a:ext cx="29527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Print “Good Afternoon!”</a:t>
            </a:r>
          </a:p>
        </p:txBody>
      </p:sp>
      <p:sp>
        <p:nvSpPr>
          <p:cNvPr id="36876" name="TextBox 23">
            <a:extLst>
              <a:ext uri="{FF2B5EF4-FFF2-40B4-BE49-F238E27FC236}">
                <a16:creationId xmlns:a16="http://schemas.microsoft.com/office/drawing/2014/main" id="{91270342-BC24-B64C-939C-9FCE973D3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959225"/>
            <a:ext cx="18303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36877" name="TextBox 24">
            <a:extLst>
              <a:ext uri="{FF2B5EF4-FFF2-40B4-BE49-F238E27FC236}">
                <a16:creationId xmlns:a16="http://schemas.microsoft.com/office/drawing/2014/main" id="{54325CF8-5953-4F47-AB09-DF4EFBEA9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3949700"/>
            <a:ext cx="182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36878" name="Rectangle 14">
            <a:extLst>
              <a:ext uri="{FF2B5EF4-FFF2-40B4-BE49-F238E27FC236}">
                <a16:creationId xmlns:a16="http://schemas.microsoft.com/office/drawing/2014/main" id="{F7751D4D-F839-6741-8F3D-AC8409A1F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1052513"/>
            <a:ext cx="82804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defTabSz="914400" eaLnBrk="1" hangingPunct="1">
              <a:lnSpc>
                <a:spcPct val="80000"/>
              </a:lnSpc>
              <a:spcBef>
                <a:spcPct val="20000"/>
              </a:spcBef>
              <a:buClr>
                <a:srgbClr val="0C2577"/>
              </a:buClr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Greeting based on time of day</a:t>
            </a:r>
          </a:p>
        </p:txBody>
      </p:sp>
      <p:sp>
        <p:nvSpPr>
          <p:cNvPr id="36879" name="Rectangle 15">
            <a:extLst>
              <a:ext uri="{FF2B5EF4-FFF2-40B4-BE49-F238E27FC236}">
                <a16:creationId xmlns:a16="http://schemas.microsoft.com/office/drawing/2014/main" id="{E338514D-8645-E848-A3F8-DAE18EFB0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375"/>
            <a:ext cx="91440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defTabSz="914400" eaLnBrk="1" hangingPunct="1">
              <a:lnSpc>
                <a:spcPct val="80000"/>
              </a:lnSpc>
              <a:spcBef>
                <a:spcPct val="20000"/>
              </a:spcBef>
              <a:buClr>
                <a:srgbClr val="0C2577"/>
              </a:buClr>
              <a:buFont typeface="Arial" panose="020B0604020202020204" pitchFamily="34" charset="0"/>
              <a:buNone/>
            </a:pPr>
            <a:r>
              <a:rPr lang="en-US" altLang="en-US" sz="3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Selection</a:t>
            </a:r>
          </a:p>
        </p:txBody>
      </p:sp>
    </p:spTree>
    <p:extLst>
      <p:ext uri="{BB962C8B-B14F-4D97-AF65-F5344CB8AC3E}">
        <p14:creationId xmlns:p14="http://schemas.microsoft.com/office/powerpoint/2010/main" val="201334052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AutoShape 6" descr="data:image/jpeg;base64,/9j/4AAQSkZJRgABAQAAAQABAAD/2wCEAAkGBhQSERUUExQUFRUWGBoYGRgWGBwcHhcbHx0YHBkaGBgYHSYeFxskGhwYHy8gIycpLCwsGh8xNTAqNSYrLCkBCQoKDgwOGg8PGiwkHyQsLCwsLCwsLCwsLCwsLCksLCwsLCwsLCwsLCwsLCwsKSwsLCksLCwsLCwsLCwsLCwsLP/AABEIAOAA4AMBIgACEQEDEQH/xAAcAAABBQEBAQAAAAAAAAAAAAAFAQIDBAYHAAj/xAA+EAABAgMFBgQFAwQABQUAAAABAhEAAyEEBRIxQRMiUWFxgQaRofAyQrHB0QdS4RQjYvEVM3KCshY0U4OS/8QAGgEAAwEBAQEAAAAAAAAAAAAAAQIDAAQFBv/EACcRAAICAgIBBAICAwAAAAAAAAABAhEDIRIxQRMiUWEEgTLwkbHR/9oADAMBAAIRAxEAPwAEtnGEaP7eGYgS9YYHJbTPt9oVADFonRYeVV4sNMu3pCTVJZ9R2iLKtX984WUrFmKRjHtp6/xE8xmEQJIqT0H2hMjX7xg0SpcltIYuaXYf6h0maxdtIWWKueNYxhqk6kxHNmlTJbvDlLdXAPk2Q4Q1S84UYehIAbUwoYuxYQ0K041eHCXnw4+84wGeSNAQwGT9487APrDZisga8+HCHKWHFP8AcMKPlGvOJE69YhfhHpYpQwLNQ9U4199IYJlNMuMLhcmoira55TRBR3Id+5gN1sxa2RGVSfSGJdmPHrEU+14E41PTPDX/AGIhVfqM1IUkfuw0eCgMIolcwwzihOvIIqErUHAoGFeZ+0MtV5p2bpIP0J/y5CK1iJmTJaSoFnmHKp0/MG90Cg8maxy9/mJTP1Z4rIYnOH9PXWMYmxh35Uh8xYz10iHH3env3pCk7z/KKmn1/MajE2MfDEAXnrn7MNBJHU948lTUaBQSAhhlnp+YRUwgUHeHzlVzhiqF4NjURuSecPwtuwyWGJ5++0KEgJJ1NIwWhAXLvQZfnrCzptfdeMeB3ecRpzI1jGJgzB4VS3oKR5ag/BmhpJHeAahZaOdBHlKAU5rSHA8WAhNXIppGNQiaVLVr75QgWK1/mEnLcuYRLM+sajWPKHzYR5ZbjDZSXcmGyk6v9eMYxMhJY5++MeSjLKGTZ6tPrpEoQQl20yFYwoJt15BKsKd6m8x14dYEFCnLtU0Vhp0PCCEySmYsiWrBMOivhX5ZGLgBsyEqWlKnOEgkMSQetHhZLkqDdAWVPUwBwl1YVJQalBzU2mfr1iGfd+BTAnAfgXpX5VcDF6VL2i6YEur5QlIHX+TEEq/cAmJCUkhxvfC1dNTrDxTEbSKNokLRRiKsdUq4KGh18otSsUsy8Kirf3lKox0JfKmkCZF4qep6cugi3eN5CZLSlmIqTxOX0+sOoMXkX13mpcwEBTPuv9eUaOyzFChajV484z/he0KnTUSUAmYpk0S7Bw6uya1pSL18E2afglWkTkbTZqQU1B/xLb4BBDg5jKohOcVP032HtWFtrm4yyf8AiK0q80BWzUreOja6PwgXYr/ebs5owDEzjTTefTmMoCzbYRaFKILhbkdFZejRbgJzNsqdQsf45xLLmuKsTWsZy650y0TCXKUO9Mv+l9esGbRaUhWFxiyaJtFE0yVSgIUIo+phWejQ4nLh7rCFRq1RAtL4WhVrz9YRMvl7EYI9CmNRQR7KuTwqecNTOcv5CMAcaBzpCImE/mI1LxKarD69okUdBme9IwRynLc4RReFSH9YQSy/0jAEWxH1iIS3PD3rE5ZIpQZmKsq2kkploXNVwSCfMh4IG6LKFsab0QiYXdZA7gf6pEU25rfN+GRMSngkN5klzDf/AELbhnZZx5s/3g6+RFIS02hByUACd41LAcObwlnvWTL+ZTsQ6chzrqM4HWy5rSiqpU0NqUqp1MDJgL19YThGTuwuTRqLYqRMl4pcxO0SPmAClcn484zNvti8KEqfE5NTnQAREp4iNpY1D++MWSaJOmMSo1QVMM+T8yIrqDxpfB3hn+stAKxhs6CNqpKkpYVIAKszSrAkDTKNHN/TGzrta0i1iVZy2BRlrUz/ACnEQwB+YmrwzyRToEYSe0jmykgM3flDXg34i8JWixzFS5yCMJICk1SrmlQ0IrWsBjKbOGFDnhW9RZpm0OIUIVhLFSSGIf1bJwIW+b4lTcRlbTaKWC6kpDAZkEEkKUpiSGy1gdKmpwpplxyMXZl3STIVNSsBaSHlmjuWdJrjHHIjgc4X0YufqeaNzaXEETZ6iTiJJ1Jz7nWLcizrmBRDqNSTUltT/MUUpcsNY1avCWzSpKlqMwIxMn4RQKLk/GWrSnPOBPLGH8jcW+gJOlqlB9ohxklKwSObJcDzhtzgKnBa5iUhJclRqeXN4htliKQ+IKHKKbQbvoK0dTmriNcxjEgqXiEIJUfT3pEDpEKHrrDgrCGzeGpJeoZvWFnDMxgWeZxDJVM/ZhxFOUMWttYAUOky6E6w9CeOmkQyUc6k6w+dT7xg2LNVDASe/wBoZaFcTRodd95KmTNnZZYmTP8A5FBwkcUpNP8AuPYQUK2HrtujEnELPOtL/wD1yh1WplLHSnWCP9NeZRhkmx2ZOQTKKf8AyIPnBa4fBZUcdqmLnLpRROEdE5eka2RcsoBhLSw5cMom5/AtfJyxXhq+iXE6YrXcmkdwBEM60X1ZjvKtJA54w3rHXhcEr9gB5U+kNn3Oths50xDZMpx3SpwY3qP4NxXycUn/AKgWkHfLqGeJAcdWb1BiWyeP5Ewta7Ogj9yUgt2MbPxTZ58nftFmslslihJl7NYHVO6/NowSpF1WgkPaLCv/ACG1lvzbfAiT/Hw5NuO/rsfnOPkPyfC112z/AJE6WlZyTjKC/JMwZ8ogu79KthbJU5U1Gzkq2kwTEO6UVYB2Ls1WbPlASZ+mdqKdpZ1SbRLqypMzNuSmY8o6DYLG10FKkLM9SCFpJLiuQc03R6x52ZyxTSwZe3TjLf8Ai9lVUl71+0DrwWFJlGRLaSpKj/aQwUpSyZiilIoWatMomu8IK8NnURMzSnCd5iKFSn8jxjPXJfa0pKJUq0sDVMtWZJoSkg/SN1O8QJlWWXt0LE5dUpWA4LsSVgVBHUwuXDOcW07lbpJ1/deSvPjrpFm02eVaEGXbEoQpRCi3IEEM7gV8zAD9SrHdk2SJRWmXPlhJl7JDqwgFk/tYgDM8I0NosP8AVyBMSUibumiid2uE5Bnz7RlrbcVlmztvPxylVBYOlZbCCx+FWRpwhvxfyJxlHHmbT8ff152ReOLTaOEqEIhUbr9TrqsyP6ddlNMOzmUKcSxULY/uBI/7YwKhH0EZWuRxtU6Ll2ttpeKgxpc8A4c+Tx0Pxbdrz5qv72zTMTjCikYkkMnYTFqZT54evSMp4T8Kf1q8KV1CSpQADpYtqQCGIOesHbbarTZJCUWqXKnbNTJTNBJSAzYJiSCRT4S7Uyjg/LxzlOMsb6u19Ov+FMc4q0wfd9z4lKAScCqJf58W6CNc3OEuRTOBky4VS55TLKZhSkKAPzVIIUNMla8OMU7dfsyZNEwNLIUFJEtwAofMA+fOCG2TaZwUlapMwgJUastXzHOhJ0FI6sako+4SW3o2b6CI1p9/zEgzhZsKWZSmHOItoW3j30i7PQ/CkAbxnl69h9zGsBNbb1AYCvFqQPnX8t9OjfmGSrEpR1c68uPSIbwuiZLSlWFTKfCpiMTZ4XzA4wylHozUi2jxCaUFCK/WCsi1pWHT369dYw2AjlBC7baUk5MQ34hmkKm/IWvGaZkwSkOQ4BHFX4Edg8C+E0WeSks61B1K4/xHPf02uYTZ5mEOlFO5juFmTQRzZJW+KKJUrJpUpospNYahEPaEAydBiURBLiyiGFZHarGlaSkjMNHzx+oPhn+mtBAYJNR0/D07iPo4xy/9Z7rxSkThXCrCroculftDdSTDF3o5BYb2nWVeKVMWg/4kh+vGOuXTf0m8bA21Qi0sUqQ4SVkAndR8wKK0DO+Ucbte8kf408svuO0R3Hf5sdpRaBLTMKAoALdt4FL0LuAYGb8aGZKTXuTtAU3B66O2XVNXZ5CEpkKNUpmKJZ1Meb4QNa+sMvPw8udLEuYoJXKxLQpZcLSatQumv17wEsHjddqsqZqpcqUrEpDic20wpSxKS6gQ5HOC9j8TS1zE7bFQAHClagyaODhDgs9OMeU/w/SyerB0/Pn9f7OhZZSTVWXbutNqlylD+ykrZycRIGQyOVfWK4my5yhKWEhQqpSTQKYj4VEt0eKt6+MrOmcClSigCoKVJOZoApLHSI7AuzTSqclSpAzWqaoFHZVGJ0GvKOeOPLmyPLONV0UaUY0jIfqH4MEuzm1bQFaZglKTVlDIFJOoPp0rzPA5YVMdA/U5MwrK0zD/AE52aUSwotRBZZSKVZRc1LnSMFZpgC0lTsCHbhy5x9TFNQjy7o85yUpNoksFvmSJgXLWqWtJopNCOPXoc4M+JfHM+3S0InJlbhfEhGFSixG9vEa5ACK9+22VMmJ2bJCUgUH04wISgPyHYkcngVewEtmUkfEnFwqw7tWNBct1ypySoYklOjuBzBI7VifwndqF4ytDylgpINWLvRWhAGYg/dN0JkJIQ5dVcR+2QpDPSMtk548oQIr7rDAGL1iRKvtHOdJTt81qA51994AW3Mkvm/XgOUGrwLr9PKM5eM04mgpWBsM+E0kzTMWkKQkFgr4X+XH/AIgso9BBPxJ4zGHZywlawazVpSS+TJSzISNE5Dmp1RmZd6rQgy0lgc21GZ8z9BGkuu5EJklUxIK1oKi/ygghAA51J5DgC8JpRfJ/opG5aOdTlEqrnHkODqIuTpGE++0Ig7wjtRyvR0bwdfgscgBMpc2YslRCXyOWQJdvrGuu39VZOMInypkkmjl2HV2P+4GeF70TJsklKQCtSQaB1E6ClYfed3zrSAlRs4L0StYJPpHm8vczsrR02zWkKSFIIIIBBFQREqJzmMN4E2shRs01wCCpAd2bMA6ivpGwttq2aSpnPCG+ybVOghLVFtBjmd7z500/85SBwTp0gGmxzsTy7fNQrTEot6EQvqKxvStdnZ1rgPflhTaJK5aw6Vgg/Y9Qa9ow1jvu85LYyi0o/cmqu+R8njU3R4hRPDMUKGaTmPOGUk9C8HHZwrxP4YnWSaQoEp0WMlD3pGanKEdH/Vq+CZolA0Ac+/OOZzSY7cbbWyWRUyxZrYtAZCil/wBpZ+rQ8BSzvKr/AJExHJQSHLt9ILzbtkmTjCji1YOxy6wuSUY6+RoRk9lIiZKqHY9wev8AMGPDviRMufLWtAWlBUTLfNwxMt6JWBUDlmHjNz7QUHAS4GRFfI8OUUFTzicU6QFHyaUr0dc8R+MLsmv/AHlKSoJxI2KlYtCFhYAThBLYS4LsePIbRgxqwFRRiOEkVKX3SRxZnia3WlKwkgMpiFczx+sU4eKpEeKT0LD0CGgQ9AGvLy1bTzihizZbYpDhJOEvR6HMV5xoPD1ttMzcQpJQCHxsSkcvmbpSBtjVKTLWpWHGfhQQ+ozGg58oGyZ5QoFJIIyY/cQz3oRHSgoj3nCoplDUw9KI4zsA96khfIgmM/a6rJ5xqbwlY8h0gDarOyi6Wc9opBiSRTsoBmJfJ6xoReRmA1rMo3Kgbvl3MZxSSNPZiaw2lljlBnj5bNCdaDtv8M45e1CndWBKQM1ZBLk0DBRerADjQDbLpVJWApnIduGlfWNHd9sMy0S0YtxGJx1zPZL+UUrZOVaLbUfGsUGgd27Jp2iGOUk6ZWcVJGn/AOCL2MgqUZaEoAJS+NXGoqEsCKVPPSr4k8ImX/7aVtJakyymckKWpKkvjB2Th1EguQ1AxDGOn2axoMkIUAQAKdPpDkXTLl7w06PwAchy/UwkMjj0acLZlf05um1CcgzsWFCCoJW+JBLhIrWoctowjodql4+g9++kNs0gS0n966k8OFeAFIsSE8YbvYktV9GTvqyS0VnLKU/KhPxTDwAFT7dmjLXta0StmP8Ah5ImqwyxiG0WeSUgnUa6xv73uMLWZjHFRiWo3ZwPPPKM54suM2xCEzU4TLO6tLLSyswQChTUSXDN5wsYwXY0pSaXFgXwxf8AKXMazqUlRzkTT8XJCjQnv2jaAS5yRMG6dFChDaHuGIMc4s/gMMUBM1UzFReHZiWQchVSiWL1YHjlBPxReUyxWcy1TSubNdizNQBazq/3rGeOPL2Atte7swXju9ROtcxSTR8I1doFXfYTMUwD0dq/QB/SKdoW6o0dx2dOyxqUxJYB2fk+Y0qONY6Mj4Q0JBcpD592plgMlumtKsclEULEAxm7VaFS5lDTPqNRy1EG7zvEhLFRmIzrRUpTndL/ABdeGWsZi1zAS4fvmevPjCYovyNkkOnTQXq+o/HlEcmp9+xEYESy14QQ1SGevN/fKLkLJJsklmBJ5Dyp7ziuUtmI1l0XwixrQlQEwfEXFFghgHOVddA0W/1Bs8hZs1olBCNuhRmJllwFIUxzAqxbKpTziay1NQa0+mFq9mHJhwNIaoQ6Why0dAg5KnIfl+IL3JdYnY5YLTWdL5FviB4aV5RUu+xYpksEgpWsAgHeajltKH0jpEi6pQmbRCAFmhP3bjRozdIyVshUGhx4RHKUHr6w8mkch1EE1nira7AlYi6neHeIZg3mekEwHtVkISQxZv5P1gMUMXjXz0OCDlAa1WMeevHuYeE/DFlH4KFhtZTMKgasfWkF/DSMdqSomoJPvnWAarOUnJxXvBbwpMw2gV4xsi02jY3tJnZLHajQH3xgpY141Yj8KHPU/gV79IByBQRWVfC7MpWEkIU5ApmflrQOdTxjgX2ehNWtdmxTNc1zMXcbZxhLs8XndVMlrCVPVnH/AO07oOdC3WNHKvITUulymgB4+8v9RVTVHNLBK9htNoEM2KSXpWA8q1l2i9InE9vfvpCch3hos2taJaSpTAAOTyj5y8X3+bXa1zD8L4UjgkZD7946r+p9+GXZVJSWMzdpw19Hjh8pJIJ4B46sS8s5cirQyWl8T9RFibbP7WH9tQB2BPOmfYxAijvkQR04esDpi2ceXLjFWrET4li124qJriDAOoaZ15jJ4pZmFSlzSJ1y8A/yMNGIjbYwKCcniJSnhIclQ1EMKaCwX/J/ticmYChmWggsxzCFEByHeo46QnizxCi1zQqXL2ctAwISakhycSiKFRJr2zgJLkk5CPIllRAFYRYYqXILlao8hQq4z5s0XUWBSMYUCklNAoMSH08s4u3QEyyMKEzZhGag6UvSg+YwltmkTSlRUVB0kn5VVamjHy7RYQbcNtRKnJMxJoXB1Semo1916PIlln4lwePSMldF1bSW1pQcSCEpJcKwgUBI+IDQnTKNWJ2EBIyp78olN2UiqBssVINGjxmgCvnHisBycz7rDVy6Hn77RzsujyfbQx9c/tDxMpr3rDtm7MW486QBiJct6e/5hkxANCA0WeUNwgueHvz/ADGCDp11hmAodOHSA9nVsp6SMgr01jVIzHv1gJOsSZgJJZQNPV6a1aLRIt0dUu1QVLSQdIoXhe0naBE1JcHp798Yj8G255WElymkX/EBCsJUCWBDB6c44p6PQwtSkuQZsNuswGCjFqKFHI50rBhVnpusw4cOQjCWGwS5oYDMZhh3Jzg9dnh6cjCf6takpJaWUhm0GP4i0KmPlhCL1IIqs1YnlKIh4B6+/flDDT379iDRPmcx/VmYpS0p0CCe5H4Bjm0lVCO/lHYP1FukrSFgVAbuHp3BPk2sceWgjt6deEdeLcaOTL/KyFcyhHvlFVKH9YmXDqIBJz0EdHRz9jEgSw/zaCKa1klzCrU8T2K7lzVMhJPE6DqdINAsqwQu651za/CgZrVkOnE8hByz3TZ7OMU5SZi3onR/uBz8ooXzfyphz6AZJHADKNQt30OXbZckFMsOSCCpQqRwAqEjLnFWYdspCUgCgDJFCX145wNCnNYPeE0p2sxavklqKeaywT94ZbA1Rdu+0Ks80S0BJBOaksp8i5BLNGgtFwyZisSkMSScQoSeY1gVdMpUzErAlYSRiUrMZ+rwfQQUgguD68Gicm0Uik0TAQ+YA7wiFP5+UKFtE2PQNmRG/wBIkmKYc4RUpwPfRolRWyNdGL8YkNRQ09dfOGTCcuUeSTlGo1kr0198YUj3+YUKYGPKVk/CMwoUpY1IA4k+xGamzjiBAKQ5KeVdONKQRt9vRiwmXiA4lm5hqgxRmrBTu4mKgQFF2z1YPFURkazwnbN9OW8Gjo0i6ULSMQB7xyG77QUBDUU78vbtHTbsvraSwUKYihD5HXrHPmXktheqCyPDwlqxoy1fToYIyZcQovAFOYfrFSZeaQ+8O0SSoo232FJiQIo2i0gcPf8AEDrRfL5GBU+1YjUkD36wbQVFg3xl4lmJSpKJboaqzUB+A4gjMntkY5Fe9+mbMKsCAeIThKuZajwT8Q+KrXtlIK1SwlZYJThyLB9T0JgbZLxlqWTaJaVAjNCQggsWIwMM2zEd2LHS2ceSdvRRXbidEu3Bu9NYrqLx5ag9A0LKlFRYBzFuidj5QSMwVHhkO5zPpGkskiYmQFTP7UlRJShNDMI144BQYj2zghdNwS7GlM60gLUaol6rOhIOSdXOfCBviS3zFstVMbtoABRkv8ohU7ehWA7wteIsB1/A5RSaPRYm1AAHTyrB7D0QpSTlpBy77OpFnK0VOJzyAcfmBljmhOYcHPmMjBC67dslFJVuKrlkeP5gpUBhtFvIGxs2+maRiLVcgYx/jV89ExoEWUowoA3Qn4n7ZeuneMh4hsgs89ExCTgmJTMDUFcwlsmPPXhB6zXrNlJZaFTWAIUlyCg6g6tTn5QuRBg6DNny3g3d+IEKpHWGu7HTSH7QF4iXKE0CkRylF9YXMnlSPIXVoQY9hz99Xh6gAfx+fWKy00PNolxUIIjMw1acj71hTKp1Gb/VzEgJCRwHKGzVMCenvtCjAO+5QSoVLkEkuG0oB5RBL+BIyPv1i3ar5Q7MFilc284rf1AM1xrUavFE9EmthG32jCEBiyqPzpQ/XtE8i3mV8zF29tp1gfabSoLSlt0jyIfWK1pQSGJq7ge+RMBLwwXW0a2XfMxg9ehPXKCtnt6SH0PP8iMJMvPYgYgfZzg3ddvQTuq3TUDh1OkJPEmtFseXdM1YngDFk2ZKqDryjm/iHxRPVNVsbQyHYBCgnTzI5xJ4x8VhadhKNPnUNa5A/XyjGQ+LCo7YuXK3pBkXsoLxTyJxAO6og1Zk4lZ0pR3YaQLCFLVQEkmgH0pDE4dX6CCdhvqYiXs5ITLf4lpDrVyK8wOQaOpM5WeFxFLGcpMt6BJLrP8A2Co7tGiseysaceEFT7mpJGocaeQ5loGSbOizp2izimnKr4fPNXPSJLuQnZm1Tt8vhQknNXP/ABH2jdgJ508qULRajVVUS6urhU1COKtYEX3eJtCsSiDhDUoAP2pGQAjS2SyoVNxWpJKlhKkqU4S+ZSGyYMGPOMjPmVUkhqmDQSmkbp7Qks17H6Q9GS+n3ENkCvaFCOQqkTA13mI9sR+IrJEFrDdzhJbEk0LZjT+YLAEbCsqlplTS6EnEkkOwPAHQsPKNRY7PhSnZqOzLuk1AOhT+0cog8MSkoxS1gKQU4SVB2GIKBfRj5PDr2s5skubsypQcECjywc+3WC1yiLF1IIBdOGfrDkqAijZ7yQlCAskrKXOtOZyizZy4rzjmao6eyrLADls+cRFQzj2bJ8+ULOZOXswvgYjmqPq/sQ8LxAcGDx5e8xaHqdgKHLKBQbHrVRorW1YCWNXDj35RPOTp6xHMQ7BnaBQTLWuzMolW4CaPqOQzMPs8sBVMgAB77xbvG7ZsyYvGwSMlctEpHH+TFC2LMvGwyHlkKxSrIvRdtFqNGcgEOBqMtYbabahJS5qa0y1b11jP2q8CrCRQjh5xHaLUVqB5AeUFQA2XLdbyThmJIYnqH60MUZdrUl8KiHDUOnCCF6oAQkqBKlgEF8gAAQRrWBEUFHEw2FhUoJLCp5RjCJDwaupYlBSiHJBHJ6egz59M/Tbm2KBjbaLAZP7RxPNvKLE82lUoSygYE6JSD3cQ6VCtg7+qMycFKUPi+Z2zzLadI2NlujbspQIlB8IFMRepbQE/aMfY7unzV4UoJI5ME9XoBHVLIMEpONQKgmpGROpYQUFID39JUmSf7e0TqKuOBS2TVrHO16nR47TOkkKADANXFq4+sYXx1drTEzAAy0sW/cPyG8oN3sMjFcecelRNa7MUYTooOOxIPqIrpMKAerOD9y7qW4vABKoIXbPKVpGjfkxn0A1cm37JSF54TlxBooHiCIJ+JroSuXtkzSJS0JC6FVEncUNXAoaad4BTy6WHIwZl3u121UxRNCHIB3VOoA0ZjvivCNj6aEn3Zk7mtOGYz4kh2Ds/DmBrGzstpCkhhhfhGVTcjS0rxpExypWJQbD8uHieNdYsWe87StYGKSsDRJQDh6JL6wklZWLDZQ27nl784akBVDkOOvlHkr7QxSqViCLsTFrkIll5uesRFQI5cIeWCaVJ5/SDRrFm2qrx6dNCSnR6R5ErJ9PbxLNsCFpxKfdLDmeHTKAgMEXjJWrEXYBBw1zzp1J9Iya72mYVIWcQVm+fIvB++bHNGJdFMp6VpmG4BmgBa7ciaXUjCWzR9xFYkn2VrJZjMWlOT0cD1gnOlWeQ4rOXx+EJ5Gta9YpbbAnClWeahryEQCaAC6QSRQn5eg1PWGoFhGReqTMC5iAoAfDofxA20TsaypgHOQyHKsRPFu7rtXPWEyw51Og5k6Qe9AqiOy2RUxWFAKieH34RsLruuXYxjmgKmZJHA/tSNeZi9YESbEBLQna2hWgY8945ARm70vUlaiSDMBKTwToyPzD1RrIL1vDaqKlghZOZ+UDQDjx6CLVg8P2laDNsitqE1WmUSFo6y81Dml4FTpwUSpTbwy+47xNc14TrNNxyVlJYpJGoObgwGAP+C5q5k2aVOcSCColt4mnU9Mo9dd9zn2MsSwQXG0LOXAYYiAK6HnBqwXAlMhQWZpxhKsISHHMMannwhl2+HVKmpGxVaZRwoKlkhUpSuJSd1hWrgPWA3QyN0LNM2H95CdsUknCrFrQhQ48HMZ3xDYNtIUGBI3h119HjVf8AD0yEIkoKsKU5kua6n/QEZq9LOMKgQos5oSCSMmIqD+YTHoaWznF92X+xKVwUtP8A4KH1MAI1N53glUkoA3caiXzSrTqCmMuoRViIlMjdCvOLVhAK09fTrEdlU6W4Q4WchOIa+nv7QAGjSCQ0esFoVspsoDFjCSAzsUqCnA1OHGO8VbtteIVzof5ghdE0Sp6CTTGO1c3hYadAl0CrHOEuYUql4kkBgpw1cxyg9YLus6mmoQUlJyxGhz4tEt/yZsiZhmATE/KVDEFAZMo1ScqRcsyEBAwhsi3XjxhpqmHG7RGuU9OcMtCGLZxOpb0pCS0gmveOZI6GyFUv394erMcdffvOJFl8v9RDaJ7BXECnVv8AUEw6chTEJIBJYP61itbbSqWlKEHHMZwM/wDqUrl94o/8VKXUoYmYgCmrE9BFpKkSUrnqd1ud5sTaBtNBAehbsB2+ROQCTNDip3j7d4Dy5alspQ3XbFhZzmxUBU9Ydetv2qypgPf1iui2KCWxFgcQTo+Ttk7axdaWyT+hJiMJ3uOXvKG2u0mYoqLB9BwFBEZJNTCpS+UDsIsiTiPIVJ4DUltI19lnhOzkSv7KVjFtFfHMd2JHyg6DgRGesSJiHUgO4wlLOFA0Yp1rXqAdItokzJs4hKVY0I+E6YQKedAO0PHQr2TzL4w2kqQaJdKSwc0Z/N4C4Colqk198YK3P4YtNoExUuUpWB3AzPEJBzI4c423gj9PAhEybb07KSQQCs4SCd0Fs01b28CUkg0ZfwxcBtsmZLSkbSXvJVyyKX0c16jnS54as6rLPImywU5EkA1GRSa88s4uXfZJlhtitmqVPExBR/amJU4JGZT8KgRqOnGNUuz4zvYacBl3OfVhC3QyVj5swqqHryrXlnBa6/B4lTRPSVY1JaYHoVZgj6dnix4esAJxqFE+p/iDy1UqwHPIc4jPJ4Q9GXvq+0WeYgrCimYcGMVAVwP8QMva8pcxZCVS1EEDdUCdXdvdIB+LbjSLSuXLmraeoTEJb+2V72JKm1xMxbJRfjF+TdDSEr2cqXMP/MCEjNy1Rl0BYRSHgDAYuiWJqgtRWopCkpU1BVLuPiamcYW8JDLUOB/MdFtASZiVFwoBSBwILFj3EYrxFZ8E52oSzR0PokwVZwXYawas0hLFBOfH6j0inKl4W4vnwiadmk8XGvaJswy7ZJCz/iSO0EFy6OKsajlxEUjMKZhUNRXygnY1AgrBpR+Irr2+8I3Wwo2dkvUWmygqQJhQAFJYHEE64VUNAaaRSklEwnAfhNUsxS+QIzH0iK4wZE2jbNYPfQ/b0glOsgSFKSAFOxU1SNC+tIvL3RsnDUqP/9k=">
            <a:extLst>
              <a:ext uri="{FF2B5EF4-FFF2-40B4-BE49-F238E27FC236}">
                <a16:creationId xmlns:a16="http://schemas.microsoft.com/office/drawing/2014/main" id="{A8A1E4B5-03FA-2346-86DC-18E34AA653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/>
          </a:p>
        </p:txBody>
      </p:sp>
      <p:sp>
        <p:nvSpPr>
          <p:cNvPr id="38914" name="Rectangle 1">
            <a:extLst>
              <a:ext uri="{FF2B5EF4-FFF2-40B4-BE49-F238E27FC236}">
                <a16:creationId xmlns:a16="http://schemas.microsoft.com/office/drawing/2014/main" id="{8BB5A071-DC04-A64C-953B-C55774F30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923506"/>
            <a:ext cx="5905500" cy="79216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915" name="TextBox 2">
            <a:extLst>
              <a:ext uri="{FF2B5EF4-FFF2-40B4-BE49-F238E27FC236}">
                <a16:creationId xmlns:a16="http://schemas.microsoft.com/office/drawing/2014/main" id="{9AA5DCB1-D8DB-A346-A59D-12E139E1A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3067968"/>
            <a:ext cx="5905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min = a</a:t>
            </a:r>
          </a:p>
        </p:txBody>
      </p:sp>
      <p:sp>
        <p:nvSpPr>
          <p:cNvPr id="38916" name="Rectangle 6">
            <a:extLst>
              <a:ext uri="{FF2B5EF4-FFF2-40B4-BE49-F238E27FC236}">
                <a16:creationId xmlns:a16="http://schemas.microsoft.com/office/drawing/2014/main" id="{C1290387-C50C-E247-8D4D-949308E47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715668"/>
            <a:ext cx="5905500" cy="15144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917" name="TextBox 7">
            <a:extLst>
              <a:ext uri="{FF2B5EF4-FFF2-40B4-BE49-F238E27FC236}">
                <a16:creationId xmlns:a16="http://schemas.microsoft.com/office/drawing/2014/main" id="{88C35154-C314-814C-B9C7-436E5BF1C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4004593"/>
            <a:ext cx="5905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b &lt; a?</a:t>
            </a:r>
          </a:p>
        </p:txBody>
      </p:sp>
      <p:cxnSp>
        <p:nvCxnSpPr>
          <p:cNvPr id="38918" name="Straight Connector 4">
            <a:extLst>
              <a:ext uri="{FF2B5EF4-FFF2-40B4-BE49-F238E27FC236}">
                <a16:creationId xmlns:a16="http://schemas.microsoft.com/office/drawing/2014/main" id="{5D477C0D-43B3-4744-B474-8907BCE12E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35150" y="3715668"/>
            <a:ext cx="2952750" cy="151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19" name="Straight Connector 12">
            <a:extLst>
              <a:ext uri="{FF2B5EF4-FFF2-40B4-BE49-F238E27FC236}">
                <a16:creationId xmlns:a16="http://schemas.microsoft.com/office/drawing/2014/main" id="{786B38B4-BFA0-6347-8042-FDAEFA64C90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787900" y="3715668"/>
            <a:ext cx="2952750" cy="151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0" name="Rectangle 18">
            <a:extLst>
              <a:ext uri="{FF2B5EF4-FFF2-40B4-BE49-F238E27FC236}">
                <a16:creationId xmlns:a16="http://schemas.microsoft.com/office/drawing/2014/main" id="{F81A59C9-D9E9-3240-81DA-93CFD5651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5230143"/>
            <a:ext cx="2952750" cy="9302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921" name="Rectangle 20">
            <a:extLst>
              <a:ext uri="{FF2B5EF4-FFF2-40B4-BE49-F238E27FC236}">
                <a16:creationId xmlns:a16="http://schemas.microsoft.com/office/drawing/2014/main" id="{FAB91F27-1B27-A944-B1F1-A618F0A98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5230143"/>
            <a:ext cx="2952750" cy="9302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922" name="TextBox 21">
            <a:extLst>
              <a:ext uri="{FF2B5EF4-FFF2-40B4-BE49-F238E27FC236}">
                <a16:creationId xmlns:a16="http://schemas.microsoft.com/office/drawing/2014/main" id="{06147588-CB0F-E245-B7E5-DB420CBD0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5446043"/>
            <a:ext cx="2952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min = b</a:t>
            </a:r>
          </a:p>
        </p:txBody>
      </p:sp>
      <p:sp>
        <p:nvSpPr>
          <p:cNvPr id="38923" name="TextBox 23">
            <a:extLst>
              <a:ext uri="{FF2B5EF4-FFF2-40B4-BE49-F238E27FC236}">
                <a16:creationId xmlns:a16="http://schemas.microsoft.com/office/drawing/2014/main" id="{950574EB-7274-B84A-A963-64D732324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6575" y="4518943"/>
            <a:ext cx="182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38924" name="TextBox 24">
            <a:extLst>
              <a:ext uri="{FF2B5EF4-FFF2-40B4-BE49-F238E27FC236}">
                <a16:creationId xmlns:a16="http://schemas.microsoft.com/office/drawing/2014/main" id="{0EB696FB-E23C-9746-BFD5-F8D8CF548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09418"/>
            <a:ext cx="1830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38925" name="Rectangle 14">
            <a:extLst>
              <a:ext uri="{FF2B5EF4-FFF2-40B4-BE49-F238E27FC236}">
                <a16:creationId xmlns:a16="http://schemas.microsoft.com/office/drawing/2014/main" id="{1EE9F2CC-EB63-C846-B7EB-965FD9126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131343"/>
            <a:ext cx="5905500" cy="79216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926" name="TextBox 15">
            <a:extLst>
              <a:ext uri="{FF2B5EF4-FFF2-40B4-BE49-F238E27FC236}">
                <a16:creationId xmlns:a16="http://schemas.microsoft.com/office/drawing/2014/main" id="{9DA4AB1C-2D14-7B4C-BAE8-89BF85B3B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277393"/>
            <a:ext cx="5905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b = 12 </a:t>
            </a:r>
          </a:p>
        </p:txBody>
      </p:sp>
      <p:sp>
        <p:nvSpPr>
          <p:cNvPr id="38927" name="Rectangle 16">
            <a:extLst>
              <a:ext uri="{FF2B5EF4-FFF2-40B4-BE49-F238E27FC236}">
                <a16:creationId xmlns:a16="http://schemas.microsoft.com/office/drawing/2014/main" id="{E5FB787F-85FF-2841-8E07-390403710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340768"/>
            <a:ext cx="5905500" cy="79216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928" name="TextBox 17">
            <a:extLst>
              <a:ext uri="{FF2B5EF4-FFF2-40B4-BE49-F238E27FC236}">
                <a16:creationId xmlns:a16="http://schemas.microsoft.com/office/drawing/2014/main" id="{8EAE1456-80FC-064A-A72E-99872BE57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1486818"/>
            <a:ext cx="5905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a = 8 </a:t>
            </a:r>
          </a:p>
        </p:txBody>
      </p:sp>
      <p:sp>
        <p:nvSpPr>
          <p:cNvPr id="38929" name="Rectangle 17">
            <a:extLst>
              <a:ext uri="{FF2B5EF4-FFF2-40B4-BE49-F238E27FC236}">
                <a16:creationId xmlns:a16="http://schemas.microsoft.com/office/drawing/2014/main" id="{9FE9803A-886F-5E43-AC87-DAE616FBA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00" y="271463"/>
            <a:ext cx="4572000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defTabSz="914400" eaLnBrk="1" hangingPunct="1">
              <a:lnSpc>
                <a:spcPct val="80000"/>
              </a:lnSpc>
              <a:spcBef>
                <a:spcPct val="20000"/>
              </a:spcBef>
              <a:buClr>
                <a:srgbClr val="0C2577"/>
              </a:buClr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Given two numbers, find the minimum</a:t>
            </a:r>
          </a:p>
        </p:txBody>
      </p:sp>
    </p:spTree>
    <p:extLst>
      <p:ext uri="{BB962C8B-B14F-4D97-AF65-F5344CB8AC3E}">
        <p14:creationId xmlns:p14="http://schemas.microsoft.com/office/powerpoint/2010/main" val="282484577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AutoShape 6" descr="data:image/jpeg;base64,/9j/4AAQSkZJRgABAQAAAQABAAD/2wCEAAkGBhQSERUUExQUFRUWGBoYGRgWGBwcHhcbHx0YHBkaGBgYHSYeFxskGhwYHy8gIycpLCwsGh8xNTAqNSYrLCkBCQoKDgwOGg8PGiwkHyQsLCwsLCwsLCwsLCwsLCksLCwsLCwsLCwsLCwsLCwsKSwsLCksLCwsLCwsLCwsLCwsLP/AABEIAOAA4AMBIgACEQEDEQH/xAAcAAABBQEBAQAAAAAAAAAAAAAFAQIDBAYHAAj/xAA+EAABAgMFBgQFAwQABQUAAAABAhEAAyEEBRIxQRMiUWFxgQaRofAyQrHB0QdS4RQjYvEVM3KCshY0U4OS/8QAGgEAAwEBAQEAAAAAAAAAAAAAAQIDAAQFBv/EACcRAAICAgIBBAICAwAAAAAAAAABAhEDIRIxQRMiUWEEgTLwkbHR/9oADAMBAAIRAxEAPwAEtnGEaP7eGYgS9YYHJbTPt9oVADFonRYeVV4sNMu3pCTVJZ9R2iLKtX984WUrFmKRjHtp6/xE8xmEQJIqT0H2hMjX7xg0SpcltIYuaXYf6h0maxdtIWWKueNYxhqk6kxHNmlTJbvDlLdXAPk2Q4Q1S84UYehIAbUwoYuxYQ0K041eHCXnw4+84wGeSNAQwGT9487APrDZisga8+HCHKWHFP8AcMKPlGvOJE69YhfhHpYpQwLNQ9U4199IYJlNMuMLhcmoira55TRBR3Id+5gN1sxa2RGVSfSGJdmPHrEU+14E41PTPDX/AGIhVfqM1IUkfuw0eCgMIolcwwzihOvIIqErUHAoGFeZ+0MtV5p2bpIP0J/y5CK1iJmTJaSoFnmHKp0/MG90Cg8maxy9/mJTP1Z4rIYnOH9PXWMYmxh35Uh8xYz10iHH3env3pCk7z/KKmn1/MajE2MfDEAXnrn7MNBJHU948lTUaBQSAhhlnp+YRUwgUHeHzlVzhiqF4NjURuSecPwtuwyWGJ5++0KEgJJ1NIwWhAXLvQZfnrCzptfdeMeB3ecRpzI1jGJgzB4VS3oKR5ag/BmhpJHeAahZaOdBHlKAU5rSHA8WAhNXIppGNQiaVLVr75QgWK1/mEnLcuYRLM+sajWPKHzYR5ZbjDZSXcmGyk6v9eMYxMhJY5++MeSjLKGTZ6tPrpEoQQl20yFYwoJt15BKsKd6m8x14dYEFCnLtU0Vhp0PCCEySmYsiWrBMOivhX5ZGLgBsyEqWlKnOEgkMSQetHhZLkqDdAWVPUwBwl1YVJQalBzU2mfr1iGfd+BTAnAfgXpX5VcDF6VL2i6YEur5QlIHX+TEEq/cAmJCUkhxvfC1dNTrDxTEbSKNokLRRiKsdUq4KGh18otSsUsy8Kirf3lKox0JfKmkCZF4qep6cugi3eN5CZLSlmIqTxOX0+sOoMXkX13mpcwEBTPuv9eUaOyzFChajV484z/he0KnTUSUAmYpk0S7Bw6uya1pSL18E2afglWkTkbTZqQU1B/xLb4BBDg5jKohOcVP032HtWFtrm4yyf8AiK0q80BWzUreOja6PwgXYr/ebs5owDEzjTTefTmMoCzbYRaFKILhbkdFZejRbgJzNsqdQsf45xLLmuKsTWsZy650y0TCXKUO9Mv+l9esGbRaUhWFxiyaJtFE0yVSgIUIo+phWejQ4nLh7rCFRq1RAtL4WhVrz9YRMvl7EYI9CmNRQR7KuTwqecNTOcv5CMAcaBzpCImE/mI1LxKarD69okUdBme9IwRynLc4RReFSH9YQSy/0jAEWxH1iIS3PD3rE5ZIpQZmKsq2kkploXNVwSCfMh4IG6LKFsab0QiYXdZA7gf6pEU25rfN+GRMSngkN5klzDf/AELbhnZZx5s/3g6+RFIS02hByUACd41LAcObwlnvWTL+ZTsQ6chzrqM4HWy5rSiqpU0NqUqp1MDJgL19YThGTuwuTRqLYqRMl4pcxO0SPmAClcn484zNvti8KEqfE5NTnQAREp4iNpY1D++MWSaJOmMSo1QVMM+T8yIrqDxpfB3hn+stAKxhs6CNqpKkpYVIAKszSrAkDTKNHN/TGzrta0i1iVZy2BRlrUz/ACnEQwB+YmrwzyRToEYSe0jmykgM3flDXg34i8JWixzFS5yCMJICk1SrmlQ0IrWsBjKbOGFDnhW9RZpm0OIUIVhLFSSGIf1bJwIW+b4lTcRlbTaKWC6kpDAZkEEkKUpiSGy1gdKmpwpplxyMXZl3STIVNSsBaSHlmjuWdJrjHHIjgc4X0YufqeaNzaXEETZ6iTiJJ1Jz7nWLcizrmBRDqNSTUltT/MUUpcsNY1avCWzSpKlqMwIxMn4RQKLk/GWrSnPOBPLGH8jcW+gJOlqlB9ohxklKwSObJcDzhtzgKnBa5iUhJclRqeXN4htliKQ+IKHKKbQbvoK0dTmriNcxjEgqXiEIJUfT3pEDpEKHrrDgrCGzeGpJeoZvWFnDMxgWeZxDJVM/ZhxFOUMWttYAUOky6E6w9CeOmkQyUc6k6w+dT7xg2LNVDASe/wBoZaFcTRodd95KmTNnZZYmTP8A5FBwkcUpNP8AuPYQUK2HrtujEnELPOtL/wD1yh1WplLHSnWCP9NeZRhkmx2ZOQTKKf8AyIPnBa4fBZUcdqmLnLpRROEdE5eka2RcsoBhLSw5cMom5/AtfJyxXhq+iXE6YrXcmkdwBEM60X1ZjvKtJA54w3rHXhcEr9gB5U+kNn3Oths50xDZMpx3SpwY3qP4NxXycUn/AKgWkHfLqGeJAcdWb1BiWyeP5Ewta7Ogj9yUgt2MbPxTZ58nftFmslslihJl7NYHVO6/NowSpF1WgkPaLCv/ACG1lvzbfAiT/Hw5NuO/rsfnOPkPyfC112z/AJE6WlZyTjKC/JMwZ8ogu79KthbJU5U1Gzkq2kwTEO6UVYB2Ls1WbPlASZ+mdqKdpZ1SbRLqypMzNuSmY8o6DYLG10FKkLM9SCFpJLiuQc03R6x52ZyxTSwZe3TjLf8Ai9lVUl71+0DrwWFJlGRLaSpKj/aQwUpSyZiilIoWatMomu8IK8NnURMzSnCd5iKFSn8jxjPXJfa0pKJUq0sDVMtWZJoSkg/SN1O8QJlWWXt0LE5dUpWA4LsSVgVBHUwuXDOcW07lbpJ1/deSvPjrpFm02eVaEGXbEoQpRCi3IEEM7gV8zAD9SrHdk2SJRWmXPlhJl7JDqwgFk/tYgDM8I0NosP8AVyBMSUibumiid2uE5Bnz7RlrbcVlmztvPxylVBYOlZbCCx+FWRpwhvxfyJxlHHmbT8ff152ReOLTaOEqEIhUbr9TrqsyP6ddlNMOzmUKcSxULY/uBI/7YwKhH0EZWuRxtU6Ll2ttpeKgxpc8A4c+Tx0Pxbdrz5qv72zTMTjCikYkkMnYTFqZT54evSMp4T8Kf1q8KV1CSpQADpYtqQCGIOesHbbarTZJCUWqXKnbNTJTNBJSAzYJiSCRT4S7Uyjg/LxzlOMsb6u19Ov+FMc4q0wfd9z4lKAScCqJf58W6CNc3OEuRTOBky4VS55TLKZhSkKAPzVIIUNMla8OMU7dfsyZNEwNLIUFJEtwAofMA+fOCG2TaZwUlapMwgJUastXzHOhJ0FI6sako+4SW3o2b6CI1p9/zEgzhZsKWZSmHOItoW3j30i7PQ/CkAbxnl69h9zGsBNbb1AYCvFqQPnX8t9OjfmGSrEpR1c68uPSIbwuiZLSlWFTKfCpiMTZ4XzA4wylHozUi2jxCaUFCK/WCsi1pWHT369dYw2AjlBC7baUk5MQ34hmkKm/IWvGaZkwSkOQ4BHFX4Edg8C+E0WeSks61B1K4/xHPf02uYTZ5mEOlFO5juFmTQRzZJW+KKJUrJpUpospNYahEPaEAydBiURBLiyiGFZHarGlaSkjMNHzx+oPhn+mtBAYJNR0/D07iPo4xy/9Z7rxSkThXCrCroculftDdSTDF3o5BYb2nWVeKVMWg/4kh+vGOuXTf0m8bA21Qi0sUqQ4SVkAndR8wKK0DO+Ucbte8kf408svuO0R3Hf5sdpRaBLTMKAoALdt4FL0LuAYGb8aGZKTXuTtAU3B66O2XVNXZ5CEpkKNUpmKJZ1Meb4QNa+sMvPw8udLEuYoJXKxLQpZcLSatQumv17wEsHjddqsqZqpcqUrEpDic20wpSxKS6gQ5HOC9j8TS1zE7bFQAHClagyaODhDgs9OMeU/w/SyerB0/Pn9f7OhZZSTVWXbutNqlylD+ykrZycRIGQyOVfWK4my5yhKWEhQqpSTQKYj4VEt0eKt6+MrOmcClSigCoKVJOZoApLHSI7AuzTSqclSpAzWqaoFHZVGJ0GvKOeOPLmyPLONV0UaUY0jIfqH4MEuzm1bQFaZglKTVlDIFJOoPp0rzPA5YVMdA/U5MwrK0zD/AE52aUSwotRBZZSKVZRc1LnSMFZpgC0lTsCHbhy5x9TFNQjy7o85yUpNoksFvmSJgXLWqWtJopNCOPXoc4M+JfHM+3S0InJlbhfEhGFSixG9vEa5ACK9+22VMmJ2bJCUgUH04wISgPyHYkcngVewEtmUkfEnFwqw7tWNBct1ypySoYklOjuBzBI7VifwndqF4ytDylgpINWLvRWhAGYg/dN0JkJIQ5dVcR+2QpDPSMtk548oQIr7rDAGL1iRKvtHOdJTt81qA51994AW3Mkvm/XgOUGrwLr9PKM5eM04mgpWBsM+E0kzTMWkKQkFgr4X+XH/AIgso9BBPxJ4zGHZywlawazVpSS+TJSzISNE5Dmp1RmZd6rQgy0lgc21GZ8z9BGkuu5EJklUxIK1oKi/ygghAA51J5DgC8JpRfJ/opG5aOdTlEqrnHkODqIuTpGE++0Ig7wjtRyvR0bwdfgscgBMpc2YslRCXyOWQJdvrGuu39VZOMInypkkmjl2HV2P+4GeF70TJsklKQCtSQaB1E6ClYfed3zrSAlRs4L0StYJPpHm8vczsrR02zWkKSFIIIIBBFQREqJzmMN4E2shRs01wCCpAd2bMA6ivpGwttq2aSpnPCG+ybVOghLVFtBjmd7z500/85SBwTp0gGmxzsTy7fNQrTEot6EQvqKxvStdnZ1rgPflhTaJK5aw6Vgg/Y9Qa9ow1jvu85LYyi0o/cmqu+R8njU3R4hRPDMUKGaTmPOGUk9C8HHZwrxP4YnWSaQoEp0WMlD3pGanKEdH/Vq+CZolA0Ac+/OOZzSY7cbbWyWRUyxZrYtAZCil/wBpZ+rQ8BSzvKr/AJExHJQSHLt9ILzbtkmTjCji1YOxy6wuSUY6+RoRk9lIiZKqHY9wev8AMGPDviRMufLWtAWlBUTLfNwxMt6JWBUDlmHjNz7QUHAS4GRFfI8OUUFTzicU6QFHyaUr0dc8R+MLsmv/AHlKSoJxI2KlYtCFhYAThBLYS4LsePIbRgxqwFRRiOEkVKX3SRxZnia3WlKwkgMpiFczx+sU4eKpEeKT0LD0CGgQ9AGvLy1bTzihizZbYpDhJOEvR6HMV5xoPD1ttMzcQpJQCHxsSkcvmbpSBtjVKTLWpWHGfhQQ+ozGg58oGyZ5QoFJIIyY/cQz3oRHSgoj3nCoplDUw9KI4zsA96khfIgmM/a6rJ5xqbwlY8h0gDarOyi6Wc9opBiSRTsoBmJfJ6xoReRmA1rMo3Kgbvl3MZxSSNPZiaw2lljlBnj5bNCdaDtv8M45e1CndWBKQM1ZBLk0DBRerADjQDbLpVJWApnIduGlfWNHd9sMy0S0YtxGJx1zPZL+UUrZOVaLbUfGsUGgd27Jp2iGOUk6ZWcVJGn/AOCL2MgqUZaEoAJS+NXGoqEsCKVPPSr4k8ImX/7aVtJakyymckKWpKkvjB2Th1EguQ1AxDGOn2axoMkIUAQAKdPpDkXTLl7w06PwAchy/UwkMjj0acLZlf05um1CcgzsWFCCoJW+JBLhIrWoctowjodql4+g9++kNs0gS0n966k8OFeAFIsSE8YbvYktV9GTvqyS0VnLKU/KhPxTDwAFT7dmjLXta0StmP8Ah5ImqwyxiG0WeSUgnUa6xv73uMLWZjHFRiWo3ZwPPPKM54suM2xCEzU4TLO6tLLSyswQChTUSXDN5wsYwXY0pSaXFgXwxf8AKXMazqUlRzkTT8XJCjQnv2jaAS5yRMG6dFChDaHuGIMc4s/gMMUBM1UzFReHZiWQchVSiWL1YHjlBPxReUyxWcy1TSubNdizNQBazq/3rGeOPL2Atte7swXju9ROtcxSTR8I1doFXfYTMUwD0dq/QB/SKdoW6o0dx2dOyxqUxJYB2fk+Y0qONY6Mj4Q0JBcpD592plgMlumtKsclEULEAxm7VaFS5lDTPqNRy1EG7zvEhLFRmIzrRUpTndL/ABdeGWsZi1zAS4fvmevPjCYovyNkkOnTQXq+o/HlEcmp9+xEYESy14QQ1SGevN/fKLkLJJsklmBJ5Dyp7ziuUtmI1l0XwixrQlQEwfEXFFghgHOVddA0W/1Bs8hZs1olBCNuhRmJllwFIUxzAqxbKpTziay1NQa0+mFq9mHJhwNIaoQ6Why0dAg5KnIfl+IL3JdYnY5YLTWdL5FviB4aV5RUu+xYpksEgpWsAgHeajltKH0jpEi6pQmbRCAFmhP3bjRozdIyVshUGhx4RHKUHr6w8mkch1EE1nira7AlYi6neHeIZg3mekEwHtVkISQxZv5P1gMUMXjXz0OCDlAa1WMeevHuYeE/DFlH4KFhtZTMKgasfWkF/DSMdqSomoJPvnWAarOUnJxXvBbwpMw2gV4xsi02jY3tJnZLHajQH3xgpY141Yj8KHPU/gV79IByBQRWVfC7MpWEkIU5ApmflrQOdTxjgX2ehNWtdmxTNc1zMXcbZxhLs8XndVMlrCVPVnH/AO07oOdC3WNHKvITUulymgB4+8v9RVTVHNLBK9htNoEM2KSXpWA8q1l2i9InE9vfvpCch3hos2taJaSpTAAOTyj5y8X3+bXa1zD8L4UjgkZD7946r+p9+GXZVJSWMzdpw19Hjh8pJIJ4B46sS8s5cirQyWl8T9RFibbP7WH9tQB2BPOmfYxAijvkQR04esDpi2ceXLjFWrET4li124qJriDAOoaZ15jJ4pZmFSlzSJ1y8A/yMNGIjbYwKCcniJSnhIclQ1EMKaCwX/J/ticmYChmWggsxzCFEByHeo46QnizxCi1zQqXL2ctAwISakhycSiKFRJr2zgJLkk5CPIllRAFYRYYqXILlao8hQq4z5s0XUWBSMYUCklNAoMSH08s4u3QEyyMKEzZhGag6UvSg+YwltmkTSlRUVB0kn5VVamjHy7RYQbcNtRKnJMxJoXB1Semo1916PIlln4lwePSMldF1bSW1pQcSCEpJcKwgUBI+IDQnTKNWJ2EBIyp78olN2UiqBssVINGjxmgCvnHisBycz7rDVy6Hn77RzsujyfbQx9c/tDxMpr3rDtm7MW486QBiJct6e/5hkxANCA0WeUNwgueHvz/ADGCDp11hmAodOHSA9nVsp6SMgr01jVIzHv1gJOsSZgJJZQNPV6a1aLRIt0dUu1QVLSQdIoXhe0naBE1JcHp798Yj8G255WElymkX/EBCsJUCWBDB6c44p6PQwtSkuQZsNuswGCjFqKFHI50rBhVnpusw4cOQjCWGwS5oYDMZhh3Jzg9dnh6cjCf6takpJaWUhm0GP4i0KmPlhCL1IIqs1YnlKIh4B6+/flDDT379iDRPmcx/VmYpS0p0CCe5H4Bjm0lVCO/lHYP1FukrSFgVAbuHp3BPk2sceWgjt6deEdeLcaOTL/KyFcyhHvlFVKH9YmXDqIBJz0EdHRz9jEgSw/zaCKa1klzCrU8T2K7lzVMhJPE6DqdINAsqwQu651za/CgZrVkOnE8hByz3TZ7OMU5SZi3onR/uBz8ooXzfyphz6AZJHADKNQt30OXbZckFMsOSCCpQqRwAqEjLnFWYdspCUgCgDJFCX145wNCnNYPeE0p2sxavklqKeaywT94ZbA1Rdu+0Ks80S0BJBOaksp8i5BLNGgtFwyZisSkMSScQoSeY1gVdMpUzErAlYSRiUrMZ+rwfQQUgguD68Gicm0Uik0TAQ+YA7wiFP5+UKFtE2PQNmRG/wBIkmKYc4RUpwPfRolRWyNdGL8YkNRQ09dfOGTCcuUeSTlGo1kr0198YUj3+YUKYGPKVk/CMwoUpY1IA4k+xGamzjiBAKQ5KeVdONKQRt9vRiwmXiA4lm5hqgxRmrBTu4mKgQFF2z1YPFURkazwnbN9OW8Gjo0i6ULSMQB7xyG77QUBDUU78vbtHTbsvraSwUKYihD5HXrHPmXktheqCyPDwlqxoy1fToYIyZcQovAFOYfrFSZeaQ+8O0SSoo232FJiQIo2i0gcPf8AEDrRfL5GBU+1YjUkD36wbQVFg3xl4lmJSpKJboaqzUB+A4gjMntkY5Fe9+mbMKsCAeIThKuZajwT8Q+KrXtlIK1SwlZYJThyLB9T0JgbZLxlqWTaJaVAjNCQggsWIwMM2zEd2LHS2ceSdvRRXbidEu3Bu9NYrqLx5ag9A0LKlFRYBzFuidj5QSMwVHhkO5zPpGkskiYmQFTP7UlRJShNDMI144BQYj2zghdNwS7GlM60gLUaol6rOhIOSdXOfCBviS3zFstVMbtoABRkv8ohU7ehWA7wteIsB1/A5RSaPRYm1AAHTyrB7D0QpSTlpBy77OpFnK0VOJzyAcfmBljmhOYcHPmMjBC67dslFJVuKrlkeP5gpUBhtFvIGxs2+maRiLVcgYx/jV89ExoEWUowoA3Qn4n7ZeuneMh4hsgs89ExCTgmJTMDUFcwlsmPPXhB6zXrNlJZaFTWAIUlyCg6g6tTn5QuRBg6DNny3g3d+IEKpHWGu7HTSH7QF4iXKE0CkRylF9YXMnlSPIXVoQY9hz99Xh6gAfx+fWKy00PNolxUIIjMw1acj71hTKp1Gb/VzEgJCRwHKGzVMCenvtCjAO+5QSoVLkEkuG0oB5RBL+BIyPv1i3ar5Q7MFilc284rf1AM1xrUavFE9EmthG32jCEBiyqPzpQ/XtE8i3mV8zF29tp1gfabSoLSlt0jyIfWK1pQSGJq7ge+RMBLwwXW0a2XfMxg9ehPXKCtnt6SH0PP8iMJMvPYgYgfZzg3ddvQTuq3TUDh1OkJPEmtFseXdM1YngDFk2ZKqDryjm/iHxRPVNVsbQyHYBCgnTzI5xJ4x8VhadhKNPnUNa5A/XyjGQ+LCo7YuXK3pBkXsoLxTyJxAO6og1Zk4lZ0pR3YaQLCFLVQEkmgH0pDE4dX6CCdhvqYiXs5ITLf4lpDrVyK8wOQaOpM5WeFxFLGcpMt6BJLrP8A2Co7tGiseysaceEFT7mpJGocaeQ5loGSbOizp2izimnKr4fPNXPSJLuQnZm1Tt8vhQknNXP/ABH2jdgJ508qULRajVVUS6urhU1COKtYEX3eJtCsSiDhDUoAP2pGQAjS2SyoVNxWpJKlhKkqU4S+ZSGyYMGPOMjPmVUkhqmDQSmkbp7Qks17H6Q9GS+n3ENkCvaFCOQqkTA13mI9sR+IrJEFrDdzhJbEk0LZjT+YLAEbCsqlplTS6EnEkkOwPAHQsPKNRY7PhSnZqOzLuk1AOhT+0cog8MSkoxS1gKQU4SVB2GIKBfRj5PDr2s5skubsypQcECjywc+3WC1yiLF1IIBdOGfrDkqAijZ7yQlCAskrKXOtOZyizZy4rzjmao6eyrLADls+cRFQzj2bJ8+ULOZOXswvgYjmqPq/sQ8LxAcGDx5e8xaHqdgKHLKBQbHrVRorW1YCWNXDj35RPOTp6xHMQ7BnaBQTLWuzMolW4CaPqOQzMPs8sBVMgAB77xbvG7ZsyYvGwSMlctEpHH+TFC2LMvGwyHlkKxSrIvRdtFqNGcgEOBqMtYbabahJS5qa0y1b11jP2q8CrCRQjh5xHaLUVqB5AeUFQA2XLdbyThmJIYnqH60MUZdrUl8KiHDUOnCCF6oAQkqBKlgEF8gAAQRrWBEUFHEw2FhUoJLCp5RjCJDwaupYlBSiHJBHJ6egz59M/Tbm2KBjbaLAZP7RxPNvKLE82lUoSygYE6JSD3cQ6VCtg7+qMycFKUPi+Z2zzLadI2NlujbspQIlB8IFMRepbQE/aMfY7unzV4UoJI5ME9XoBHVLIMEpONQKgmpGROpYQUFID39JUmSf7e0TqKuOBS2TVrHO16nR47TOkkKADANXFq4+sYXx1drTEzAAy0sW/cPyG8oN3sMjFcecelRNa7MUYTooOOxIPqIrpMKAerOD9y7qW4vABKoIXbPKVpGjfkxn0A1cm37JSF54TlxBooHiCIJ+JroSuXtkzSJS0JC6FVEncUNXAoaad4BTy6WHIwZl3u121UxRNCHIB3VOoA0ZjvivCNj6aEn3Zk7mtOGYz4kh2Ds/DmBrGzstpCkhhhfhGVTcjS0rxpExypWJQbD8uHieNdYsWe87StYGKSsDRJQDh6JL6wklZWLDZQ27nl784akBVDkOOvlHkr7QxSqViCLsTFrkIll5uesRFQI5cIeWCaVJ5/SDRrFm2qrx6dNCSnR6R5ErJ9PbxLNsCFpxKfdLDmeHTKAgMEXjJWrEXYBBw1zzp1J9Iya72mYVIWcQVm+fIvB++bHNGJdFMp6VpmG4BmgBa7ciaXUjCWzR9xFYkn2VrJZjMWlOT0cD1gnOlWeQ4rOXx+EJ5Gta9YpbbAnClWeahryEQCaAC6QSRQn5eg1PWGoFhGReqTMC5iAoAfDofxA20TsaypgHOQyHKsRPFu7rtXPWEyw51Og5k6Qe9AqiOy2RUxWFAKieH34RsLruuXYxjmgKmZJHA/tSNeZi9YESbEBLQna2hWgY8945ARm70vUlaiSDMBKTwToyPzD1RrIL1vDaqKlghZOZ+UDQDjx6CLVg8P2laDNsitqE1WmUSFo6y81Dml4FTpwUSpTbwy+47xNc14TrNNxyVlJYpJGoObgwGAP+C5q5k2aVOcSCColt4mnU9Mo9dd9zn2MsSwQXG0LOXAYYiAK6HnBqwXAlMhQWZpxhKsISHHMMannwhl2+HVKmpGxVaZRwoKlkhUpSuJSd1hWrgPWA3QyN0LNM2H95CdsUknCrFrQhQ48HMZ3xDYNtIUGBI3h119HjVf8AD0yEIkoKsKU5kua6n/QEZq9LOMKgQos5oSCSMmIqD+YTHoaWznF92X+xKVwUtP8A4KH1MAI1N53glUkoA3caiXzSrTqCmMuoRViIlMjdCvOLVhAK09fTrEdlU6W4Q4WchOIa+nv7QAGjSCQ0esFoVspsoDFjCSAzsUqCnA1OHGO8VbtteIVzof5ghdE0Sp6CTTGO1c3hYadAl0CrHOEuYUql4kkBgpw1cxyg9YLus6mmoQUlJyxGhz4tEt/yZsiZhmATE/KVDEFAZMo1ScqRcsyEBAwhsi3XjxhpqmHG7RGuU9OcMtCGLZxOpb0pCS0gmveOZI6GyFUv394erMcdffvOJFl8v9RDaJ7BXECnVv8AUEw6chTEJIBJYP61itbbSqWlKEHHMZwM/wDqUrl94o/8VKXUoYmYgCmrE9BFpKkSUrnqd1ud5sTaBtNBAehbsB2+ROQCTNDip3j7d4Dy5alspQ3XbFhZzmxUBU9Ydetv2qypgPf1iui2KCWxFgcQTo+Ttk7axdaWyT+hJiMJ3uOXvKG2u0mYoqLB9BwFBEZJNTCpS+UDsIsiTiPIVJ4DUltI19lnhOzkSv7KVjFtFfHMd2JHyg6DgRGesSJiHUgO4wlLOFA0Yp1rXqAdItokzJs4hKVY0I+E6YQKedAO0PHQr2TzL4w2kqQaJdKSwc0Z/N4C4Colqk198YK3P4YtNoExUuUpWB3AzPEJBzI4c423gj9PAhEybb07KSQQCs4SCd0Fs01b28CUkg0ZfwxcBtsmZLSkbSXvJVyyKX0c16jnS54as6rLPImywU5EkA1GRSa88s4uXfZJlhtitmqVPExBR/amJU4JGZT8KgRqOnGNUuz4zvYacBl3OfVhC3QyVj5swqqHryrXlnBa6/B4lTRPSVY1JaYHoVZgj6dnix4esAJxqFE+p/iDy1UqwHPIc4jPJ4Q9GXvq+0WeYgrCimYcGMVAVwP8QMva8pcxZCVS1EEDdUCdXdvdIB+LbjSLSuXLmraeoTEJb+2V72JKm1xMxbJRfjF+TdDSEr2cqXMP/MCEjNy1Rl0BYRSHgDAYuiWJqgtRWopCkpU1BVLuPiamcYW8JDLUOB/MdFtASZiVFwoBSBwILFj3EYrxFZ8E52oSzR0PokwVZwXYawas0hLFBOfH6j0inKl4W4vnwiadmk8XGvaJswy7ZJCz/iSO0EFy6OKsajlxEUjMKZhUNRXygnY1AgrBpR+Irr2+8I3Wwo2dkvUWmygqQJhQAFJYHEE64VUNAaaRSklEwnAfhNUsxS+QIzH0iK4wZE2jbNYPfQ/b0glOsgSFKSAFOxU1SNC+tIvL3RsnDUqP/9k=">
            <a:extLst>
              <a:ext uri="{FF2B5EF4-FFF2-40B4-BE49-F238E27FC236}">
                <a16:creationId xmlns:a16="http://schemas.microsoft.com/office/drawing/2014/main" id="{72B87D09-39D2-034D-AAB2-4B8C350055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/>
          </a:p>
        </p:txBody>
      </p:sp>
      <p:sp>
        <p:nvSpPr>
          <p:cNvPr id="40962" name="Rectangle 6">
            <a:extLst>
              <a:ext uri="{FF2B5EF4-FFF2-40B4-BE49-F238E27FC236}">
                <a16:creationId xmlns:a16="http://schemas.microsoft.com/office/drawing/2014/main" id="{F89E5B0C-64B0-F340-8454-6E227434B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3716338"/>
            <a:ext cx="6408738" cy="201612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963" name="TextBox 7">
            <a:extLst>
              <a:ext uri="{FF2B5EF4-FFF2-40B4-BE49-F238E27FC236}">
                <a16:creationId xmlns:a16="http://schemas.microsoft.com/office/drawing/2014/main" id="{F6CBDC07-C418-204E-961F-FBA815587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005263"/>
            <a:ext cx="5905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 full text contains “2018”</a:t>
            </a:r>
          </a:p>
        </p:txBody>
      </p:sp>
      <p:sp>
        <p:nvSpPr>
          <p:cNvPr id="40964" name="Rectangle 20">
            <a:extLst>
              <a:ext uri="{FF2B5EF4-FFF2-40B4-BE49-F238E27FC236}">
                <a16:creationId xmlns:a16="http://schemas.microsoft.com/office/drawing/2014/main" id="{F1612068-D4BB-134E-8014-7FBAE7787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4757738"/>
            <a:ext cx="5184775" cy="97472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965" name="Rectangle 16">
            <a:extLst>
              <a:ext uri="{FF2B5EF4-FFF2-40B4-BE49-F238E27FC236}">
                <a16:creationId xmlns:a16="http://schemas.microsoft.com/office/drawing/2014/main" id="{CD643153-A3B8-4846-BC49-EB95A69F4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2925763"/>
            <a:ext cx="6408738" cy="7905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966" name="TextBox 17">
            <a:extLst>
              <a:ext uri="{FF2B5EF4-FFF2-40B4-BE49-F238E27FC236}">
                <a16:creationId xmlns:a16="http://schemas.microsoft.com/office/drawing/2014/main" id="{BA147B6C-EC90-9341-A28B-C4E990737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3071813"/>
            <a:ext cx="5905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Read full text</a:t>
            </a:r>
          </a:p>
        </p:txBody>
      </p:sp>
      <p:sp>
        <p:nvSpPr>
          <p:cNvPr id="40967" name="TextBox 22">
            <a:extLst>
              <a:ext uri="{FF2B5EF4-FFF2-40B4-BE49-F238E27FC236}">
                <a16:creationId xmlns:a16="http://schemas.microsoft.com/office/drawing/2014/main" id="{037D8F2C-BC26-D345-9F35-0F21ADF74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4463" y="4983163"/>
            <a:ext cx="468153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 with “2019”</a:t>
            </a:r>
          </a:p>
        </p:txBody>
      </p:sp>
      <p:sp>
        <p:nvSpPr>
          <p:cNvPr id="40968" name="Rectangle 8">
            <a:extLst>
              <a:ext uri="{FF2B5EF4-FFF2-40B4-BE49-F238E27FC236}">
                <a16:creationId xmlns:a16="http://schemas.microsoft.com/office/drawing/2014/main" id="{C4802653-AD82-D948-9664-53DE9E3A0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25" y="1895475"/>
            <a:ext cx="4572000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defTabSz="914400" eaLnBrk="1" hangingPunct="1">
              <a:lnSpc>
                <a:spcPct val="80000"/>
              </a:lnSpc>
              <a:spcBef>
                <a:spcPct val="20000"/>
              </a:spcBef>
              <a:buClr>
                <a:srgbClr val="0C2577"/>
              </a:buClr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Find and replace text</a:t>
            </a:r>
          </a:p>
        </p:txBody>
      </p:sp>
      <p:sp>
        <p:nvSpPr>
          <p:cNvPr id="40969" name="Rectangle 9">
            <a:extLst>
              <a:ext uri="{FF2B5EF4-FFF2-40B4-BE49-F238E27FC236}">
                <a16:creationId xmlns:a16="http://schemas.microsoft.com/office/drawing/2014/main" id="{09881E2B-C5EA-CE48-999F-B72BF0CED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0238"/>
            <a:ext cx="91440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defTabSz="914400" eaLnBrk="1" hangingPunct="1">
              <a:lnSpc>
                <a:spcPct val="80000"/>
              </a:lnSpc>
              <a:spcBef>
                <a:spcPct val="20000"/>
              </a:spcBef>
              <a:buClr>
                <a:srgbClr val="0C2577"/>
              </a:buClr>
              <a:buFont typeface="Arial" panose="020B0604020202020204" pitchFamily="34" charset="0"/>
              <a:buNone/>
            </a:pPr>
            <a:r>
              <a:rPr lang="en-US" altLang="en-US" sz="3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Iteration</a:t>
            </a:r>
          </a:p>
        </p:txBody>
      </p:sp>
    </p:spTree>
    <p:extLst>
      <p:ext uri="{BB962C8B-B14F-4D97-AF65-F5344CB8AC3E}">
        <p14:creationId xmlns:p14="http://schemas.microsoft.com/office/powerpoint/2010/main" val="19247089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AutoShape 6" descr="data:image/jpeg;base64,/9j/4AAQSkZJRgABAQAAAQABAAD/2wCEAAkGBhQSERUUExQUFRUWGBoYGRgWGBwcHhcbHx0YHBkaGBgYHSYeFxskGhwYHy8gIycpLCwsGh8xNTAqNSYrLCkBCQoKDgwOGg8PGiwkHyQsLCwsLCwsLCwsLCwsLCksLCwsLCwsLCwsLCwsLCwsKSwsLCksLCwsLCwsLCwsLCwsLP/AABEIAOAA4AMBIgACEQEDEQH/xAAcAAABBQEBAQAAAAAAAAAAAAAFAQIDBAYHAAj/xAA+EAABAgMFBgQFAwQABQUAAAABAhEAAyEEBRIxQRMiUWFxgQaRofAyQrHB0QdS4RQjYvEVM3KCshY0U4OS/8QAGgEAAwEBAQEAAAAAAAAAAAAAAQIDAAQFBv/EACcRAAICAgIBBAICAwAAAAAAAAABAhEDIRIxQRMiUWEEgTLwkbHR/9oADAMBAAIRAxEAPwAEtnGEaP7eGYgS9YYHJbTPt9oVADFonRYeVV4sNMu3pCTVJZ9R2iLKtX984WUrFmKRjHtp6/xE8xmEQJIqT0H2hMjX7xg0SpcltIYuaXYf6h0maxdtIWWKueNYxhqk6kxHNmlTJbvDlLdXAPk2Q4Q1S84UYehIAbUwoYuxYQ0K041eHCXnw4+84wGeSNAQwGT9487APrDZisga8+HCHKWHFP8AcMKPlGvOJE69YhfhHpYpQwLNQ9U4199IYJlNMuMLhcmoira55TRBR3Id+5gN1sxa2RGVSfSGJdmPHrEU+14E41PTPDX/AGIhVfqM1IUkfuw0eCgMIolcwwzihOvIIqErUHAoGFeZ+0MtV5p2bpIP0J/y5CK1iJmTJaSoFnmHKp0/MG90Cg8maxy9/mJTP1Z4rIYnOH9PXWMYmxh35Uh8xYz10iHH3env3pCk7z/KKmn1/MajE2MfDEAXnrn7MNBJHU948lTUaBQSAhhlnp+YRUwgUHeHzlVzhiqF4NjURuSecPwtuwyWGJ5++0KEgJJ1NIwWhAXLvQZfnrCzptfdeMeB3ecRpzI1jGJgzB4VS3oKR5ag/BmhpJHeAahZaOdBHlKAU5rSHA8WAhNXIppGNQiaVLVr75QgWK1/mEnLcuYRLM+sajWPKHzYR5ZbjDZSXcmGyk6v9eMYxMhJY5++MeSjLKGTZ6tPrpEoQQl20yFYwoJt15BKsKd6m8x14dYEFCnLtU0Vhp0PCCEySmYsiWrBMOivhX5ZGLgBsyEqWlKnOEgkMSQetHhZLkqDdAWVPUwBwl1YVJQalBzU2mfr1iGfd+BTAnAfgXpX5VcDF6VL2i6YEur5QlIHX+TEEq/cAmJCUkhxvfC1dNTrDxTEbSKNokLRRiKsdUq4KGh18otSsUsy8Kirf3lKox0JfKmkCZF4qep6cugi3eN5CZLSlmIqTxOX0+sOoMXkX13mpcwEBTPuv9eUaOyzFChajV484z/he0KnTUSUAmYpk0S7Bw6uya1pSL18E2afglWkTkbTZqQU1B/xLb4BBDg5jKohOcVP032HtWFtrm4yyf8AiK0q80BWzUreOja6PwgXYr/ebs5owDEzjTTefTmMoCzbYRaFKILhbkdFZejRbgJzNsqdQsf45xLLmuKsTWsZy650y0TCXKUO9Mv+l9esGbRaUhWFxiyaJtFE0yVSgIUIo+phWejQ4nLh7rCFRq1RAtL4WhVrz9YRMvl7EYI9CmNRQR7KuTwqecNTOcv5CMAcaBzpCImE/mI1LxKarD69okUdBme9IwRynLc4RReFSH9YQSy/0jAEWxH1iIS3PD3rE5ZIpQZmKsq2kkploXNVwSCfMh4IG6LKFsab0QiYXdZA7gf6pEU25rfN+GRMSngkN5klzDf/AELbhnZZx5s/3g6+RFIS02hByUACd41LAcObwlnvWTL+ZTsQ6chzrqM4HWy5rSiqpU0NqUqp1MDJgL19YThGTuwuTRqLYqRMl4pcxO0SPmAClcn484zNvti8KEqfE5NTnQAREp4iNpY1D++MWSaJOmMSo1QVMM+T8yIrqDxpfB3hn+stAKxhs6CNqpKkpYVIAKszSrAkDTKNHN/TGzrta0i1iVZy2BRlrUz/ACnEQwB+YmrwzyRToEYSe0jmykgM3flDXg34i8JWixzFS5yCMJICk1SrmlQ0IrWsBjKbOGFDnhW9RZpm0OIUIVhLFSSGIf1bJwIW+b4lTcRlbTaKWC6kpDAZkEEkKUpiSGy1gdKmpwpplxyMXZl3STIVNSsBaSHlmjuWdJrjHHIjgc4X0YufqeaNzaXEETZ6iTiJJ1Jz7nWLcizrmBRDqNSTUltT/MUUpcsNY1avCWzSpKlqMwIxMn4RQKLk/GWrSnPOBPLGH8jcW+gJOlqlB9ohxklKwSObJcDzhtzgKnBa5iUhJclRqeXN4htliKQ+IKHKKbQbvoK0dTmriNcxjEgqXiEIJUfT3pEDpEKHrrDgrCGzeGpJeoZvWFnDMxgWeZxDJVM/ZhxFOUMWttYAUOky6E6w9CeOmkQyUc6k6w+dT7xg2LNVDASe/wBoZaFcTRodd95KmTNnZZYmTP8A5FBwkcUpNP8AuPYQUK2HrtujEnELPOtL/wD1yh1WplLHSnWCP9NeZRhkmx2ZOQTKKf8AyIPnBa4fBZUcdqmLnLpRROEdE5eka2RcsoBhLSw5cMom5/AtfJyxXhq+iXE6YrXcmkdwBEM60X1ZjvKtJA54w3rHXhcEr9gB5U+kNn3Oths50xDZMpx3SpwY3qP4NxXycUn/AKgWkHfLqGeJAcdWb1BiWyeP5Ewta7Ogj9yUgt2MbPxTZ58nftFmslslihJl7NYHVO6/NowSpF1WgkPaLCv/ACG1lvzbfAiT/Hw5NuO/rsfnOPkPyfC112z/AJE6WlZyTjKC/JMwZ8ogu79KthbJU5U1Gzkq2kwTEO6UVYB2Ls1WbPlASZ+mdqKdpZ1SbRLqypMzNuSmY8o6DYLG10FKkLM9SCFpJLiuQc03R6x52ZyxTSwZe3TjLf8Ai9lVUl71+0DrwWFJlGRLaSpKj/aQwUpSyZiilIoWatMomu8IK8NnURMzSnCd5iKFSn8jxjPXJfa0pKJUq0sDVMtWZJoSkg/SN1O8QJlWWXt0LE5dUpWA4LsSVgVBHUwuXDOcW07lbpJ1/deSvPjrpFm02eVaEGXbEoQpRCi3IEEM7gV8zAD9SrHdk2SJRWmXPlhJl7JDqwgFk/tYgDM8I0NosP8AVyBMSUibumiid2uE5Bnz7RlrbcVlmztvPxylVBYOlZbCCx+FWRpwhvxfyJxlHHmbT8ff152ReOLTaOEqEIhUbr9TrqsyP6ddlNMOzmUKcSxULY/uBI/7YwKhH0EZWuRxtU6Ll2ttpeKgxpc8A4c+Tx0Pxbdrz5qv72zTMTjCikYkkMnYTFqZT54evSMp4T8Kf1q8KV1CSpQADpYtqQCGIOesHbbarTZJCUWqXKnbNTJTNBJSAzYJiSCRT4S7Uyjg/LxzlOMsb6u19Ov+FMc4q0wfd9z4lKAScCqJf58W6CNc3OEuRTOBky4VS55TLKZhSkKAPzVIIUNMla8OMU7dfsyZNEwNLIUFJEtwAofMA+fOCG2TaZwUlapMwgJUastXzHOhJ0FI6sako+4SW3o2b6CI1p9/zEgzhZsKWZSmHOItoW3j30i7PQ/CkAbxnl69h9zGsBNbb1AYCvFqQPnX8t9OjfmGSrEpR1c68uPSIbwuiZLSlWFTKfCpiMTZ4XzA4wylHozUi2jxCaUFCK/WCsi1pWHT369dYw2AjlBC7baUk5MQ34hmkKm/IWvGaZkwSkOQ4BHFX4Edg8C+E0WeSks61B1K4/xHPf02uYTZ5mEOlFO5juFmTQRzZJW+KKJUrJpUpospNYahEPaEAydBiURBLiyiGFZHarGlaSkjMNHzx+oPhn+mtBAYJNR0/D07iPo4xy/9Z7rxSkThXCrCroculftDdSTDF3o5BYb2nWVeKVMWg/4kh+vGOuXTf0m8bA21Qi0sUqQ4SVkAndR8wKK0DO+Ucbte8kf408svuO0R3Hf5sdpRaBLTMKAoALdt4FL0LuAYGb8aGZKTXuTtAU3B66O2XVNXZ5CEpkKNUpmKJZ1Meb4QNa+sMvPw8udLEuYoJXKxLQpZcLSatQumv17wEsHjddqsqZqpcqUrEpDic20wpSxKS6gQ5HOC9j8TS1zE7bFQAHClagyaODhDgs9OMeU/w/SyerB0/Pn9f7OhZZSTVWXbutNqlylD+ykrZycRIGQyOVfWK4my5yhKWEhQqpSTQKYj4VEt0eKt6+MrOmcClSigCoKVJOZoApLHSI7AuzTSqclSpAzWqaoFHZVGJ0GvKOeOPLmyPLONV0UaUY0jIfqH4MEuzm1bQFaZglKTVlDIFJOoPp0rzPA5YVMdA/U5MwrK0zD/AE52aUSwotRBZZSKVZRc1LnSMFZpgC0lTsCHbhy5x9TFNQjy7o85yUpNoksFvmSJgXLWqWtJopNCOPXoc4M+JfHM+3S0InJlbhfEhGFSixG9vEa5ACK9+22VMmJ2bJCUgUH04wISgPyHYkcngVewEtmUkfEnFwqw7tWNBct1ypySoYklOjuBzBI7VifwndqF4ytDylgpINWLvRWhAGYg/dN0JkJIQ5dVcR+2QpDPSMtk548oQIr7rDAGL1iRKvtHOdJTt81qA51994AW3Mkvm/XgOUGrwLr9PKM5eM04mgpWBsM+E0kzTMWkKQkFgr4X+XH/AIgso9BBPxJ4zGHZywlawazVpSS+TJSzISNE5Dmp1RmZd6rQgy0lgc21GZ8z9BGkuu5EJklUxIK1oKi/ygghAA51J5DgC8JpRfJ/opG5aOdTlEqrnHkODqIuTpGE++0Ig7wjtRyvR0bwdfgscgBMpc2YslRCXyOWQJdvrGuu39VZOMInypkkmjl2HV2P+4GeF70TJsklKQCtSQaB1E6ClYfed3zrSAlRs4L0StYJPpHm8vczsrR02zWkKSFIIIIBBFQREqJzmMN4E2shRs01wCCpAd2bMA6ivpGwttq2aSpnPCG+ybVOghLVFtBjmd7z500/85SBwTp0gGmxzsTy7fNQrTEot6EQvqKxvStdnZ1rgPflhTaJK5aw6Vgg/Y9Qa9ow1jvu85LYyi0o/cmqu+R8njU3R4hRPDMUKGaTmPOGUk9C8HHZwrxP4YnWSaQoEp0WMlD3pGanKEdH/Vq+CZolA0Ac+/OOZzSY7cbbWyWRUyxZrYtAZCil/wBpZ+rQ8BSzvKr/AJExHJQSHLt9ILzbtkmTjCji1YOxy6wuSUY6+RoRk9lIiZKqHY9wev8AMGPDviRMufLWtAWlBUTLfNwxMt6JWBUDlmHjNz7QUHAS4GRFfI8OUUFTzicU6QFHyaUr0dc8R+MLsmv/AHlKSoJxI2KlYtCFhYAThBLYS4LsePIbRgxqwFRRiOEkVKX3SRxZnia3WlKwkgMpiFczx+sU4eKpEeKT0LD0CGgQ9AGvLy1bTzihizZbYpDhJOEvR6HMV5xoPD1ttMzcQpJQCHxsSkcvmbpSBtjVKTLWpWHGfhQQ+ozGg58oGyZ5QoFJIIyY/cQz3oRHSgoj3nCoplDUw9KI4zsA96khfIgmM/a6rJ5xqbwlY8h0gDarOyi6Wc9opBiSRTsoBmJfJ6xoReRmA1rMo3Kgbvl3MZxSSNPZiaw2lljlBnj5bNCdaDtv8M45e1CndWBKQM1ZBLk0DBRerADjQDbLpVJWApnIduGlfWNHd9sMy0S0YtxGJx1zPZL+UUrZOVaLbUfGsUGgd27Jp2iGOUk6ZWcVJGn/AOCL2MgqUZaEoAJS+NXGoqEsCKVPPSr4k8ImX/7aVtJakyymckKWpKkvjB2Th1EguQ1AxDGOn2axoMkIUAQAKdPpDkXTLl7w06PwAchy/UwkMjj0acLZlf05um1CcgzsWFCCoJW+JBLhIrWoctowjodql4+g9++kNs0gS0n966k8OFeAFIsSE8YbvYktV9GTvqyS0VnLKU/KhPxTDwAFT7dmjLXta0StmP8Ah5ImqwyxiG0WeSUgnUa6xv73uMLWZjHFRiWo3ZwPPPKM54suM2xCEzU4TLO6tLLSyswQChTUSXDN5wsYwXY0pSaXFgXwxf8AKXMazqUlRzkTT8XJCjQnv2jaAS5yRMG6dFChDaHuGIMc4s/gMMUBM1UzFReHZiWQchVSiWL1YHjlBPxReUyxWcy1TSubNdizNQBazq/3rGeOPL2Atte7swXju9ROtcxSTR8I1doFXfYTMUwD0dq/QB/SKdoW6o0dx2dOyxqUxJYB2fk+Y0qONY6Mj4Q0JBcpD592plgMlumtKsclEULEAxm7VaFS5lDTPqNRy1EG7zvEhLFRmIzrRUpTndL/ABdeGWsZi1zAS4fvmevPjCYovyNkkOnTQXq+o/HlEcmp9+xEYESy14QQ1SGevN/fKLkLJJsklmBJ5Dyp7ziuUtmI1l0XwixrQlQEwfEXFFghgHOVddA0W/1Bs8hZs1olBCNuhRmJllwFIUxzAqxbKpTziay1NQa0+mFq9mHJhwNIaoQ6Why0dAg5KnIfl+IL3JdYnY5YLTWdL5FviB4aV5RUu+xYpksEgpWsAgHeajltKH0jpEi6pQmbRCAFmhP3bjRozdIyVshUGhx4RHKUHr6w8mkch1EE1nira7AlYi6neHeIZg3mekEwHtVkISQxZv5P1gMUMXjXz0OCDlAa1WMeevHuYeE/DFlH4KFhtZTMKgasfWkF/DSMdqSomoJPvnWAarOUnJxXvBbwpMw2gV4xsi02jY3tJnZLHajQH3xgpY141Yj8KHPU/gV79IByBQRWVfC7MpWEkIU5ApmflrQOdTxjgX2ehNWtdmxTNc1zMXcbZxhLs8XndVMlrCVPVnH/AO07oOdC3WNHKvITUulymgB4+8v9RVTVHNLBK9htNoEM2KSXpWA8q1l2i9InE9vfvpCch3hos2taJaSpTAAOTyj5y8X3+bXa1zD8L4UjgkZD7946r+p9+GXZVJSWMzdpw19Hjh8pJIJ4B46sS8s5cirQyWl8T9RFibbP7WH9tQB2BPOmfYxAijvkQR04esDpi2ceXLjFWrET4li124qJriDAOoaZ15jJ4pZmFSlzSJ1y8A/yMNGIjbYwKCcniJSnhIclQ1EMKaCwX/J/ticmYChmWggsxzCFEByHeo46QnizxCi1zQqXL2ctAwISakhycSiKFRJr2zgJLkk5CPIllRAFYRYYqXILlao8hQq4z5s0XUWBSMYUCklNAoMSH08s4u3QEyyMKEzZhGag6UvSg+YwltmkTSlRUVB0kn5VVamjHy7RYQbcNtRKnJMxJoXB1Semo1916PIlln4lwePSMldF1bSW1pQcSCEpJcKwgUBI+IDQnTKNWJ2EBIyp78olN2UiqBssVINGjxmgCvnHisBycz7rDVy6Hn77RzsujyfbQx9c/tDxMpr3rDtm7MW486QBiJct6e/5hkxANCA0WeUNwgueHvz/ADGCDp11hmAodOHSA9nVsp6SMgr01jVIzHv1gJOsSZgJJZQNPV6a1aLRIt0dUu1QVLSQdIoXhe0naBE1JcHp798Yj8G255WElymkX/EBCsJUCWBDB6c44p6PQwtSkuQZsNuswGCjFqKFHI50rBhVnpusw4cOQjCWGwS5oYDMZhh3Jzg9dnh6cjCf6takpJaWUhm0GP4i0KmPlhCL1IIqs1YnlKIh4B6+/flDDT379iDRPmcx/VmYpS0p0CCe5H4Bjm0lVCO/lHYP1FukrSFgVAbuHp3BPk2sceWgjt6deEdeLcaOTL/KyFcyhHvlFVKH9YmXDqIBJz0EdHRz9jEgSw/zaCKa1klzCrU8T2K7lzVMhJPE6DqdINAsqwQu651za/CgZrVkOnE8hByz3TZ7OMU5SZi3onR/uBz8ooXzfyphz6AZJHADKNQt30OXbZckFMsOSCCpQqRwAqEjLnFWYdspCUgCgDJFCX145wNCnNYPeE0p2sxavklqKeaywT94ZbA1Rdu+0Ks80S0BJBOaksp8i5BLNGgtFwyZisSkMSScQoSeY1gVdMpUzErAlYSRiUrMZ+rwfQQUgguD68Gicm0Uik0TAQ+YA7wiFP5+UKFtE2PQNmRG/wBIkmKYc4RUpwPfRolRWyNdGL8YkNRQ09dfOGTCcuUeSTlGo1kr0198YUj3+YUKYGPKVk/CMwoUpY1IA4k+xGamzjiBAKQ5KeVdONKQRt9vRiwmXiA4lm5hqgxRmrBTu4mKgQFF2z1YPFURkazwnbN9OW8Gjo0i6ULSMQB7xyG77QUBDUU78vbtHTbsvraSwUKYihD5HXrHPmXktheqCyPDwlqxoy1fToYIyZcQovAFOYfrFSZeaQ+8O0SSoo232FJiQIo2i0gcPf8AEDrRfL5GBU+1YjUkD36wbQVFg3xl4lmJSpKJboaqzUB+A4gjMntkY5Fe9+mbMKsCAeIThKuZajwT8Q+KrXtlIK1SwlZYJThyLB9T0JgbZLxlqWTaJaVAjNCQggsWIwMM2zEd2LHS2ceSdvRRXbidEu3Bu9NYrqLx5ag9A0LKlFRYBzFuidj5QSMwVHhkO5zPpGkskiYmQFTP7UlRJShNDMI144BQYj2zghdNwS7GlM60gLUaol6rOhIOSdXOfCBviS3zFstVMbtoABRkv8ohU7ehWA7wteIsB1/A5RSaPRYm1AAHTyrB7D0QpSTlpBy77OpFnK0VOJzyAcfmBljmhOYcHPmMjBC67dslFJVuKrlkeP5gpUBhtFvIGxs2+maRiLVcgYx/jV89ExoEWUowoA3Qn4n7ZeuneMh4hsgs89ExCTgmJTMDUFcwlsmPPXhB6zXrNlJZaFTWAIUlyCg6g6tTn5QuRBg6DNny3g3d+IEKpHWGu7HTSH7QF4iXKE0CkRylF9YXMnlSPIXVoQY9hz99Xh6gAfx+fWKy00PNolxUIIjMw1acj71hTKp1Gb/VzEgJCRwHKGzVMCenvtCjAO+5QSoVLkEkuG0oB5RBL+BIyPv1i3ar5Q7MFilc284rf1AM1xrUavFE9EmthG32jCEBiyqPzpQ/XtE8i3mV8zF29tp1gfabSoLSlt0jyIfWK1pQSGJq7ge+RMBLwwXW0a2XfMxg9ehPXKCtnt6SH0PP8iMJMvPYgYgfZzg3ddvQTuq3TUDh1OkJPEmtFseXdM1YngDFk2ZKqDryjm/iHxRPVNVsbQyHYBCgnTzI5xJ4x8VhadhKNPnUNa5A/XyjGQ+LCo7YuXK3pBkXsoLxTyJxAO6og1Zk4lZ0pR3YaQLCFLVQEkmgH0pDE4dX6CCdhvqYiXs5ITLf4lpDrVyK8wOQaOpM5WeFxFLGcpMt6BJLrP8A2Co7tGiseysaceEFT7mpJGocaeQ5loGSbOizp2izimnKr4fPNXPSJLuQnZm1Tt8vhQknNXP/ABH2jdgJ508qULRajVVUS6urhU1COKtYEX3eJtCsSiDhDUoAP2pGQAjS2SyoVNxWpJKlhKkqU4S+ZSGyYMGPOMjPmVUkhqmDQSmkbp7Qks17H6Q9GS+n3ENkCvaFCOQqkTA13mI9sR+IrJEFrDdzhJbEk0LZjT+YLAEbCsqlplTS6EnEkkOwPAHQsPKNRY7PhSnZqOzLuk1AOhT+0cog8MSkoxS1gKQU4SVB2GIKBfRj5PDr2s5skubsypQcECjywc+3WC1yiLF1IIBdOGfrDkqAijZ7yQlCAskrKXOtOZyizZy4rzjmao6eyrLADls+cRFQzj2bJ8+ULOZOXswvgYjmqPq/sQ8LxAcGDx5e8xaHqdgKHLKBQbHrVRorW1YCWNXDj35RPOTp6xHMQ7BnaBQTLWuzMolW4CaPqOQzMPs8sBVMgAB77xbvG7ZsyYvGwSMlctEpHH+TFC2LMvGwyHlkKxSrIvRdtFqNGcgEOBqMtYbabahJS5qa0y1b11jP2q8CrCRQjh5xHaLUVqB5AeUFQA2XLdbyThmJIYnqH60MUZdrUl8KiHDUOnCCF6oAQkqBKlgEF8gAAQRrWBEUFHEw2FhUoJLCp5RjCJDwaupYlBSiHJBHJ6egz59M/Tbm2KBjbaLAZP7RxPNvKLE82lUoSygYE6JSD3cQ6VCtg7+qMycFKUPi+Z2zzLadI2NlujbspQIlB8IFMRepbQE/aMfY7unzV4UoJI5ME9XoBHVLIMEpONQKgmpGROpYQUFID39JUmSf7e0TqKuOBS2TVrHO16nR47TOkkKADANXFq4+sYXx1drTEzAAy0sW/cPyG8oN3sMjFcecelRNa7MUYTooOOxIPqIrpMKAerOD9y7qW4vABKoIXbPKVpGjfkxn0A1cm37JSF54TlxBooHiCIJ+JroSuXtkzSJS0JC6FVEncUNXAoaad4BTy6WHIwZl3u121UxRNCHIB3VOoA0ZjvivCNj6aEn3Zk7mtOGYz4kh2Ds/DmBrGzstpCkhhhfhGVTcjS0rxpExypWJQbD8uHieNdYsWe87StYGKSsDRJQDh6JL6wklZWLDZQ27nl784akBVDkOOvlHkr7QxSqViCLsTFrkIll5uesRFQI5cIeWCaVJ5/SDRrFm2qrx6dNCSnR6R5ErJ9PbxLNsCFpxKfdLDmeHTKAgMEXjJWrEXYBBw1zzp1J9Iya72mYVIWcQVm+fIvB++bHNGJdFMp6VpmG4BmgBa7ciaXUjCWzR9xFYkn2VrJZjMWlOT0cD1gnOlWeQ4rOXx+EJ5Gta9YpbbAnClWeahryEQCaAC6QSRQn5eg1PWGoFhGReqTMC5iAoAfDofxA20TsaypgHOQyHKsRPFu7rtXPWEyw51Og5k6Qe9AqiOy2RUxWFAKieH34RsLruuXYxjmgKmZJHA/tSNeZi9YESbEBLQna2hWgY8945ARm70vUlaiSDMBKTwToyPzD1RrIL1vDaqKlghZOZ+UDQDjx6CLVg8P2laDNsitqE1WmUSFo6y81Dml4FTpwUSpTbwy+47xNc14TrNNxyVlJYpJGoObgwGAP+C5q5k2aVOcSCColt4mnU9Mo9dd9zn2MsSwQXG0LOXAYYiAK6HnBqwXAlMhQWZpxhKsISHHMMannwhl2+HVKmpGxVaZRwoKlkhUpSuJSd1hWrgPWA3QyN0LNM2H95CdsUknCrFrQhQ48HMZ3xDYNtIUGBI3h119HjVf8AD0yEIkoKsKU5kua6n/QEZq9LOMKgQos5oSCSMmIqD+YTHoaWznF92X+xKVwUtP8A4KH1MAI1N53glUkoA3caiXzSrTqCmMuoRViIlMjdCvOLVhAK09fTrEdlU6W4Q4WchOIa+nv7QAGjSCQ0esFoVspsoDFjCSAzsUqCnA1OHGO8VbtteIVzof5ghdE0Sp6CTTGO1c3hYadAl0CrHOEuYUql4kkBgpw1cxyg9YLus6mmoQUlJyxGhz4tEt/yZsiZhmATE/KVDEFAZMo1ScqRcsyEBAwhsi3XjxhpqmHG7RGuU9OcMtCGLZxOpb0pCS0gmveOZI6GyFUv394erMcdffvOJFl8v9RDaJ7BXECnVv8AUEw6chTEJIBJYP61itbbSqWlKEHHMZwM/wDqUrl94o/8VKXUoYmYgCmrE9BFpKkSUrnqd1ud5sTaBtNBAehbsB2+ROQCTNDip3j7d4Dy5alspQ3XbFhZzmxUBU9Ydetv2qypgPf1iui2KCWxFgcQTo+Ttk7axdaWyT+hJiMJ3uOXvKG2u0mYoqLB9BwFBEZJNTCpS+UDsIsiTiPIVJ4DUltI19lnhOzkSv7KVjFtFfHMd2JHyg6DgRGesSJiHUgO4wlLOFA0Yp1rXqAdItokzJs4hKVY0I+E6YQKedAO0PHQr2TzL4w2kqQaJdKSwc0Z/N4C4Colqk198YK3P4YtNoExUuUpWB3AzPEJBzI4c423gj9PAhEybb07KSQQCs4SCd0Fs01b28CUkg0ZfwxcBtsmZLSkbSXvJVyyKX0c16jnS54as6rLPImywU5EkA1GRSa88s4uXfZJlhtitmqVPExBR/amJU4JGZT8KgRqOnGNUuz4zvYacBl3OfVhC3QyVj5swqqHryrXlnBa6/B4lTRPSVY1JaYHoVZgj6dnix4esAJxqFE+p/iDy1UqwHPIc4jPJ4Q9GXvq+0WeYgrCimYcGMVAVwP8QMva8pcxZCVS1EEDdUCdXdvdIB+LbjSLSuXLmraeoTEJb+2V72JKm1xMxbJRfjF+TdDSEr2cqXMP/MCEjNy1Rl0BYRSHgDAYuiWJqgtRWopCkpU1BVLuPiamcYW8JDLUOB/MdFtASZiVFwoBSBwILFj3EYrxFZ8E52oSzR0PokwVZwXYawas0hLFBOfH6j0inKl4W4vnwiadmk8XGvaJswy7ZJCz/iSO0EFy6OKsajlxEUjMKZhUNRXygnY1AgrBpR+Irr2+8I3Wwo2dkvUWmygqQJhQAFJYHEE64VUNAaaRSklEwnAfhNUsxS+QIzH0iK4wZE2jbNYPfQ/b0glOsgSFKSAFOxU1SNC+tIvL3RsnDUqP/9k=">
            <a:extLst>
              <a:ext uri="{FF2B5EF4-FFF2-40B4-BE49-F238E27FC236}">
                <a16:creationId xmlns:a16="http://schemas.microsoft.com/office/drawing/2014/main" id="{71188187-738F-A441-BD22-A4BBDBD9AD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/>
          </a:p>
        </p:txBody>
      </p:sp>
      <p:sp>
        <p:nvSpPr>
          <p:cNvPr id="43010" name="Rectangle 6">
            <a:extLst>
              <a:ext uri="{FF2B5EF4-FFF2-40B4-BE49-F238E27FC236}">
                <a16:creationId xmlns:a16="http://schemas.microsoft.com/office/drawing/2014/main" id="{C5163109-DC1C-3E46-86E7-AE2133BCD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636838"/>
            <a:ext cx="5905500" cy="187166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011" name="TextBox 7">
            <a:extLst>
              <a:ext uri="{FF2B5EF4-FFF2-40B4-BE49-F238E27FC236}">
                <a16:creationId xmlns:a16="http://schemas.microsoft.com/office/drawing/2014/main" id="{97162509-DCBB-1048-9666-8CC021943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2781300"/>
            <a:ext cx="54721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For i in 1 </a:t>
            </a:r>
            <a:r>
              <a:rPr lang="mr-IN" altLang="en-US" sz="2400">
                <a:latin typeface="Courier New" panose="02070309020205020404" pitchFamily="49" charset="0"/>
              </a:rPr>
              <a:t>…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</a:p>
        </p:txBody>
      </p:sp>
      <p:sp>
        <p:nvSpPr>
          <p:cNvPr id="43012" name="Rectangle 20">
            <a:extLst>
              <a:ext uri="{FF2B5EF4-FFF2-40B4-BE49-F238E27FC236}">
                <a16:creationId xmlns:a16="http://schemas.microsoft.com/office/drawing/2014/main" id="{ECAB3E6F-1E0A-1E4F-9596-7BFB41114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01" y="3532188"/>
            <a:ext cx="4968850" cy="97631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013" name="TextBox 22">
            <a:extLst>
              <a:ext uri="{FF2B5EF4-FFF2-40B4-BE49-F238E27FC236}">
                <a16:creationId xmlns:a16="http://schemas.microsoft.com/office/drawing/2014/main" id="{53CF466E-A656-684B-826F-44202975F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3238" y="3759200"/>
            <a:ext cx="46815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Print i times 5 = i * 5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59AEAF1F-E0ED-DA49-B301-5BE23ADC9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338" y="1443038"/>
            <a:ext cx="6969125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defTabSz="914400" eaLnBrk="1" hangingPunct="1">
              <a:lnSpc>
                <a:spcPct val="80000"/>
              </a:lnSpc>
              <a:spcBef>
                <a:spcPct val="20000"/>
              </a:spcBef>
              <a:buClr>
                <a:srgbClr val="0C2577"/>
              </a:buClr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Print the multiplication table of 5 </a:t>
            </a:r>
          </a:p>
        </p:txBody>
      </p:sp>
    </p:spTree>
    <p:extLst>
      <p:ext uri="{BB962C8B-B14F-4D97-AF65-F5344CB8AC3E}">
        <p14:creationId xmlns:p14="http://schemas.microsoft.com/office/powerpoint/2010/main" val="364031105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Box 1">
            <a:extLst>
              <a:ext uri="{FF2B5EF4-FFF2-40B4-BE49-F238E27FC236}">
                <a16:creationId xmlns:a16="http://schemas.microsoft.com/office/drawing/2014/main" id="{7085F019-5C92-C647-B8A0-94B3AFD56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844675"/>
            <a:ext cx="7777162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400" b="1">
                <a:latin typeface="Courier New" panose="02070309020205020404" pitchFamily="49" charset="0"/>
              </a:rPr>
              <a:t>hour = date('h') ;</a:t>
            </a:r>
          </a:p>
          <a:p>
            <a:endParaRPr lang="en-US" altLang="en-US" sz="2400" b="1">
              <a:latin typeface="Courier New" panose="02070309020205020404" pitchFamily="49" charset="0"/>
            </a:endParaRPr>
          </a:p>
          <a:p>
            <a:r>
              <a:rPr lang="en-US" altLang="en-US" sz="2400" b="1">
                <a:latin typeface="Courier New" panose="02070309020205020404" pitchFamily="49" charset="0"/>
              </a:rPr>
              <a:t>if ( hour &lt; 12) {</a:t>
            </a:r>
          </a:p>
          <a:p>
            <a:endParaRPr lang="en-US" altLang="en-US" sz="2400" b="1">
              <a:latin typeface="Courier New" panose="02070309020205020404" pitchFamily="49" charset="0"/>
            </a:endParaRPr>
          </a:p>
          <a:p>
            <a:r>
              <a:rPr lang="en-US" altLang="en-US" sz="2400" b="1">
                <a:latin typeface="Courier New" panose="02070309020205020404" pitchFamily="49" charset="0"/>
              </a:rPr>
              <a:t>	print “Good morning!” ; </a:t>
            </a:r>
          </a:p>
          <a:p>
            <a:endParaRPr lang="en-US" altLang="en-US" sz="2400" b="1">
              <a:latin typeface="Courier New" panose="02070309020205020404" pitchFamily="49" charset="0"/>
            </a:endParaRPr>
          </a:p>
          <a:p>
            <a:r>
              <a:rPr lang="en-US" altLang="en-US" sz="2400" b="1">
                <a:latin typeface="Courier New" panose="02070309020205020404" pitchFamily="49" charset="0"/>
              </a:rPr>
              <a:t>} else {</a:t>
            </a:r>
          </a:p>
          <a:p>
            <a:endParaRPr lang="en-US" altLang="en-US" sz="2400" b="1">
              <a:latin typeface="Courier New" panose="02070309020205020404" pitchFamily="49" charset="0"/>
            </a:endParaRPr>
          </a:p>
          <a:p>
            <a:r>
              <a:rPr lang="en-US" altLang="en-US" sz="2400" b="1">
                <a:latin typeface="Courier New" panose="02070309020205020404" pitchFamily="49" charset="0"/>
              </a:rPr>
              <a:t>	print “Good afternoon!” ; </a:t>
            </a:r>
          </a:p>
          <a:p>
            <a:endParaRPr lang="en-US" altLang="en-US" sz="2400" b="1">
              <a:latin typeface="Courier New" panose="02070309020205020404" pitchFamily="49" charset="0"/>
            </a:endParaRPr>
          </a:p>
          <a:p>
            <a:r>
              <a:rPr lang="en-US" altLang="en-US" sz="2400" b="1">
                <a:latin typeface="Courier New" panose="02070309020205020404" pitchFamily="49" charset="0"/>
              </a:rPr>
              <a:t>}</a:t>
            </a:r>
          </a:p>
          <a:p>
            <a:endParaRPr lang="en-US" altLang="en-US"/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7DAA4AC9-5EB8-244A-ABD3-2525A8A90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713"/>
            <a:ext cx="91440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r>
              <a:rPr lang="en-US" altLang="nl-NL" sz="3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Example from PHP</a:t>
            </a:r>
          </a:p>
        </p:txBody>
      </p:sp>
    </p:spTree>
    <p:extLst>
      <p:ext uri="{BB962C8B-B14F-4D97-AF65-F5344CB8AC3E}">
        <p14:creationId xmlns:p14="http://schemas.microsoft.com/office/powerpoint/2010/main" val="399175270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3AB9557F-82ED-854A-9EF6-ACA5852EC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125538"/>
            <a:ext cx="7704138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112032" rIns="90000" bIns="45000"/>
          <a:lstStyle>
            <a:lvl1pPr marL="342900" indent="-341313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>
                <a:srgbClr val="0C2577"/>
              </a:buClr>
              <a:buSzPct val="45000"/>
              <a:buFont typeface="Arial" panose="020B0604020202020204" pitchFamily="34" charset="0"/>
              <a:buNone/>
            </a:pPr>
            <a:endParaRPr lang="en-US" altLang="nl-NL" sz="2800">
              <a:latin typeface="Verdana" panose="020B0604030504040204" pitchFamily="34" charset="0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>
                <a:srgbClr val="0C2577"/>
              </a:buClr>
              <a:buSzPct val="45000"/>
              <a:buFont typeface="Arial" panose="020B0604020202020204" pitchFamily="34" charset="0"/>
              <a:buNone/>
            </a:pPr>
            <a:endParaRPr lang="en-US" altLang="nl-NL" sz="2800">
              <a:latin typeface="Verdana" panose="020B0604030504040204" pitchFamily="34" charset="0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>
                <a:srgbClr val="0C2577"/>
              </a:buClr>
              <a:buSzPct val="45000"/>
              <a:buFont typeface="Arial" panose="020B0604020202020204" pitchFamily="34" charset="0"/>
              <a:buNone/>
            </a:pPr>
            <a:r>
              <a:rPr lang="en-US" altLang="nl-NL" sz="2800">
                <a:latin typeface="Verdana" panose="020B0604030504040204" pitchFamily="34" charset="0"/>
              </a:rPr>
              <a:t> </a:t>
            </a: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>
                <a:srgbClr val="0C2577"/>
              </a:buClr>
              <a:buSzPct val="45000"/>
              <a:buFont typeface="Arial" panose="020B0604020202020204" pitchFamily="34" charset="0"/>
              <a:buNone/>
            </a:pPr>
            <a:endParaRPr lang="en-US" altLang="nl-NL" sz="2800">
              <a:latin typeface="Verdana" panose="020B0604030504040204" pitchFamily="34" charset="0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>
                <a:srgbClr val="0C2577"/>
              </a:buClr>
              <a:buSzPct val="45000"/>
              <a:buFont typeface="Arial" panose="020B0604020202020204" pitchFamily="34" charset="0"/>
              <a:buNone/>
            </a:pPr>
            <a:endParaRPr lang="en-US" altLang="nl-NL" sz="2800" b="1">
              <a:solidFill>
                <a:srgbClr val="008000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SzPct val="45000"/>
              <a:buFont typeface="Wingdings" pitchFamily="2" charset="2"/>
              <a:buNone/>
            </a:pPr>
            <a:endParaRPr lang="en-US" altLang="nl-NL" sz="2800">
              <a:solidFill>
                <a:srgbClr val="0C2577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nl-NL" sz="2800">
                <a:latin typeface="Verdana" panose="020B0604030504040204" pitchFamily="34" charset="0"/>
              </a:rPr>
              <a:t> </a:t>
            </a: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nl-NL" sz="2800">
                <a:latin typeface="Verdana" panose="020B0604030504040204" pitchFamily="34" charset="0"/>
              </a:rPr>
              <a:t>	</a:t>
            </a: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lang="en-US" altLang="nl-NL" sz="2800">
                <a:solidFill>
                  <a:srgbClr val="0C2577"/>
                </a:solidFill>
                <a:latin typeface="Verdana" panose="020B0604030504040204" pitchFamily="34" charset="0"/>
              </a:rPr>
            </a:br>
            <a:br>
              <a:rPr lang="en-US" altLang="nl-NL" sz="2800">
                <a:solidFill>
                  <a:srgbClr val="0C2577"/>
                </a:solidFill>
                <a:latin typeface="Verdana" panose="020B0604030504040204" pitchFamily="34" charset="0"/>
              </a:rPr>
            </a:br>
            <a:endParaRPr lang="en-US" altLang="nl-NL" sz="2800">
              <a:solidFill>
                <a:srgbClr val="0C2577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nl-NL" sz="2800">
              <a:solidFill>
                <a:srgbClr val="0C2577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nl-NL" sz="2800">
              <a:solidFill>
                <a:srgbClr val="0C2577"/>
              </a:solidFill>
              <a:latin typeface="Verdana" panose="020B0604030504040204" pitchFamily="34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02D4E0A5-CAF8-5146-AF24-F435E5DDA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33375"/>
            <a:ext cx="853281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121608" rIns="90000" bIns="45000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</a:pPr>
            <a:r>
              <a:rPr lang="en-US" altLang="nl-NL" sz="3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Iteration: &lt;</a:t>
            </a:r>
            <a:r>
              <a:rPr lang="en-US" altLang="nl-NL" sz="3600" b="1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xsl:for-each</a:t>
            </a:r>
            <a:r>
              <a:rPr lang="en-US" altLang="nl-NL" sz="3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&gt; </a:t>
            </a: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</a:pPr>
            <a:endParaRPr lang="en-US" altLang="nl-NL" sz="3600" b="1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</a:pPr>
            <a:endParaRPr lang="en-US" altLang="nl-NL" sz="3600" b="1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</a:pPr>
            <a:endParaRPr lang="en-US" altLang="nl-NL" dirty="0">
              <a:solidFill>
                <a:srgbClr val="0C2577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</a:pPr>
            <a:endParaRPr lang="en-US" altLang="nl-NL" dirty="0">
              <a:solidFill>
                <a:srgbClr val="0C2577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</a:pPr>
            <a:endParaRPr lang="en-US" altLang="nl-NL" dirty="0">
              <a:solidFill>
                <a:srgbClr val="0C2577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</a:pPr>
            <a:endParaRPr lang="en-US" altLang="nl-NL" dirty="0">
              <a:solidFill>
                <a:srgbClr val="0C2577"/>
              </a:solidFill>
              <a:latin typeface="Verdana" panose="020B060403050404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42BF2692-3699-8F4E-B6A0-6E1A3D47D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2213" y="1482547"/>
            <a:ext cx="3673475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8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nl-NL" altLang="nl-NL" sz="2400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Use</a:t>
            </a:r>
            <a:r>
              <a:rPr lang="nl-NL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nl-NL" sz="2400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xsl:for-each</a:t>
            </a:r>
            <a:r>
              <a:rPr lang="en-US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&gt; to select all the elements of the same type on a certain level</a:t>
            </a: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US" altLang="nl-NL" sz="24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US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Takes @select, to point to the node</a:t>
            </a: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US" altLang="nl-NL" sz="24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US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Note: &lt;</a:t>
            </a:r>
            <a:r>
              <a:rPr lang="en-US" altLang="nl-NL" sz="2400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xsl:for-each</a:t>
            </a:r>
            <a:r>
              <a:rPr lang="en-US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&gt; changes the context of its children! </a:t>
            </a: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GB" altLang="nl-NL" sz="2800" dirty="0">
              <a:solidFill>
                <a:schemeClr val="tx2"/>
              </a:solidFill>
              <a:latin typeface="Verdana" panose="020B0604030504040204" pitchFamily="34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GB" altLang="nl-NL" sz="2800" dirty="0">
              <a:solidFill>
                <a:schemeClr val="tx2"/>
              </a:solidFill>
              <a:latin typeface="Verdana" panose="020B0604030504040204" pitchFamily="34" charset="0"/>
            </a:endParaRPr>
          </a:p>
          <a:p>
            <a:pPr lvl="1"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GB" altLang="nl-NL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GB" altLang="nl-NL" sz="28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>
              <a:spcAft>
                <a:spcPct val="0"/>
              </a:spcAft>
            </a:pPr>
            <a:endParaRPr lang="en-GB" altLang="nl-NL" sz="28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>
              <a:spcBef>
                <a:spcPct val="20000"/>
              </a:spcBef>
              <a:spcAft>
                <a:spcPct val="0"/>
              </a:spcAft>
            </a:pPr>
            <a:endParaRPr lang="nl-NL" altLang="nl-NL" sz="28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GB" altLang="nl-NL" dirty="0">
              <a:solidFill>
                <a:schemeClr val="tx2"/>
              </a:solidFill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800" dirty="0">
              <a:solidFill>
                <a:srgbClr val="0C2577"/>
              </a:solidFill>
              <a:latin typeface="Verdana" panose="020B0604030504040204" pitchFamily="34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8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10C08-EC7A-4445-B375-950F3F9C8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1556792"/>
            <a:ext cx="3875708" cy="3745359"/>
          </a:xfrm>
          <a:prstGeom prst="rect">
            <a:avLst/>
          </a:prstGeom>
        </p:spPr>
      </p:pic>
      <p:sp>
        <p:nvSpPr>
          <p:cNvPr id="10" name="Rectangle 16">
            <a:extLst>
              <a:ext uri="{FF2B5EF4-FFF2-40B4-BE49-F238E27FC236}">
                <a16:creationId xmlns:a16="http://schemas.microsoft.com/office/drawing/2014/main" id="{B3C2DA50-6EC0-1140-85B1-6D87D6014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340768"/>
            <a:ext cx="3875708" cy="432048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52804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ECD9DA1B-F316-8241-9CCB-82372E5E7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832" y="904875"/>
            <a:ext cx="3228975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8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US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Unprecedented growth in volume of digital data</a:t>
            </a: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US" altLang="en-US" sz="24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US" altLang="en-US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Combined with growing sophistication of algorithms and tools</a:t>
            </a:r>
            <a:br>
              <a:rPr lang="en-US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</a:br>
            <a:endParaRPr lang="en-US" altLang="nl-NL" sz="24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GB" altLang="en-US" sz="28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8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8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pic>
        <p:nvPicPr>
          <p:cNvPr id="18434" name="Picture 11" descr="http://www.npogeschiedenis.nl/.imaging/stk/geschiedenis/zoom/media/geschiedenis/Delpher-logo/original/Delpher%20logo.jpg">
            <a:extLst>
              <a:ext uri="{FF2B5EF4-FFF2-40B4-BE49-F238E27FC236}">
                <a16:creationId xmlns:a16="http://schemas.microsoft.com/office/drawing/2014/main" id="{C3D2365A-6B47-4347-B585-3E0A62B06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900" y="504825"/>
            <a:ext cx="1271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13" descr="https://www.google.com/intl/en/images/logos/books_logo_lg.png">
            <a:extLst>
              <a:ext uri="{FF2B5EF4-FFF2-40B4-BE49-F238E27FC236}">
                <a16:creationId xmlns:a16="http://schemas.microsoft.com/office/drawing/2014/main" id="{6F1E9BC2-2A55-9E4D-9073-E22FE1E2A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813" y="2741613"/>
            <a:ext cx="1506537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15" descr="http://eebo.chadwyck.com/images/eebo_logo_lrg.gif">
            <a:extLst>
              <a:ext uri="{FF2B5EF4-FFF2-40B4-BE49-F238E27FC236}">
                <a16:creationId xmlns:a16="http://schemas.microsoft.com/office/drawing/2014/main" id="{02B61131-7D4A-A442-98D5-9EFDD3DAD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900" y="1957388"/>
            <a:ext cx="1611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 descr="Image result for project gutenberg">
            <a:extLst>
              <a:ext uri="{FF2B5EF4-FFF2-40B4-BE49-F238E27FC236}">
                <a16:creationId xmlns:a16="http://schemas.microsoft.com/office/drawing/2014/main" id="{DCB9F387-49FF-A749-9AE4-EDA1847C7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075" y="3549650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3" descr="https://www.google.com/intl/en/images/logos/books_logo_lg.png">
            <a:extLst>
              <a:ext uri="{FF2B5EF4-FFF2-40B4-BE49-F238E27FC236}">
                <a16:creationId xmlns:a16="http://schemas.microsoft.com/office/drawing/2014/main" id="{5EAE9372-15CB-1B4B-875A-AEAC8B77F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038" y="1092200"/>
            <a:ext cx="13843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12">
            <a:extLst>
              <a:ext uri="{FF2B5EF4-FFF2-40B4-BE49-F238E27FC236}">
                <a16:creationId xmlns:a16="http://schemas.microsoft.com/office/drawing/2014/main" id="{999597F8-6064-1040-9B93-78D5365645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775" y="461963"/>
            <a:ext cx="19431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13">
            <a:extLst>
              <a:ext uri="{FF2B5EF4-FFF2-40B4-BE49-F238E27FC236}">
                <a16:creationId xmlns:a16="http://schemas.microsoft.com/office/drawing/2014/main" id="{3E4D500A-5CB0-C340-9191-68A8D76C15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2874963"/>
            <a:ext cx="6238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14">
            <a:extLst>
              <a:ext uri="{FF2B5EF4-FFF2-40B4-BE49-F238E27FC236}">
                <a16:creationId xmlns:a16="http://schemas.microsoft.com/office/drawing/2014/main" id="{32E4D01D-EF67-604F-A542-4AAAED380F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863" y="1908175"/>
            <a:ext cx="15367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15">
            <a:extLst>
              <a:ext uri="{FF2B5EF4-FFF2-40B4-BE49-F238E27FC236}">
                <a16:creationId xmlns:a16="http://schemas.microsoft.com/office/drawing/2014/main" id="{61CBB203-6F2D-0F4F-9808-5E6F959C93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13" y="1449388"/>
            <a:ext cx="9652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3" name="Picture 4">
            <a:extLst>
              <a:ext uri="{FF2B5EF4-FFF2-40B4-BE49-F238E27FC236}">
                <a16:creationId xmlns:a16="http://schemas.microsoft.com/office/drawing/2014/main" id="{A55E7437-F2AB-2645-8ED6-7EB14C6F14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288" y="3530600"/>
            <a:ext cx="1555750" cy="220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6EF3585-EB3C-284B-A74C-7E87A724546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5"/>
          <a:stretch/>
        </p:blipFill>
        <p:spPr bwMode="auto">
          <a:xfrm>
            <a:off x="3302000" y="4645025"/>
            <a:ext cx="1781175" cy="1165225"/>
          </a:xfrm>
          <a:prstGeom prst="rect">
            <a:avLst/>
          </a:prstGeom>
          <a:noFill/>
          <a:ln w="190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17825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4A2ECB17-6325-414A-9ED2-F6E327CE8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3429000"/>
            <a:ext cx="770413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101700" rIns="90000" bIns="45000"/>
          <a:lstStyle>
            <a:lvl1pPr marL="342900" indent="-341313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647700" indent="-215900"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863600" indent="-215900"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ts val="363"/>
              </a:spcBef>
              <a:spcAft>
                <a:spcPct val="0"/>
              </a:spcAft>
            </a:pPr>
            <a:endParaRPr lang="en-US" altLang="nl-NL" sz="1800"/>
          </a:p>
          <a:p>
            <a:pPr lvl="2"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SzPct val="45000"/>
              <a:buFont typeface="Wingdings" pitchFamily="2" charset="2"/>
              <a:buNone/>
            </a:pPr>
            <a:endParaRPr lang="en-US" altLang="nl-NL" sz="2800">
              <a:latin typeface="Verdana" panose="020B0604030504040204" pitchFamily="34" charset="0"/>
            </a:endParaRPr>
          </a:p>
          <a:p>
            <a:pPr lvl="2"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SzPct val="45000"/>
              <a:buFont typeface="Wingdings" pitchFamily="2" charset="2"/>
              <a:buNone/>
            </a:pPr>
            <a:endParaRPr lang="en-US" altLang="nl-NL" sz="2800">
              <a:latin typeface="Verdana" panose="020B0604030504040204" pitchFamily="34" charset="0"/>
            </a:endParaRPr>
          </a:p>
          <a:p>
            <a:pPr lvl="2"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SzPct val="45000"/>
              <a:buFont typeface="Wingdings" pitchFamily="2" charset="2"/>
              <a:buNone/>
            </a:pPr>
            <a:endParaRPr lang="en-US" altLang="nl-NL" sz="2800">
              <a:latin typeface="Verdana" panose="020B0604030504040204" pitchFamily="34" charset="0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nl-NL" sz="2800">
              <a:latin typeface="Verdana" panose="020B0604030504040204" pitchFamily="34" charset="0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nl-NL" sz="2800">
              <a:latin typeface="Verdana" panose="020B0604030504040204" pitchFamily="34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290C55B1-7A6B-B041-A256-954F5CF96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49263"/>
            <a:ext cx="853281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121608" rIns="90000" bIns="45000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</a:pPr>
            <a:r>
              <a:rPr lang="en-US" altLang="nl-NL" sz="3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&lt;</a:t>
            </a:r>
            <a:r>
              <a:rPr lang="en-US" altLang="nl-NL" sz="3600" b="1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xsl:sort</a:t>
            </a:r>
            <a:r>
              <a:rPr lang="en-US" altLang="nl-NL" sz="3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&gt;</a:t>
            </a: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</a:pPr>
            <a:endParaRPr lang="en-US" altLang="nl-NL" dirty="0">
              <a:solidFill>
                <a:srgbClr val="0C2577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</a:pPr>
            <a:endParaRPr lang="en-US" altLang="nl-NL" dirty="0">
              <a:solidFill>
                <a:srgbClr val="0C2577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</a:pPr>
            <a:endParaRPr lang="en-US" altLang="nl-NL" dirty="0">
              <a:solidFill>
                <a:srgbClr val="0C2577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</a:pPr>
            <a:endParaRPr lang="en-US" altLang="nl-NL" dirty="0">
              <a:solidFill>
                <a:srgbClr val="0C2577"/>
              </a:solidFill>
              <a:latin typeface="Verdana" panose="020B060403050404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66785556-72E0-674B-BD58-CA02A9867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484312"/>
            <a:ext cx="8190842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8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US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Use &lt;</a:t>
            </a:r>
            <a:r>
              <a:rPr lang="en-US" altLang="nl-NL" sz="2400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xsl:sort</a:t>
            </a:r>
            <a:r>
              <a:rPr lang="en-US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&gt; to sort a list </a:t>
            </a:r>
            <a:r>
              <a:rPr lang="en-US" altLang="nl-NL" sz="2400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alphabeticaly</a:t>
            </a:r>
            <a:r>
              <a:rPr lang="en-US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or numerically, by the element in the @select attribute</a:t>
            </a: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US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nl-NL" sz="2400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xsl:sort</a:t>
            </a:r>
            <a:r>
              <a:rPr lang="en-US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&gt; must be the direct child of &lt;</a:t>
            </a:r>
            <a:r>
              <a:rPr lang="en-US" altLang="nl-NL" sz="2400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xsl:for-each</a:t>
            </a:r>
            <a:r>
              <a:rPr lang="en-US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&gt; (or &lt;</a:t>
            </a:r>
            <a:r>
              <a:rPr lang="en-US" altLang="nl-NL" sz="2400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xsl:apply-templates</a:t>
            </a:r>
            <a:r>
              <a:rPr lang="en-US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&gt;)</a:t>
            </a: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>
                <a:srgbClr val="0C2577"/>
              </a:buClr>
              <a:buSzPct val="45000"/>
              <a:buFont typeface="Arial" panose="020B0604020202020204" pitchFamily="34" charset="0"/>
              <a:buNone/>
            </a:pPr>
            <a:r>
              <a:rPr lang="en-US" altLang="nl-NL" sz="2800" dirty="0">
                <a:latin typeface="Verdana" panose="020B0604030504040204" pitchFamily="34" charset="0"/>
              </a:rPr>
              <a:t> </a:t>
            </a:r>
          </a:p>
          <a:p>
            <a:pPr lvl="1"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SzPct val="45000"/>
              <a:buFont typeface="Wingdings" pitchFamily="2" charset="2"/>
              <a:buNone/>
            </a:pPr>
            <a:r>
              <a:rPr lang="en-US" altLang="nl-N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nl-NL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xsl:for-each</a:t>
            </a:r>
            <a:r>
              <a:rPr lang="en-US" altLang="nl-N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select=”item”&gt;</a:t>
            </a:r>
          </a:p>
          <a:p>
            <a:pPr lvl="3"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SzPct val="45000"/>
              <a:buFont typeface="Wingdings" pitchFamily="2" charset="2"/>
              <a:buNone/>
            </a:pPr>
            <a:r>
              <a:rPr lang="en-US" altLang="nl-NL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nl-NL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xsl:sortselect</a:t>
            </a:r>
            <a:r>
              <a:rPr lang="en-US" altLang="nl-NL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=”</a:t>
            </a:r>
            <a:r>
              <a:rPr lang="en-US" altLang="nl-NL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fullTitle</a:t>
            </a:r>
            <a:r>
              <a:rPr lang="en-US" altLang="nl-NL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/title”/&gt;</a:t>
            </a:r>
            <a:br>
              <a:rPr lang="en-US" altLang="nl-NL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nl-NL" sz="24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SzPct val="45000"/>
              <a:buFont typeface="Wingdings" pitchFamily="2" charset="2"/>
              <a:buNone/>
            </a:pPr>
            <a:r>
              <a:rPr lang="en-US" altLang="nl-NL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nl-NL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xsl:value-of</a:t>
            </a:r>
            <a:r>
              <a:rPr lang="en-US" altLang="nl-NL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select=“</a:t>
            </a:r>
            <a:r>
              <a:rPr lang="en-US" altLang="nl-NL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fullTitle</a:t>
            </a:r>
            <a:r>
              <a:rPr lang="en-US" altLang="nl-NL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”/&gt;</a:t>
            </a:r>
          </a:p>
          <a:p>
            <a:pPr lvl="2"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SzPct val="45000"/>
              <a:buFont typeface="Wingdings" pitchFamily="2" charset="2"/>
              <a:buNone/>
            </a:pPr>
            <a:br>
              <a:rPr lang="en-US" altLang="nl-NL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nl-NL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nl-NL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xsl:for-each</a:t>
            </a:r>
            <a:r>
              <a:rPr lang="en-US" altLang="nl-NL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GB" altLang="nl-NL" sz="2800" dirty="0">
              <a:solidFill>
                <a:schemeClr val="tx2"/>
              </a:solidFill>
              <a:latin typeface="Verdana" panose="020B0604030504040204" pitchFamily="34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GB" altLang="nl-NL" sz="2800" dirty="0">
              <a:solidFill>
                <a:schemeClr val="tx2"/>
              </a:solidFill>
              <a:latin typeface="Verdana" panose="020B0604030504040204" pitchFamily="34" charset="0"/>
            </a:endParaRPr>
          </a:p>
          <a:p>
            <a:pPr lvl="1"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GB" altLang="nl-NL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GB" altLang="nl-NL" sz="28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>
              <a:spcAft>
                <a:spcPct val="0"/>
              </a:spcAft>
            </a:pPr>
            <a:endParaRPr lang="en-GB" altLang="nl-NL" sz="28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>
              <a:spcBef>
                <a:spcPct val="20000"/>
              </a:spcBef>
              <a:spcAft>
                <a:spcPct val="0"/>
              </a:spcAft>
            </a:pPr>
            <a:endParaRPr lang="nl-NL" altLang="nl-NL" sz="28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GB" altLang="nl-NL" dirty="0">
              <a:solidFill>
                <a:schemeClr val="tx2"/>
              </a:solidFill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800" dirty="0">
              <a:solidFill>
                <a:srgbClr val="0C2577"/>
              </a:solidFill>
              <a:latin typeface="Verdana" panose="020B0604030504040204" pitchFamily="34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8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39514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9EBBABA4-3185-0442-8811-B4487CC09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9275"/>
            <a:ext cx="91440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r>
              <a:rPr lang="en-US" altLang="nl-NL" sz="3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Two types of components in </a:t>
            </a:r>
          </a:p>
          <a:p>
            <a:pPr algn="ctr"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r>
              <a:rPr lang="en-US" altLang="nl-NL" sz="3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programming languages </a:t>
            </a:r>
          </a:p>
        </p:txBody>
      </p:sp>
      <p:sp>
        <p:nvSpPr>
          <p:cNvPr id="49154" name="TextBox 1">
            <a:extLst>
              <a:ext uri="{FF2B5EF4-FFF2-40B4-BE49-F238E27FC236}">
                <a16:creationId xmlns:a16="http://schemas.microsoft.com/office/drawing/2014/main" id="{774287D4-6E1B-6540-A255-ECB05BD64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349500"/>
            <a:ext cx="6985000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buFont typeface="Arial" panose="020B0604020202020204" pitchFamily="34" charset="0"/>
              <a:buAutoNum type="arabicPeriod"/>
            </a:pPr>
            <a:r>
              <a:rPr lang="en-US" altLang="en-US" sz="2800" dirty="0">
                <a:solidFill>
                  <a:schemeClr val="tx2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2400" b="1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Statements</a:t>
            </a:r>
            <a:r>
              <a:rPr lang="en-US" altLang="en-US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: instructions which perform/execute an action. For example: a calculation or printing output </a:t>
            </a:r>
          </a:p>
          <a:p>
            <a:pPr>
              <a:buFont typeface="Arial" panose="020B0604020202020204" pitchFamily="34" charset="0"/>
              <a:buAutoNum type="arabicPeriod"/>
            </a:pPr>
            <a:endParaRPr lang="en-US" altLang="en-US" sz="24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en-US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sz="2400" b="1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Flow control</a:t>
            </a:r>
            <a:r>
              <a:rPr lang="en-US" altLang="en-US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: structural components which determine when and how statements are executed</a:t>
            </a:r>
          </a:p>
        </p:txBody>
      </p:sp>
    </p:spTree>
    <p:extLst>
      <p:ext uri="{BB962C8B-B14F-4D97-AF65-F5344CB8AC3E}">
        <p14:creationId xmlns:p14="http://schemas.microsoft.com/office/powerpoint/2010/main" val="224777099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4A2ECB17-6325-414A-9ED2-F6E327CE8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3429000"/>
            <a:ext cx="770413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101700" rIns="90000" bIns="45000"/>
          <a:lstStyle>
            <a:lvl1pPr marL="342900" indent="-341313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647700" indent="-215900"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863600" indent="-215900"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ts val="363"/>
              </a:spcBef>
              <a:spcAft>
                <a:spcPct val="0"/>
              </a:spcAft>
            </a:pPr>
            <a:endParaRPr lang="en-US" altLang="nl-NL" sz="1800"/>
          </a:p>
          <a:p>
            <a:pPr lvl="2"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SzPct val="45000"/>
              <a:buFont typeface="Wingdings" pitchFamily="2" charset="2"/>
              <a:buNone/>
            </a:pPr>
            <a:endParaRPr lang="en-US" altLang="nl-NL" sz="2800">
              <a:latin typeface="Verdana" panose="020B0604030504040204" pitchFamily="34" charset="0"/>
            </a:endParaRPr>
          </a:p>
          <a:p>
            <a:pPr lvl="2"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SzPct val="45000"/>
              <a:buFont typeface="Wingdings" pitchFamily="2" charset="2"/>
              <a:buNone/>
            </a:pPr>
            <a:endParaRPr lang="en-US" altLang="nl-NL" sz="2800">
              <a:latin typeface="Verdana" panose="020B0604030504040204" pitchFamily="34" charset="0"/>
            </a:endParaRPr>
          </a:p>
          <a:p>
            <a:pPr lvl="2"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SzPct val="45000"/>
              <a:buFont typeface="Wingdings" pitchFamily="2" charset="2"/>
              <a:buNone/>
            </a:pPr>
            <a:endParaRPr lang="en-US" altLang="nl-NL" sz="2800">
              <a:latin typeface="Verdana" panose="020B0604030504040204" pitchFamily="34" charset="0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nl-NL" sz="2800">
              <a:latin typeface="Verdana" panose="020B0604030504040204" pitchFamily="34" charset="0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nl-NL" sz="2800">
              <a:latin typeface="Verdana" panose="020B060403050404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66785556-72E0-674B-BD58-CA02A9867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476672"/>
            <a:ext cx="8190842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>
                <a:srgbClr val="0C2577"/>
              </a:buClr>
              <a:buSzPct val="45000"/>
              <a:buFont typeface="Arial" panose="020B0604020202020204" pitchFamily="34" charset="0"/>
              <a:buNone/>
            </a:pPr>
            <a:r>
              <a:rPr lang="en-US" alt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nl-N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xsl:value-of</a:t>
            </a:r>
            <a:r>
              <a:rPr lang="en-US" alt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select=“</a:t>
            </a:r>
            <a:r>
              <a:rPr lang="en-US" altLang="nl-N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imprint/place</a:t>
            </a:r>
            <a:r>
              <a:rPr lang="en-US" alt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/&gt;</a:t>
            </a:r>
          </a:p>
          <a:p>
            <a:pPr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>
                <a:srgbClr val="0C2577"/>
              </a:buClr>
              <a:buSzPct val="45000"/>
            </a:pPr>
            <a:r>
              <a:rPr lang="en-US" alt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nl-N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xsl:text</a:t>
            </a:r>
            <a:r>
              <a:rPr lang="en-US" alt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&gt;: &lt;/</a:t>
            </a:r>
            <a:r>
              <a:rPr lang="en-US" altLang="nl-N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xsl:text</a:t>
            </a:r>
            <a:r>
              <a:rPr lang="en-US" alt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>
                <a:srgbClr val="0C2577"/>
              </a:buClr>
              <a:buSzPct val="45000"/>
            </a:pPr>
            <a:r>
              <a:rPr lang="en-US" alt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nl-N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xsl:value-of</a:t>
            </a:r>
            <a:r>
              <a:rPr lang="en-US" alt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select=“i</a:t>
            </a:r>
            <a:r>
              <a:rPr lang="en-US" altLang="nl-N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mprint/publisher</a:t>
            </a:r>
            <a:r>
              <a:rPr lang="en-US" alt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”/&gt;</a:t>
            </a:r>
          </a:p>
          <a:p>
            <a:pPr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>
                <a:srgbClr val="0C2577"/>
              </a:buClr>
              <a:buSzPct val="45000"/>
            </a:pPr>
            <a:r>
              <a:rPr lang="en-US" alt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nl-N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xsl:text</a:t>
            </a:r>
            <a:r>
              <a:rPr lang="en-US" alt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&lt;/</a:t>
            </a:r>
            <a:r>
              <a:rPr lang="en-US" altLang="nl-N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xsl:text</a:t>
            </a:r>
            <a:r>
              <a:rPr lang="en-US" alt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>
                <a:srgbClr val="0C2577"/>
              </a:buClr>
              <a:buSzPct val="45000"/>
            </a:pPr>
            <a:r>
              <a:rPr lang="en-US" alt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nl-N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xsl:value-of</a:t>
            </a:r>
            <a:r>
              <a:rPr lang="en-US" alt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select=“</a:t>
            </a:r>
            <a:r>
              <a:rPr lang="en-US" altLang="nl-N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imprint/date</a:t>
            </a:r>
            <a:r>
              <a:rPr lang="en-US" alt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/&gt;</a:t>
            </a: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GB" altLang="nl-N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GB" altLang="nl-N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GB" alt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GB" altLang="nl-NL" sz="28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>
              <a:spcAft>
                <a:spcPct val="0"/>
              </a:spcAft>
            </a:pPr>
            <a:endParaRPr lang="en-GB" altLang="nl-NL" sz="28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>
              <a:spcBef>
                <a:spcPct val="20000"/>
              </a:spcBef>
              <a:spcAft>
                <a:spcPct val="0"/>
              </a:spcAft>
            </a:pPr>
            <a:endParaRPr lang="nl-NL" altLang="nl-NL" sz="28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GB" altLang="nl-NL" dirty="0">
              <a:solidFill>
                <a:schemeClr val="tx2"/>
              </a:solidFill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800" dirty="0">
              <a:solidFill>
                <a:srgbClr val="0C2577"/>
              </a:solidFill>
              <a:latin typeface="Verdana" panose="020B0604030504040204" pitchFamily="34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8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A13407-BC7C-3A46-9C1D-637BF96A22E5}"/>
              </a:ext>
            </a:extLst>
          </p:cNvPr>
          <p:cNvSpPr/>
          <p:nvPr/>
        </p:nvSpPr>
        <p:spPr>
          <a:xfrm>
            <a:off x="1199426" y="3815151"/>
            <a:ext cx="75693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&lt;imprint&gt;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&lt;publisher&gt;Cambridge University 			Press&lt;/publisher&gt;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    &lt;date&gt;1983&lt;/date&gt;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&lt;/imprint&gt;</a:t>
            </a:r>
          </a:p>
        </p:txBody>
      </p:sp>
    </p:spTree>
    <p:extLst>
      <p:ext uri="{BB962C8B-B14F-4D97-AF65-F5344CB8AC3E}">
        <p14:creationId xmlns:p14="http://schemas.microsoft.com/office/powerpoint/2010/main" val="249046172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3AB9557F-82ED-854A-9EF6-ACA5852EC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125538"/>
            <a:ext cx="7704138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112032" rIns="90000" bIns="45000"/>
          <a:lstStyle>
            <a:lvl1pPr marL="342900" indent="-341313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>
                <a:srgbClr val="0C2577"/>
              </a:buClr>
              <a:buSzPct val="45000"/>
              <a:buFont typeface="Arial" panose="020B0604020202020204" pitchFamily="34" charset="0"/>
              <a:buNone/>
            </a:pPr>
            <a:endParaRPr lang="en-US" altLang="nl-NL" sz="2800">
              <a:latin typeface="Verdana" panose="020B0604030504040204" pitchFamily="34" charset="0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>
                <a:srgbClr val="0C2577"/>
              </a:buClr>
              <a:buSzPct val="45000"/>
              <a:buFont typeface="Arial" panose="020B0604020202020204" pitchFamily="34" charset="0"/>
              <a:buNone/>
            </a:pPr>
            <a:endParaRPr lang="en-US" altLang="nl-NL" sz="2800">
              <a:latin typeface="Verdana" panose="020B0604030504040204" pitchFamily="34" charset="0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>
                <a:srgbClr val="0C2577"/>
              </a:buClr>
              <a:buSzPct val="45000"/>
              <a:buFont typeface="Arial" panose="020B0604020202020204" pitchFamily="34" charset="0"/>
              <a:buNone/>
            </a:pPr>
            <a:r>
              <a:rPr lang="en-US" altLang="nl-NL" sz="2800">
                <a:latin typeface="Verdana" panose="020B0604030504040204" pitchFamily="34" charset="0"/>
              </a:rPr>
              <a:t> </a:t>
            </a: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>
                <a:srgbClr val="0C2577"/>
              </a:buClr>
              <a:buSzPct val="45000"/>
              <a:buFont typeface="Arial" panose="020B0604020202020204" pitchFamily="34" charset="0"/>
              <a:buNone/>
            </a:pPr>
            <a:endParaRPr lang="en-US" altLang="nl-NL" sz="2800">
              <a:latin typeface="Verdana" panose="020B0604030504040204" pitchFamily="34" charset="0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>
                <a:srgbClr val="0C2577"/>
              </a:buClr>
              <a:buSzPct val="45000"/>
              <a:buFont typeface="Arial" panose="020B0604020202020204" pitchFamily="34" charset="0"/>
              <a:buNone/>
            </a:pPr>
            <a:endParaRPr lang="en-US" altLang="nl-NL" sz="2800" b="1">
              <a:solidFill>
                <a:srgbClr val="008000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SzPct val="45000"/>
              <a:buFont typeface="Wingdings" pitchFamily="2" charset="2"/>
              <a:buNone/>
            </a:pPr>
            <a:endParaRPr lang="en-US" altLang="nl-NL" sz="2800">
              <a:solidFill>
                <a:srgbClr val="0C2577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nl-NL" sz="2800">
                <a:latin typeface="Verdana" panose="020B0604030504040204" pitchFamily="34" charset="0"/>
              </a:rPr>
              <a:t> </a:t>
            </a: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nl-NL" sz="2800">
                <a:latin typeface="Verdana" panose="020B0604030504040204" pitchFamily="34" charset="0"/>
              </a:rPr>
              <a:t>	</a:t>
            </a: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lang="en-US" altLang="nl-NL" sz="2800">
                <a:solidFill>
                  <a:srgbClr val="0C2577"/>
                </a:solidFill>
                <a:latin typeface="Verdana" panose="020B0604030504040204" pitchFamily="34" charset="0"/>
              </a:rPr>
            </a:br>
            <a:br>
              <a:rPr lang="en-US" altLang="nl-NL" sz="2800">
                <a:solidFill>
                  <a:srgbClr val="0C2577"/>
                </a:solidFill>
                <a:latin typeface="Verdana" panose="020B0604030504040204" pitchFamily="34" charset="0"/>
              </a:rPr>
            </a:br>
            <a:endParaRPr lang="en-US" altLang="nl-NL" sz="2800">
              <a:solidFill>
                <a:srgbClr val="0C2577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nl-NL" sz="2800">
              <a:solidFill>
                <a:srgbClr val="0C2577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nl-NL" sz="2800">
              <a:solidFill>
                <a:srgbClr val="0C2577"/>
              </a:solidFill>
              <a:latin typeface="Verdana" panose="020B0604030504040204" pitchFamily="34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02D4E0A5-CAF8-5146-AF24-F435E5DDA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68" y="553326"/>
            <a:ext cx="853281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121608" rIns="90000" bIns="45000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</a:pPr>
            <a:r>
              <a:rPr lang="en-US" altLang="nl-NL" sz="3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Selection: &lt;</a:t>
            </a:r>
            <a:r>
              <a:rPr lang="en-US" altLang="nl-NL" sz="3600" b="1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xsl:if</a:t>
            </a:r>
            <a:r>
              <a:rPr lang="en-US" altLang="nl-NL" sz="3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&gt; </a:t>
            </a: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</a:pPr>
            <a:endParaRPr lang="en-US" altLang="nl-NL" sz="3600" b="1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</a:pPr>
            <a:endParaRPr lang="en-US" altLang="nl-NL" sz="3600" b="1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</a:pPr>
            <a:endParaRPr lang="en-US" altLang="nl-NL" dirty="0">
              <a:solidFill>
                <a:srgbClr val="0C2577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</a:pPr>
            <a:endParaRPr lang="en-US" altLang="nl-NL" dirty="0">
              <a:solidFill>
                <a:srgbClr val="0C2577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</a:pPr>
            <a:endParaRPr lang="en-US" altLang="nl-NL" dirty="0">
              <a:solidFill>
                <a:srgbClr val="0C2577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</a:pPr>
            <a:endParaRPr lang="en-US" altLang="nl-NL" dirty="0">
              <a:solidFill>
                <a:srgbClr val="0C2577"/>
              </a:solidFill>
              <a:latin typeface="Verdana" panose="020B060403050404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42BF2692-3699-8F4E-B6A0-6E1A3D47D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755" y="1125538"/>
            <a:ext cx="5931533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8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US" altLang="nl-NL" sz="24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US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Takes @test, which specifies a criterion</a:t>
            </a: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GB" altLang="nl-NL" sz="2800" dirty="0">
              <a:solidFill>
                <a:schemeClr val="tx2"/>
              </a:solidFill>
              <a:latin typeface="Verdana" panose="020B0604030504040204" pitchFamily="34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GB" altLang="nl-NL" sz="2800" dirty="0">
              <a:solidFill>
                <a:schemeClr val="tx2"/>
              </a:solidFill>
              <a:latin typeface="Verdana" panose="020B0604030504040204" pitchFamily="34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GB" altLang="nl-NL" sz="2800" dirty="0">
              <a:solidFill>
                <a:schemeClr val="tx2"/>
              </a:solidFill>
              <a:latin typeface="Verdana" panose="020B0604030504040204" pitchFamily="34" charset="0"/>
            </a:endParaRPr>
          </a:p>
          <a:p>
            <a:pPr lvl="1"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GB" altLang="nl-NL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GB" altLang="nl-NL" sz="28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>
              <a:spcAft>
                <a:spcPct val="0"/>
              </a:spcAft>
            </a:pPr>
            <a:endParaRPr lang="en-GB" altLang="nl-NL" sz="28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>
              <a:spcBef>
                <a:spcPct val="20000"/>
              </a:spcBef>
              <a:spcAft>
                <a:spcPct val="0"/>
              </a:spcAft>
            </a:pPr>
            <a:endParaRPr lang="nl-NL" altLang="nl-NL" sz="28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GB" altLang="nl-NL" dirty="0">
              <a:solidFill>
                <a:schemeClr val="tx2"/>
              </a:solidFill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800" dirty="0">
              <a:solidFill>
                <a:srgbClr val="0C2577"/>
              </a:solidFill>
              <a:latin typeface="Verdana" panose="020B0604030504040204" pitchFamily="34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8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2AF3DDE-C4DE-C645-BC86-58499097C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261" y="2777250"/>
            <a:ext cx="7658427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>
                <a:srgbClr val="0C2577"/>
              </a:buClr>
              <a:buSzPct val="45000"/>
            </a:pPr>
            <a:r>
              <a:rPr lang="en-US" alt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nl-N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xsl:if</a:t>
            </a:r>
            <a:r>
              <a:rPr lang="en-US" alt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test = “</a:t>
            </a:r>
            <a:r>
              <a:rPr lang="en-US" altLang="nl-N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imprint/place</a:t>
            </a:r>
            <a:r>
              <a:rPr lang="en-US" alt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/&gt;</a:t>
            </a: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>
                <a:srgbClr val="0C2577"/>
              </a:buClr>
              <a:buSzPct val="45000"/>
              <a:buFont typeface="Arial" panose="020B0604020202020204" pitchFamily="34" charset="0"/>
              <a:buNone/>
            </a:pPr>
            <a:r>
              <a:rPr lang="en-US" alt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alt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nl-N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xsl:value-of</a:t>
            </a:r>
            <a:r>
              <a:rPr lang="en-US" alt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select=“</a:t>
            </a:r>
            <a:r>
              <a:rPr lang="en-US" altLang="nl-N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imprint/place</a:t>
            </a:r>
            <a:r>
              <a:rPr lang="en-US" alt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/&gt;</a:t>
            </a: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>
                <a:srgbClr val="0C2577"/>
              </a:buClr>
              <a:buSzPct val="45000"/>
              <a:buFont typeface="Arial" panose="020B0604020202020204" pitchFamily="34" charset="0"/>
              <a:buNone/>
            </a:pPr>
            <a:endParaRPr lang="en-US" altLang="nl-N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>
                <a:srgbClr val="0C2577"/>
              </a:buClr>
              <a:buSzPct val="45000"/>
              <a:buFont typeface="Arial" panose="020B0604020202020204" pitchFamily="34" charset="0"/>
              <a:buNone/>
            </a:pPr>
            <a:r>
              <a:rPr lang="en-US" alt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nl-N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xsl:if</a:t>
            </a:r>
            <a:r>
              <a:rPr lang="en-US" alt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>
                <a:srgbClr val="0C2577"/>
              </a:buClr>
              <a:buSzPct val="45000"/>
              <a:buFont typeface="Arial" panose="020B0604020202020204" pitchFamily="34" charset="0"/>
              <a:buNone/>
            </a:pPr>
            <a:endParaRPr lang="en-US" altLang="nl-N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GB" altLang="nl-N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GB" altLang="nl-N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GB" alt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GB" altLang="nl-NL" sz="28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>
              <a:spcAft>
                <a:spcPct val="0"/>
              </a:spcAft>
            </a:pPr>
            <a:endParaRPr lang="en-GB" altLang="nl-NL" sz="28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>
              <a:spcBef>
                <a:spcPct val="20000"/>
              </a:spcBef>
              <a:spcAft>
                <a:spcPct val="0"/>
              </a:spcAft>
            </a:pPr>
            <a:endParaRPr lang="nl-NL" altLang="nl-NL" sz="28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GB" altLang="nl-NL" dirty="0">
              <a:solidFill>
                <a:schemeClr val="tx2"/>
              </a:solidFill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800" dirty="0">
              <a:solidFill>
                <a:srgbClr val="0C2577"/>
              </a:solidFill>
              <a:latin typeface="Verdana" panose="020B0604030504040204" pitchFamily="34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8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21598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3">
            <a:extLst>
              <a:ext uri="{FF2B5EF4-FFF2-40B4-BE49-F238E27FC236}">
                <a16:creationId xmlns:a16="http://schemas.microsoft.com/office/drawing/2014/main" id="{626B69F5-A453-924E-BA2D-C76903DF2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765175"/>
            <a:ext cx="853281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r>
              <a:rPr lang="en-US" altLang="nl-NL" sz="3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XPath</a:t>
            </a: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3600" b="1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US" altLang="nl-NL" sz="28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US" altLang="nl-NL" sz="28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8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A8136C34-4B0B-0D4F-9012-39F3EE29E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917" y="1484784"/>
            <a:ext cx="7165354" cy="3888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8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US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Language for finding information in an XML document</a:t>
            </a:r>
            <a:br>
              <a:rPr lang="en-US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</a:br>
            <a:endParaRPr lang="en-US" altLang="nl-NL" sz="24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US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Nodes and tokens</a:t>
            </a: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US" altLang="nl-NL" sz="24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US" altLang="nl-NL" sz="2400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Xpath</a:t>
            </a:r>
            <a:r>
              <a:rPr lang="en-US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expressions are always interpreted in a context</a:t>
            </a: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US" altLang="nl-NL" sz="24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US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All @select and @test attributes  are followed by </a:t>
            </a:r>
            <a:r>
              <a:rPr lang="en-US" altLang="nl-NL" sz="2400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Xpath</a:t>
            </a:r>
            <a:r>
              <a:rPr lang="en-US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expressions</a:t>
            </a: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4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8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00356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6">
            <a:extLst>
              <a:ext uri="{FF2B5EF4-FFF2-40B4-BE49-F238E27FC236}">
                <a16:creationId xmlns:a16="http://schemas.microsoft.com/office/drawing/2014/main" id="{3082CAE0-F291-394E-9181-6977E56F8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61938"/>
            <a:ext cx="7561262" cy="30956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/>
          </a:p>
        </p:txBody>
      </p:sp>
      <p:sp>
        <p:nvSpPr>
          <p:cNvPr id="54274" name="Rechthoek 10">
            <a:extLst>
              <a:ext uri="{FF2B5EF4-FFF2-40B4-BE49-F238E27FC236}">
                <a16:creationId xmlns:a16="http://schemas.microsoft.com/office/drawing/2014/main" id="{72CF4344-A303-844C-8464-0E6DEB9CE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4251325"/>
            <a:ext cx="6573837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</a:pPr>
            <a:r>
              <a:rPr lang="en-US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If context is set at “</a:t>
            </a:r>
            <a:r>
              <a:rPr lang="en-US" altLang="nl-NL" sz="2400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literatureList</a:t>
            </a:r>
            <a:r>
              <a:rPr lang="en-US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”:</a:t>
            </a:r>
            <a:br>
              <a:rPr lang="en-US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</a:br>
            <a:br>
              <a:rPr lang="en-US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</a:br>
            <a:r>
              <a:rPr lang="en-US" altLang="nl-NL" sz="2400" b="1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item/</a:t>
            </a:r>
            <a:r>
              <a:rPr lang="en-US" altLang="nl-NL" sz="2400" b="1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fullTitle</a:t>
            </a:r>
            <a:r>
              <a:rPr lang="en-US" altLang="nl-NL" sz="2400" b="1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/title</a:t>
            </a:r>
          </a:p>
        </p:txBody>
      </p:sp>
      <p:pic>
        <p:nvPicPr>
          <p:cNvPr id="54275" name="Picture 4">
            <a:extLst>
              <a:ext uri="{FF2B5EF4-FFF2-40B4-BE49-F238E27FC236}">
                <a16:creationId xmlns:a16="http://schemas.microsoft.com/office/drawing/2014/main" id="{55DA2142-18E7-D64E-AD6B-54FDAE949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63" y="793750"/>
            <a:ext cx="6989762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6">
            <a:extLst>
              <a:ext uri="{FF2B5EF4-FFF2-40B4-BE49-F238E27FC236}">
                <a16:creationId xmlns:a16="http://schemas.microsoft.com/office/drawing/2014/main" id="{4F56BB97-CAAE-B642-9C33-5E52FA611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2332038"/>
            <a:ext cx="935037" cy="506412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/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00F2254B-E360-2449-B789-6BFE9DE70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1230313"/>
            <a:ext cx="1657350" cy="452437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/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E72A64F8-3E78-2347-AF1E-6B76D882D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1806575"/>
            <a:ext cx="1079500" cy="401638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8481283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3">
            <a:extLst>
              <a:ext uri="{FF2B5EF4-FFF2-40B4-BE49-F238E27FC236}">
                <a16:creationId xmlns:a16="http://schemas.microsoft.com/office/drawing/2014/main" id="{087A7280-0B9A-B84E-8B86-98488040B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61938"/>
            <a:ext cx="7561262" cy="29511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/>
          </a:p>
        </p:txBody>
      </p:sp>
      <p:pic>
        <p:nvPicPr>
          <p:cNvPr id="56322" name="Picture 4">
            <a:extLst>
              <a:ext uri="{FF2B5EF4-FFF2-40B4-BE49-F238E27FC236}">
                <a16:creationId xmlns:a16="http://schemas.microsoft.com/office/drawing/2014/main" id="{52613E1B-8907-BD4A-BA65-D84211ADA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692150"/>
            <a:ext cx="6629400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3" name="Rechthoek 6">
            <a:extLst>
              <a:ext uri="{FF2B5EF4-FFF2-40B4-BE49-F238E27FC236}">
                <a16:creationId xmlns:a16="http://schemas.microsoft.com/office/drawing/2014/main" id="{2B57E039-A626-374E-8994-230283DF6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4076700"/>
            <a:ext cx="6553200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</a:pPr>
            <a:r>
              <a:rPr lang="en-US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Selecting the value of an attribute:</a:t>
            </a:r>
            <a:br>
              <a:rPr lang="en-US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</a:br>
            <a:br>
              <a:rPr lang="en-US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</a:br>
            <a:r>
              <a:rPr lang="en-US" altLang="nl-NL" sz="2400" b="1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item/language/@</a:t>
            </a:r>
            <a:r>
              <a:rPr lang="en-US" altLang="nl-NL" sz="2400" b="1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languageCode</a:t>
            </a:r>
            <a:endParaRPr lang="en-US" altLang="nl-NL" sz="2400" b="1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08084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4A2ECB17-6325-414A-9ED2-F6E327CE8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3429000"/>
            <a:ext cx="770413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101700" rIns="90000" bIns="45000"/>
          <a:lstStyle>
            <a:lvl1pPr marL="342900" indent="-341313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647700" indent="-215900"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863600" indent="-215900"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ts val="363"/>
              </a:spcBef>
              <a:spcAft>
                <a:spcPct val="0"/>
              </a:spcAft>
            </a:pPr>
            <a:endParaRPr lang="en-US" altLang="nl-NL" sz="1800"/>
          </a:p>
          <a:p>
            <a:pPr lvl="2"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SzPct val="45000"/>
              <a:buFont typeface="Wingdings" pitchFamily="2" charset="2"/>
              <a:buNone/>
            </a:pPr>
            <a:endParaRPr lang="en-US" altLang="nl-NL" sz="2800">
              <a:latin typeface="Verdana" panose="020B0604030504040204" pitchFamily="34" charset="0"/>
            </a:endParaRPr>
          </a:p>
          <a:p>
            <a:pPr lvl="2"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SzPct val="45000"/>
              <a:buFont typeface="Wingdings" pitchFamily="2" charset="2"/>
              <a:buNone/>
            </a:pPr>
            <a:endParaRPr lang="en-US" altLang="nl-NL" sz="2800">
              <a:latin typeface="Verdana" panose="020B0604030504040204" pitchFamily="34" charset="0"/>
            </a:endParaRPr>
          </a:p>
          <a:p>
            <a:pPr lvl="2"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SzPct val="45000"/>
              <a:buFont typeface="Wingdings" pitchFamily="2" charset="2"/>
              <a:buNone/>
            </a:pPr>
            <a:endParaRPr lang="en-US" altLang="nl-NL" sz="2800">
              <a:latin typeface="Verdana" panose="020B0604030504040204" pitchFamily="34" charset="0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nl-NL" sz="2800">
              <a:latin typeface="Verdana" panose="020B0604030504040204" pitchFamily="34" charset="0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nl-NL" sz="2800">
              <a:latin typeface="Verdana" panose="020B060403050404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66785556-72E0-674B-BD58-CA02A9867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2536" y="908720"/>
            <a:ext cx="9396536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>
                <a:srgbClr val="0C2577"/>
              </a:buClr>
              <a:buSzPct val="45000"/>
              <a:buFont typeface="Arial" panose="020B0604020202020204" pitchFamily="34" charset="0"/>
              <a:buNone/>
            </a:pPr>
            <a:r>
              <a:rPr lang="en-US" altLang="nl-NL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nl-NL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SzPct val="45000"/>
              <a:buFont typeface="Wingdings" pitchFamily="2" charset="2"/>
              <a:buNone/>
            </a:pPr>
            <a:r>
              <a:rPr lang="en-US" altLang="nl-NL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altLang="nl-NL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xsl:for-each</a:t>
            </a:r>
            <a:r>
              <a:rPr lang="en-US" altLang="nl-NL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select=”item”&gt;</a:t>
            </a:r>
          </a:p>
          <a:p>
            <a:pPr lvl="1"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SzPct val="45000"/>
              <a:buFont typeface="Wingdings" pitchFamily="2" charset="2"/>
              <a:buNone/>
            </a:pPr>
            <a:endParaRPr lang="en-US" altLang="nl-NL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SzPct val="45000"/>
            </a:pPr>
            <a:r>
              <a:rPr lang="en-US" altLang="nl-NL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nl-NL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altLang="nl-NL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xsl:if</a:t>
            </a:r>
            <a:r>
              <a:rPr lang="en-US" altLang="nl-NL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nl-NL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nl-NL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test=“language/@</a:t>
            </a:r>
            <a:r>
              <a:rPr lang="en-US" altLang="nl-NL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languageCode</a:t>
            </a:r>
            <a:r>
              <a:rPr lang="en-US" altLang="nl-NL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en-US" altLang="nl-NL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</a:t>
            </a:r>
            <a:r>
              <a:rPr lang="en-US" altLang="nl-NL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’”/&gt;</a:t>
            </a:r>
          </a:p>
          <a:p>
            <a:pPr lvl="1"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SzPct val="45000"/>
              <a:buFont typeface="Wingdings" pitchFamily="2" charset="2"/>
              <a:buNone/>
            </a:pPr>
            <a:endParaRPr lang="en-US" altLang="nl-NL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SzPct val="45000"/>
              <a:buFont typeface="Wingdings" pitchFamily="2" charset="2"/>
              <a:buNone/>
            </a:pPr>
            <a:r>
              <a:rPr lang="en-US" altLang="nl-NL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altLang="nl-NL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xsl:value-of</a:t>
            </a:r>
            <a:r>
              <a:rPr lang="en-US" altLang="nl-NL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select=“</a:t>
            </a:r>
            <a:r>
              <a:rPr lang="en-US" altLang="nl-NL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fullTitle</a:t>
            </a:r>
            <a:r>
              <a:rPr lang="en-US" altLang="nl-NL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”/&gt;</a:t>
            </a:r>
          </a:p>
          <a:p>
            <a:pPr lvl="3"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SzPct val="45000"/>
              <a:buFont typeface="Wingdings" pitchFamily="2" charset="2"/>
              <a:buNone/>
            </a:pPr>
            <a:endParaRPr lang="en-US" altLang="nl-NL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SzPct val="45000"/>
              <a:buFont typeface="Wingdings" pitchFamily="2" charset="2"/>
              <a:buNone/>
            </a:pPr>
            <a:r>
              <a:rPr lang="en-US" altLang="nl-NL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nl-NL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nl-NL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xsl:if</a:t>
            </a:r>
            <a:r>
              <a:rPr lang="en-US" altLang="nl-NL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nl-NL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nl-NL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SzPct val="45000"/>
              <a:buFont typeface="Wingdings" pitchFamily="2" charset="2"/>
              <a:buNone/>
            </a:pPr>
            <a:r>
              <a:rPr lang="en-US" altLang="nl-NL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nl-NL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xsl:for-each</a:t>
            </a:r>
            <a:r>
              <a:rPr lang="en-US" altLang="nl-NL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GB" altLang="nl-NL" sz="2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GB" altLang="nl-NL" sz="2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GB" altLang="nl-NL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GB" altLang="nl-NL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spcAft>
                <a:spcPct val="0"/>
              </a:spcAft>
            </a:pPr>
            <a:endParaRPr lang="en-GB" altLang="nl-NL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spcBef>
                <a:spcPct val="20000"/>
              </a:spcBef>
              <a:spcAft>
                <a:spcPct val="0"/>
              </a:spcAft>
            </a:pPr>
            <a:endParaRPr lang="nl-NL" altLang="nl-NL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GB" altLang="nl-NL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800" dirty="0">
              <a:solidFill>
                <a:srgbClr val="0C257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47303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1">
            <a:hlinkClick r:id="rId3"/>
            <a:extLst>
              <a:ext uri="{FF2B5EF4-FFF2-40B4-BE49-F238E27FC236}">
                <a16:creationId xmlns:a16="http://schemas.microsoft.com/office/drawing/2014/main" id="{5FA4EAC0-6C94-5848-842F-E7EACC8AC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1484313"/>
            <a:ext cx="8382000" cy="3716337"/>
          </a:xfrm>
          <a:prstGeom prst="rect">
            <a:avLst/>
          </a:prstGeom>
          <a:solidFill>
            <a:schemeClr val="tx1">
              <a:alpha val="9882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4034" name="Rectangle 3">
            <a:extLst>
              <a:ext uri="{FF2B5EF4-FFF2-40B4-BE49-F238E27FC236}">
                <a16:creationId xmlns:a16="http://schemas.microsoft.com/office/drawing/2014/main" id="{A9586305-38F4-6242-A96B-04A575800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8" y="404813"/>
            <a:ext cx="853281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r>
              <a:rPr lang="en-US" altLang="nl-NL" b="1">
                <a:solidFill>
                  <a:schemeClr val="tx1"/>
                </a:solidFill>
                <a:latin typeface="Verdana" panose="020B0604030504040204" pitchFamily="34" charset="0"/>
              </a:rPr>
              <a:t>Filtering</a:t>
            </a:r>
          </a:p>
        </p:txBody>
      </p:sp>
    </p:spTree>
    <p:extLst>
      <p:ext uri="{BB962C8B-B14F-4D97-AF65-F5344CB8AC3E}">
        <p14:creationId xmlns:p14="http://schemas.microsoft.com/office/powerpoint/2010/main" val="193601424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11D594FD-2518-3A4D-9741-3048EBB2B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549275"/>
            <a:ext cx="8334375" cy="431800"/>
          </a:xfrm>
        </p:spPr>
        <p:txBody>
          <a:bodyPr/>
          <a:lstStyle/>
          <a:p>
            <a:pPr algn="ctr">
              <a:buFont typeface="Times New Roman" charset="0"/>
              <a:buNone/>
              <a:defRPr/>
            </a:pPr>
            <a:r>
              <a:rPr lang="en-US" dirty="0"/>
              <a:t>Operators and operands</a:t>
            </a: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971CD64D-1B98-D541-A7D4-83B1A2DF4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665062"/>
            <a:ext cx="4117206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4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US" altLang="en-US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Operators are tokens which represent specific actions</a:t>
            </a: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US" altLang="en-US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Mathematical operators or Boolean operators </a:t>
            </a: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US" altLang="en-US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The values that these operators work on are called the operands</a:t>
            </a:r>
            <a:br>
              <a:rPr lang="en-US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</a:br>
            <a:endParaRPr lang="en-US" altLang="nl-NL" sz="24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4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4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4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1AEBC2B-5C59-4B4F-B96B-0B9C68BDA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1700213"/>
            <a:ext cx="3043238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9pPr>
          </a:lstStyle>
          <a:p>
            <a:pPr marL="0" indent="0" algn="ctr"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defRPr/>
            </a:pPr>
            <a:r>
              <a:rPr lang="en-US" sz="20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Mathematical operators</a:t>
            </a:r>
          </a:p>
          <a:p>
            <a:pPr marL="0" indent="0" algn="ctr"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defRPr/>
            </a:pPr>
            <a:endParaRPr lang="en-US" sz="20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 algn="ctr"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defRPr/>
            </a:pP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+ </a:t>
            </a:r>
          </a:p>
          <a:p>
            <a:pPr marL="0" indent="0" algn="ctr"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defRPr/>
            </a:pP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-</a:t>
            </a:r>
          </a:p>
          <a:p>
            <a:pPr marL="0" indent="0" algn="ctr"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defRPr/>
            </a:pP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*  </a:t>
            </a:r>
          </a:p>
          <a:p>
            <a:pPr marL="0" indent="0" algn="ctr"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defRPr/>
            </a:pP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 </a:t>
            </a:r>
            <a:b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 algn="ctr"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defRPr/>
            </a:pPr>
            <a:r>
              <a:rPr lang="en-US" sz="20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Boolean operators</a:t>
            </a:r>
          </a:p>
          <a:p>
            <a:pPr marL="0" indent="0" algn="ctr"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defRPr/>
            </a:pPr>
            <a:endParaRPr lang="en-US" sz="20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 algn="ctr"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defRPr/>
            </a:pP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</a:p>
          <a:p>
            <a:pPr marL="0" indent="0" algn="ctr"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defRPr/>
            </a:pP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marL="0" indent="0" algn="ctr"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defRPr/>
            </a:pP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charset="0"/>
              <a:buNone/>
              <a:defRPr/>
            </a:pPr>
            <a:endParaRPr lang="en-US" altLang="nl-NL" sz="2000" dirty="0">
              <a:solidFill>
                <a:schemeClr val="tx1"/>
              </a:solidFill>
              <a:latin typeface="Verdana" charset="0"/>
              <a:cs typeface="+mn-cs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charset="0"/>
              <a:buNone/>
              <a:defRPr/>
            </a:pPr>
            <a:endParaRPr lang="en-US" altLang="nl-NL" sz="2000" dirty="0">
              <a:solidFill>
                <a:schemeClr val="tx1"/>
              </a:solidFill>
              <a:latin typeface="Verdana" charset="0"/>
              <a:cs typeface="+mn-cs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charset="0"/>
              <a:buNone/>
              <a:defRPr/>
            </a:pPr>
            <a:endParaRPr lang="en-US" altLang="nl-NL" sz="2000" dirty="0">
              <a:solidFill>
                <a:schemeClr val="tx1"/>
              </a:solidFill>
              <a:latin typeface="Verdana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953510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2" descr="http://yalepress.yale.edu/images/full13/9780300112511.jpg">
            <a:extLst>
              <a:ext uri="{FF2B5EF4-FFF2-40B4-BE49-F238E27FC236}">
                <a16:creationId xmlns:a16="http://schemas.microsoft.com/office/drawing/2014/main" id="{CAE701E9-2EB9-7F4F-873C-ADDC9B509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97318"/>
            <a:ext cx="3352106" cy="5198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Bladwijzer uit de middeleeuwen gevonden in Leiden">
            <a:extLst>
              <a:ext uri="{FF2B5EF4-FFF2-40B4-BE49-F238E27FC236}">
                <a16:creationId xmlns:a16="http://schemas.microsoft.com/office/drawing/2014/main" id="{696546F1-CFC3-4C4F-A229-03F0F3841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492896"/>
            <a:ext cx="3173165" cy="1785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116855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135A93DD-3067-0A44-ADB3-F75AF4338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471131"/>
            <a:ext cx="8334375" cy="431800"/>
          </a:xfrm>
        </p:spPr>
        <p:txBody>
          <a:bodyPr/>
          <a:lstStyle/>
          <a:p>
            <a:pPr algn="ctr">
              <a:buFont typeface="Times New Roman" charset="0"/>
              <a:buNone/>
              <a:defRPr/>
            </a:pPr>
            <a:r>
              <a:rPr lang="en-US" dirty="0"/>
              <a:t>Expressions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4D54801-A94C-5945-A6CF-842E23CA5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911224"/>
            <a:ext cx="5700713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9pPr>
          </a:lstStyle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charset="0"/>
              <a:buNone/>
              <a:defRPr/>
            </a:pPr>
            <a:endParaRPr lang="en-US" altLang="nl-NL" sz="2400" dirty="0">
              <a:solidFill>
                <a:schemeClr val="tx1"/>
              </a:solidFill>
              <a:latin typeface="Verdana" charset="0"/>
              <a:cs typeface="+mn-cs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charset="0"/>
              <a:buChar char="□"/>
              <a:defRPr/>
            </a:pPr>
            <a:r>
              <a:rPr lang="en-US" sz="2400" dirty="0">
                <a:solidFill>
                  <a:schemeClr val="bg2"/>
                </a:solidFill>
                <a:latin typeface="+mn-lt"/>
                <a:ea typeface="+mn-ea"/>
              </a:rPr>
              <a:t>Combination of operands and operators</a:t>
            </a: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charset="0"/>
              <a:buChar char="□"/>
              <a:defRPr/>
            </a:pPr>
            <a:r>
              <a:rPr lang="en-US" sz="2400" dirty="0">
                <a:solidFill>
                  <a:schemeClr val="bg2"/>
                </a:solidFill>
                <a:latin typeface="+mn-lt"/>
                <a:ea typeface="+mn-ea"/>
              </a:rPr>
              <a:t>Boolean expressions can be either true or false; they do not perform any action in themselves</a:t>
            </a: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charset="0"/>
              <a:buChar char="□"/>
              <a:defRPr/>
            </a:pPr>
            <a:r>
              <a:rPr lang="en-US" sz="2400" dirty="0">
                <a:solidFill>
                  <a:schemeClr val="bg2"/>
                </a:solidFill>
                <a:latin typeface="+mn-lt"/>
                <a:ea typeface="+mn-ea"/>
              </a:rPr>
              <a:t>Two or more expressions can be combined using ‘and’ or ‘or</a:t>
            </a:r>
            <a:r>
              <a:rPr lang="en-US" sz="2400" dirty="0">
                <a:solidFill>
                  <a:schemeClr val="tx1"/>
                </a:solidFill>
                <a:latin typeface="Verdana" charset="0"/>
                <a:cs typeface="+mn-cs"/>
              </a:rPr>
              <a:t>’</a:t>
            </a: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charset="0"/>
              <a:buChar char="□"/>
              <a:defRPr/>
            </a:pPr>
            <a:endParaRPr lang="en-US" altLang="nl-NL" sz="2400" dirty="0">
              <a:solidFill>
                <a:schemeClr val="tx1"/>
              </a:solidFill>
              <a:latin typeface="Verdana" charset="0"/>
              <a:cs typeface="+mn-cs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charset="0"/>
              <a:buChar char="□"/>
              <a:defRPr/>
            </a:pPr>
            <a:endParaRPr lang="en-US" altLang="nl-NL" sz="2400" dirty="0">
              <a:solidFill>
                <a:schemeClr val="tx1"/>
              </a:solidFill>
              <a:latin typeface="Verdana" charset="0"/>
              <a:cs typeface="+mn-cs"/>
            </a:endParaRPr>
          </a:p>
          <a:p>
            <a:pPr marL="0" indent="0"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defRPr/>
            </a:pPr>
            <a:br>
              <a:rPr lang="en-US" altLang="nl-NL" dirty="0">
                <a:solidFill>
                  <a:schemeClr val="tx1"/>
                </a:solidFill>
                <a:latin typeface="Verdana" charset="0"/>
                <a:cs typeface="+mn-cs"/>
              </a:rPr>
            </a:br>
            <a:endParaRPr lang="en-US" altLang="nl-NL" dirty="0">
              <a:solidFill>
                <a:schemeClr val="tx1"/>
              </a:solidFill>
              <a:latin typeface="Verdana" charset="0"/>
              <a:cs typeface="+mn-cs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charset="0"/>
              <a:buNone/>
              <a:defRPr/>
            </a:pPr>
            <a:endParaRPr lang="en-US" altLang="nl-NL" sz="2400" dirty="0">
              <a:solidFill>
                <a:schemeClr val="tx1"/>
              </a:solidFill>
              <a:latin typeface="Verdana" charset="0"/>
              <a:cs typeface="+mn-cs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charset="0"/>
              <a:buNone/>
              <a:defRPr/>
            </a:pPr>
            <a:endParaRPr lang="en-US" altLang="nl-NL" sz="2400" dirty="0">
              <a:solidFill>
                <a:schemeClr val="tx1"/>
              </a:solidFill>
              <a:latin typeface="Verdana" charset="0"/>
              <a:cs typeface="+mn-cs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charset="0"/>
              <a:buNone/>
              <a:defRPr/>
            </a:pPr>
            <a:endParaRPr lang="en-US" altLang="nl-NL" sz="2400" dirty="0">
              <a:solidFill>
                <a:schemeClr val="tx1"/>
              </a:solidFill>
              <a:latin typeface="Verdana" charset="0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8F966E1-DF01-104D-AD06-36F6E5EA9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238" y="3328988"/>
            <a:ext cx="5700712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9pPr>
          </a:lstStyle>
          <a:p>
            <a:pPr marL="0" indent="0"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defRPr/>
            </a:pPr>
            <a:br>
              <a:rPr lang="en-US" altLang="nl-NL" dirty="0">
                <a:solidFill>
                  <a:schemeClr val="tx1"/>
                </a:solidFill>
                <a:latin typeface="Verdana" charset="0"/>
                <a:cs typeface="+mn-cs"/>
              </a:rPr>
            </a:br>
            <a:endParaRPr lang="en-US" altLang="nl-NL" dirty="0">
              <a:solidFill>
                <a:schemeClr val="tx1"/>
              </a:solidFill>
              <a:latin typeface="Verdana" charset="0"/>
              <a:cs typeface="+mn-cs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charset="0"/>
              <a:buNone/>
              <a:defRPr/>
            </a:pPr>
            <a:endParaRPr lang="en-US" altLang="nl-NL" sz="2400" dirty="0">
              <a:solidFill>
                <a:schemeClr val="tx1"/>
              </a:solidFill>
              <a:latin typeface="Verdana" charset="0"/>
              <a:cs typeface="+mn-cs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charset="0"/>
              <a:buNone/>
              <a:defRPr/>
            </a:pPr>
            <a:endParaRPr lang="en-US" altLang="nl-NL" sz="2400" dirty="0">
              <a:solidFill>
                <a:schemeClr val="tx1"/>
              </a:solidFill>
              <a:latin typeface="Verdana" charset="0"/>
              <a:cs typeface="+mn-cs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charset="0"/>
              <a:buNone/>
              <a:defRPr/>
            </a:pPr>
            <a:endParaRPr lang="en-US" altLang="nl-NL" sz="2400" dirty="0">
              <a:solidFill>
                <a:schemeClr val="tx1"/>
              </a:solidFill>
              <a:latin typeface="Verdana" charset="0"/>
              <a:cs typeface="+mn-cs"/>
            </a:endParaRPr>
          </a:p>
        </p:txBody>
      </p:sp>
      <p:sp>
        <p:nvSpPr>
          <p:cNvPr id="54276" name="Rectangle 1">
            <a:extLst>
              <a:ext uri="{FF2B5EF4-FFF2-40B4-BE49-F238E27FC236}">
                <a16:creationId xmlns:a16="http://schemas.microsoft.com/office/drawing/2014/main" id="{4B759AD5-F473-5642-BD14-A1539C0AD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4149725"/>
            <a:ext cx="5486400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80000"/>
              </a:lnSpc>
              <a:spcBef>
                <a:spcPct val="20000"/>
              </a:spcBef>
              <a:buClr>
                <a:srgbClr val="0C2577"/>
              </a:buClr>
            </a:pPr>
            <a:r>
              <a:rPr lang="en-US" altLang="nl-NL" sz="2800">
                <a:latin typeface="Courier New" panose="02070309020205020404" pitchFamily="49" charset="0"/>
              </a:rPr>
              <a:t>5 &lt; 8</a:t>
            </a:r>
          </a:p>
          <a:p>
            <a:pPr eaLnBrk="1">
              <a:lnSpc>
                <a:spcPct val="80000"/>
              </a:lnSpc>
              <a:spcBef>
                <a:spcPct val="20000"/>
              </a:spcBef>
              <a:buClr>
                <a:srgbClr val="0C2577"/>
              </a:buClr>
            </a:pPr>
            <a:r>
              <a:rPr lang="en-US" altLang="nl-NL" sz="2800">
                <a:latin typeface="Courier New" panose="02070309020205020404" pitchFamily="49" charset="0"/>
              </a:rPr>
              <a:t>a &gt; 12 </a:t>
            </a:r>
          </a:p>
          <a:p>
            <a:pPr eaLnBrk="1">
              <a:lnSpc>
                <a:spcPct val="80000"/>
              </a:lnSpc>
              <a:spcBef>
                <a:spcPct val="20000"/>
              </a:spcBef>
              <a:buClr>
                <a:srgbClr val="0C2577"/>
              </a:buClr>
            </a:pPr>
            <a:r>
              <a:rPr lang="en-US" altLang="nl-NL" sz="2800">
                <a:latin typeface="Courier New" panose="02070309020205020404" pitchFamily="49" charset="0"/>
              </a:rPr>
              <a:t>(t &gt; 12) and (t &lt; 18)</a:t>
            </a:r>
          </a:p>
        </p:txBody>
      </p:sp>
    </p:spTree>
    <p:extLst>
      <p:ext uri="{BB962C8B-B14F-4D97-AF65-F5344CB8AC3E}">
        <p14:creationId xmlns:p14="http://schemas.microsoft.com/office/powerpoint/2010/main" val="2887367749"/>
      </p:ext>
    </p:extLst>
  </p:cSld>
  <p:clrMapOvr>
    <a:masterClrMapping/>
  </p:clrMapOvr>
  <p:transition spd="slow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4A2ECB17-6325-414A-9ED2-F6E327CE8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3429000"/>
            <a:ext cx="770413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101700" rIns="90000" bIns="45000"/>
          <a:lstStyle>
            <a:lvl1pPr marL="342900" indent="-341313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647700" indent="-215900"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863600" indent="-215900"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ts val="363"/>
              </a:spcBef>
              <a:spcAft>
                <a:spcPct val="0"/>
              </a:spcAft>
            </a:pPr>
            <a:endParaRPr lang="en-US" altLang="nl-NL" sz="1800"/>
          </a:p>
          <a:p>
            <a:pPr lvl="2"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SzPct val="45000"/>
              <a:buFont typeface="Wingdings" pitchFamily="2" charset="2"/>
              <a:buNone/>
            </a:pPr>
            <a:endParaRPr lang="en-US" altLang="nl-NL" sz="2800">
              <a:latin typeface="Verdana" panose="020B0604030504040204" pitchFamily="34" charset="0"/>
            </a:endParaRPr>
          </a:p>
          <a:p>
            <a:pPr lvl="2"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SzPct val="45000"/>
              <a:buFont typeface="Wingdings" pitchFamily="2" charset="2"/>
              <a:buNone/>
            </a:pPr>
            <a:endParaRPr lang="en-US" altLang="nl-NL" sz="2800">
              <a:latin typeface="Verdana" panose="020B0604030504040204" pitchFamily="34" charset="0"/>
            </a:endParaRPr>
          </a:p>
          <a:p>
            <a:pPr lvl="2"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SzPct val="45000"/>
              <a:buFont typeface="Wingdings" pitchFamily="2" charset="2"/>
              <a:buNone/>
            </a:pPr>
            <a:endParaRPr lang="en-US" altLang="nl-NL" sz="2800">
              <a:latin typeface="Verdana" panose="020B0604030504040204" pitchFamily="34" charset="0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nl-NL" sz="2800">
              <a:latin typeface="Verdana" panose="020B0604030504040204" pitchFamily="34" charset="0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nl-NL" sz="2800">
              <a:latin typeface="Verdana" panose="020B060403050404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66785556-72E0-674B-BD58-CA02A9867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2536" y="908720"/>
            <a:ext cx="9396536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>
                <a:srgbClr val="0C2577"/>
              </a:buClr>
              <a:buSzPct val="45000"/>
              <a:buFont typeface="Arial" panose="020B0604020202020204" pitchFamily="34" charset="0"/>
              <a:buNone/>
            </a:pPr>
            <a:r>
              <a:rPr lang="en-US" altLang="nl-NL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nl-NL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SzPct val="45000"/>
              <a:buFont typeface="Wingdings" pitchFamily="2" charset="2"/>
              <a:buNone/>
            </a:pPr>
            <a:r>
              <a:rPr lang="en-US" altLang="nl-NL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altLang="nl-NL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xsl:for-each</a:t>
            </a:r>
            <a:r>
              <a:rPr lang="en-US" altLang="nl-NL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select=”item”&gt;</a:t>
            </a:r>
          </a:p>
          <a:p>
            <a:pPr lvl="1"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SzPct val="45000"/>
              <a:buFont typeface="Wingdings" pitchFamily="2" charset="2"/>
              <a:buNone/>
            </a:pPr>
            <a:endParaRPr lang="en-US" altLang="nl-NL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SzPct val="45000"/>
            </a:pPr>
            <a:r>
              <a:rPr lang="en-US" altLang="nl-NL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nl-NL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altLang="nl-NL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xsl:if</a:t>
            </a:r>
            <a:r>
              <a:rPr lang="en-US" altLang="nl-NL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nl-NL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nl-NL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test=“imprint/date &amp;</a:t>
            </a:r>
            <a:r>
              <a:rPr lang="en-US" altLang="nl-NL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altLang="nl-NL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1900 “&gt;</a:t>
            </a:r>
          </a:p>
          <a:p>
            <a:pPr lvl="1"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SzPct val="45000"/>
              <a:buFont typeface="Wingdings" pitchFamily="2" charset="2"/>
              <a:buNone/>
            </a:pPr>
            <a:endParaRPr lang="en-US" altLang="nl-NL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SzPct val="45000"/>
              <a:buFont typeface="Wingdings" pitchFamily="2" charset="2"/>
              <a:buNone/>
            </a:pPr>
            <a:r>
              <a:rPr lang="en-US" altLang="nl-NL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altLang="nl-NL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xsl:value-of</a:t>
            </a:r>
            <a:r>
              <a:rPr lang="en-US" altLang="nl-NL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select=“</a:t>
            </a:r>
            <a:r>
              <a:rPr lang="en-US" altLang="nl-NL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fullTitle</a:t>
            </a:r>
            <a:r>
              <a:rPr lang="en-US" altLang="nl-NL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”/&gt;</a:t>
            </a:r>
          </a:p>
          <a:p>
            <a:pPr lvl="3"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SzPct val="45000"/>
              <a:buFont typeface="Wingdings" pitchFamily="2" charset="2"/>
              <a:buNone/>
            </a:pPr>
            <a:endParaRPr lang="en-US" altLang="nl-NL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SzPct val="45000"/>
              <a:buFont typeface="Wingdings" pitchFamily="2" charset="2"/>
              <a:buNone/>
            </a:pPr>
            <a:r>
              <a:rPr lang="en-US" altLang="nl-NL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nl-NL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nl-NL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xsl:if</a:t>
            </a:r>
            <a:r>
              <a:rPr lang="en-US" altLang="nl-NL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nl-NL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nl-NL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SzPct val="45000"/>
              <a:buFont typeface="Wingdings" pitchFamily="2" charset="2"/>
              <a:buNone/>
            </a:pPr>
            <a:r>
              <a:rPr lang="en-US" altLang="nl-NL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nl-NL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xsl:for-each</a:t>
            </a:r>
            <a:r>
              <a:rPr lang="en-US" altLang="nl-NL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GB" altLang="nl-NL" sz="2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GB" altLang="nl-NL" sz="2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GB" altLang="nl-NL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GB" altLang="nl-NL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spcAft>
                <a:spcPct val="0"/>
              </a:spcAft>
            </a:pPr>
            <a:endParaRPr lang="en-GB" altLang="nl-NL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spcBef>
                <a:spcPct val="20000"/>
              </a:spcBef>
              <a:spcAft>
                <a:spcPct val="0"/>
              </a:spcAft>
            </a:pPr>
            <a:endParaRPr lang="nl-NL" altLang="nl-NL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GB" altLang="nl-NL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800" dirty="0">
              <a:solidFill>
                <a:srgbClr val="0C257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1930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195F3584-8797-7140-83B4-86406694B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276872"/>
            <a:ext cx="7704138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112032" rIns="90000" bIns="45000"/>
          <a:lstStyle>
            <a:lvl1pPr marL="342900" indent="-341313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>
                <a:srgbClr val="0C2577"/>
              </a:buClr>
              <a:buSzPct val="45000"/>
            </a:pPr>
            <a:r>
              <a:rPr lang="en-US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Counts the number of elements on a particular location</a:t>
            </a: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>
                <a:srgbClr val="0C2577"/>
              </a:buClr>
              <a:buSzPct val="45000"/>
              <a:buFont typeface="Arial" panose="020B0604020202020204" pitchFamily="34" charset="0"/>
              <a:buNone/>
            </a:pPr>
            <a:endParaRPr lang="en-US" altLang="nl-NL" sz="2800" b="1" dirty="0">
              <a:solidFill>
                <a:srgbClr val="008000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>
                <a:srgbClr val="0C2577"/>
              </a:buClr>
              <a:buSzPct val="45000"/>
              <a:buFont typeface="Arial" panose="020B0604020202020204" pitchFamily="34" charset="0"/>
              <a:buNone/>
            </a:pPr>
            <a:endParaRPr lang="en-US" altLang="nl-NL" sz="28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>
                <a:srgbClr val="0C2577"/>
              </a:buClr>
              <a:buSzPct val="45000"/>
              <a:buFont typeface="Arial" panose="020B0604020202020204" pitchFamily="34" charset="0"/>
              <a:buNone/>
            </a:pPr>
            <a:r>
              <a:rPr lang="en-US" altLang="nl-NL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altLang="nl-NL" sz="2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xsl:value-of</a:t>
            </a:r>
            <a:r>
              <a:rPr lang="en-US" altLang="nl-NL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nl-NL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nl-NL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select=“count(item)” /&gt;</a:t>
            </a:r>
            <a:endParaRPr lang="en-US" altLang="nl-NL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>
                <a:srgbClr val="0C2577"/>
              </a:buClr>
              <a:buSzPct val="45000"/>
              <a:buFont typeface="Arial" panose="020B0604020202020204" pitchFamily="34" charset="0"/>
              <a:buNone/>
            </a:pPr>
            <a:r>
              <a:rPr lang="en-US" altLang="nl-NL" sz="2800" dirty="0">
                <a:latin typeface="Verdana" panose="020B0604030504040204" pitchFamily="34" charset="0"/>
              </a:rPr>
              <a:t> </a:t>
            </a: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>
                <a:srgbClr val="0C2577"/>
              </a:buClr>
              <a:buSzPct val="45000"/>
              <a:buFont typeface="Arial" panose="020B0604020202020204" pitchFamily="34" charset="0"/>
              <a:buNone/>
            </a:pPr>
            <a:r>
              <a:rPr lang="en-US" altLang="nl-NL" sz="2800" dirty="0">
                <a:latin typeface="Verdana" panose="020B0604030504040204" pitchFamily="34" charset="0"/>
              </a:rPr>
              <a:t> </a:t>
            </a: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>
                <a:srgbClr val="0C2577"/>
              </a:buClr>
              <a:buSzPct val="45000"/>
              <a:buFont typeface="Arial" panose="020B0604020202020204" pitchFamily="34" charset="0"/>
              <a:buNone/>
            </a:pPr>
            <a:endParaRPr lang="en-US" altLang="nl-NL" sz="2800" dirty="0">
              <a:latin typeface="Verdana" panose="020B0604030504040204" pitchFamily="34" charset="0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>
                <a:srgbClr val="0C2577"/>
              </a:buClr>
              <a:buSzPct val="45000"/>
              <a:buFont typeface="Arial" panose="020B0604020202020204" pitchFamily="34" charset="0"/>
              <a:buNone/>
            </a:pPr>
            <a:endParaRPr lang="en-US" altLang="nl-NL" sz="2800" dirty="0">
              <a:latin typeface="Verdana" panose="020B0604030504040204" pitchFamily="34" charset="0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>
                <a:srgbClr val="0C2577"/>
              </a:buClr>
              <a:buSzPct val="45000"/>
              <a:buFont typeface="Arial" panose="020B0604020202020204" pitchFamily="34" charset="0"/>
              <a:buNone/>
            </a:pPr>
            <a:r>
              <a:rPr lang="en-US" altLang="nl-NL" sz="2800" dirty="0">
                <a:latin typeface="Verdana" panose="020B0604030504040204" pitchFamily="34" charset="0"/>
              </a:rPr>
              <a:t> </a:t>
            </a: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>
                <a:srgbClr val="0C2577"/>
              </a:buClr>
              <a:buSzPct val="45000"/>
              <a:buFont typeface="Arial" panose="020B0604020202020204" pitchFamily="34" charset="0"/>
              <a:buNone/>
            </a:pPr>
            <a:endParaRPr lang="en-US" altLang="nl-NL" sz="2800" dirty="0">
              <a:latin typeface="Verdana" panose="020B0604030504040204" pitchFamily="34" charset="0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>
                <a:srgbClr val="0C2577"/>
              </a:buClr>
              <a:buSzPct val="45000"/>
              <a:buFont typeface="Arial" panose="020B0604020202020204" pitchFamily="34" charset="0"/>
              <a:buNone/>
            </a:pPr>
            <a:endParaRPr lang="en-US" altLang="nl-NL" sz="2800" b="1" dirty="0">
              <a:solidFill>
                <a:srgbClr val="008000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SzPct val="45000"/>
              <a:buFont typeface="Wingdings" pitchFamily="2" charset="2"/>
              <a:buNone/>
            </a:pPr>
            <a:endParaRPr lang="en-US" altLang="nl-NL" sz="2800" dirty="0">
              <a:solidFill>
                <a:srgbClr val="0C2577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nl-NL" sz="2800" dirty="0">
                <a:latin typeface="Verdana" panose="020B0604030504040204" pitchFamily="34" charset="0"/>
              </a:rPr>
              <a:t> </a:t>
            </a: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nl-NL" sz="2800" dirty="0">
                <a:latin typeface="Verdana" panose="020B0604030504040204" pitchFamily="34" charset="0"/>
              </a:rPr>
              <a:t>	</a:t>
            </a: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lang="en-US" altLang="nl-NL" sz="2800" dirty="0">
                <a:solidFill>
                  <a:srgbClr val="0C2577"/>
                </a:solidFill>
                <a:latin typeface="Verdana" panose="020B0604030504040204" pitchFamily="34" charset="0"/>
              </a:rPr>
            </a:br>
            <a:br>
              <a:rPr lang="en-US" altLang="nl-NL" sz="2800" dirty="0">
                <a:solidFill>
                  <a:srgbClr val="0C2577"/>
                </a:solidFill>
                <a:latin typeface="Verdana" panose="020B0604030504040204" pitchFamily="34" charset="0"/>
              </a:rPr>
            </a:br>
            <a:endParaRPr lang="en-US" altLang="nl-NL" sz="2800" dirty="0">
              <a:solidFill>
                <a:srgbClr val="0C2577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nl-NL" sz="2800" dirty="0">
              <a:solidFill>
                <a:srgbClr val="0C2577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nl-NL" sz="2800" dirty="0">
              <a:solidFill>
                <a:srgbClr val="0C2577"/>
              </a:solidFill>
              <a:latin typeface="Verdana" panose="020B0604030504040204" pitchFamily="34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B7FD7623-4834-E345-AE78-63DF05531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765175"/>
            <a:ext cx="853281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121608" rIns="90000" bIns="45000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</a:pPr>
            <a:r>
              <a:rPr lang="en-US" altLang="nl-NL" sz="3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count() function</a:t>
            </a: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</a:pPr>
            <a:endParaRPr lang="en-US" altLang="nl-NL" dirty="0">
              <a:solidFill>
                <a:srgbClr val="0C2577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</a:pPr>
            <a:endParaRPr lang="en-US" altLang="nl-NL" dirty="0">
              <a:solidFill>
                <a:srgbClr val="0C2577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</a:pPr>
            <a:endParaRPr lang="en-US" altLang="nl-NL" sz="24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</a:pPr>
            <a:endParaRPr lang="en-US" altLang="nl-NL" sz="24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</a:pPr>
            <a:endParaRPr lang="en-US" altLang="nl-NL" sz="24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</a:pPr>
            <a:endParaRPr lang="en-US" altLang="nl-NL" dirty="0">
              <a:solidFill>
                <a:srgbClr val="0C2577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6797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3">
            <a:extLst>
              <a:ext uri="{FF2B5EF4-FFF2-40B4-BE49-F238E27FC236}">
                <a16:creationId xmlns:a16="http://schemas.microsoft.com/office/drawing/2014/main" id="{9CB3BAE8-692A-FB4D-BC9D-BAA1805F3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950" y="1484313"/>
            <a:ext cx="9952038" cy="284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845210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2" descr="920372">
            <a:extLst>
              <a:ext uri="{FF2B5EF4-FFF2-40B4-BE49-F238E27FC236}">
                <a16:creationId xmlns:a16="http://schemas.microsoft.com/office/drawing/2014/main" id="{F7BFA2D0-8E79-EE45-B385-269E42962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003300"/>
            <a:ext cx="330835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EDCD9E-15BF-B140-9D0F-C6E42215A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700213"/>
            <a:ext cx="484822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95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3">
            <a:extLst>
              <a:ext uri="{FF2B5EF4-FFF2-40B4-BE49-F238E27FC236}">
                <a16:creationId xmlns:a16="http://schemas.microsoft.com/office/drawing/2014/main" id="{DC582811-50C3-7E4A-80C5-6B0784CB8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620713"/>
            <a:ext cx="853281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C2577"/>
              </a:buClr>
            </a:pPr>
            <a:r>
              <a:rPr lang="en-US" altLang="nl-NL" sz="3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Characteristics of digital models</a:t>
            </a:r>
            <a:br>
              <a:rPr lang="en-US" altLang="nl-NL" sz="3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endParaRPr lang="en-US" altLang="nl-NL" sz="3600" b="1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8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42460175-807F-C942-92E8-424B1650F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412875"/>
            <a:ext cx="7704137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8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US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“</a:t>
            </a:r>
            <a:r>
              <a:rPr lang="en-GB" altLang="en-US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a set of ontological commitments</a:t>
            </a:r>
            <a:r>
              <a:rPr lang="en-US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”</a:t>
            </a:r>
            <a:br>
              <a:rPr lang="en-US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</a:br>
            <a:endParaRPr lang="en-US" altLang="nl-NL" sz="24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GB" altLang="en-US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Expressed in a “formal language”</a:t>
            </a: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GB" altLang="en-US" sz="24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GB" altLang="en-US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Based on a “fragmentary theory of intelligent reasoning” and “shaped by the need for efficient computation”</a:t>
            </a:r>
            <a:endParaRPr lang="en-US" altLang="nl-NL" sz="24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8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8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3555" name="Rectangle 4">
            <a:extLst>
              <a:ext uri="{FF2B5EF4-FFF2-40B4-BE49-F238E27FC236}">
                <a16:creationId xmlns:a16="http://schemas.microsoft.com/office/drawing/2014/main" id="{28BFC733-6091-CC40-A93A-5997B51E7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64" y="5132387"/>
            <a:ext cx="5761037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80000"/>
              </a:lnSpc>
              <a:spcBef>
                <a:spcPct val="20000"/>
              </a:spcBef>
              <a:buClr>
                <a:srgbClr val="0C2577"/>
              </a:buClr>
            </a:pPr>
            <a:r>
              <a:rPr lang="en-US" altLang="nl-NL" sz="1600" dirty="0"/>
              <a:t>John Unsworth, “What is Humanities Computing and What is Not?”, 2002.</a:t>
            </a:r>
          </a:p>
        </p:txBody>
      </p:sp>
    </p:spTree>
    <p:extLst>
      <p:ext uri="{BB962C8B-B14F-4D97-AF65-F5344CB8AC3E}">
        <p14:creationId xmlns:p14="http://schemas.microsoft.com/office/powerpoint/2010/main" val="9343443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9A9FC27-E5EB-5F4E-95B1-A5C57759D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525" y="1268413"/>
            <a:ext cx="7704138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8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US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“</a:t>
            </a:r>
            <a:r>
              <a:rPr lang="en-GB" altLang="en-US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a set of ontological commitments</a:t>
            </a:r>
            <a:r>
              <a:rPr lang="en-US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”</a:t>
            </a:r>
            <a:br>
              <a:rPr lang="en-US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</a:br>
            <a:r>
              <a:rPr lang="en-US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&gt; </a:t>
            </a:r>
            <a:r>
              <a:rPr lang="en-US" altLang="nl-NL" sz="2400" b="1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DTD</a:t>
            </a:r>
            <a:br>
              <a:rPr lang="en-US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</a:br>
            <a:endParaRPr lang="en-US" altLang="nl-NL" sz="24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GB" altLang="en-US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Expressed in a “formal language”</a:t>
            </a:r>
            <a:br>
              <a:rPr lang="en-GB" altLang="en-US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</a:br>
            <a:r>
              <a:rPr lang="en-GB" altLang="en-US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&gt; </a:t>
            </a:r>
            <a:r>
              <a:rPr lang="en-GB" altLang="en-US" sz="2400" b="1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XML</a:t>
            </a: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GB" altLang="en-US" sz="24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GB" altLang="en-US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Based on a “fragmentary theory of intelligent reasoning” and “shaped by the need for efficient computation”</a:t>
            </a:r>
            <a:br>
              <a:rPr lang="en-GB" altLang="en-US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</a:br>
            <a:r>
              <a:rPr lang="en-GB" altLang="en-US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&gt; </a:t>
            </a:r>
            <a:r>
              <a:rPr lang="en-GB" altLang="en-US" sz="2400" b="1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XSLT</a:t>
            </a:r>
            <a:endParaRPr lang="en-US" altLang="nl-NL" sz="2400" b="1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4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8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82909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>
            <a:extLst>
              <a:ext uri="{FF2B5EF4-FFF2-40B4-BE49-F238E27FC236}">
                <a16:creationId xmlns:a16="http://schemas.microsoft.com/office/drawing/2014/main" id="{1354B2CA-5C82-1C46-BE4F-FCB1C2664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8" y="549275"/>
            <a:ext cx="9144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121608" rIns="90000" bIns="45000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</a:pPr>
            <a:r>
              <a:rPr lang="en-US" altLang="nl-NL" sz="3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Writing an XSLT stylesheet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0B48DEE5-6043-6A48-80F0-2941563C6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1628800"/>
            <a:ext cx="7200900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8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nl-NL" altLang="nl-NL" sz="2400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Study</a:t>
            </a:r>
            <a:r>
              <a:rPr lang="nl-NL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altLang="nl-NL" sz="2400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nl-NL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altLang="nl-NL" sz="2400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structure</a:t>
            </a:r>
            <a:r>
              <a:rPr lang="nl-NL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nl-NL" altLang="nl-NL" sz="2400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nl-NL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source tree (make a tree diagram)</a:t>
            </a:r>
            <a:endParaRPr lang="en-GB" altLang="nl-NL" sz="24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GB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Plan the result tree</a:t>
            </a: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nl-NL" altLang="nl-NL" sz="2400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Create</a:t>
            </a:r>
            <a:r>
              <a:rPr lang="nl-NL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altLang="nl-NL" sz="2400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nl-NL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&lt;</a:t>
            </a:r>
            <a:r>
              <a:rPr lang="nl-NL" altLang="nl-NL" sz="2400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xsl:stylesheet</a:t>
            </a:r>
            <a:r>
              <a:rPr lang="nl-NL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&gt; root element</a:t>
            </a:r>
            <a:endParaRPr lang="en-GB" altLang="nl-NL" sz="24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GB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Add a first template (&lt;</a:t>
            </a:r>
            <a:r>
              <a:rPr lang="en-GB" altLang="nl-NL" sz="2400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xsl:template</a:t>
            </a:r>
            <a:r>
              <a:rPr lang="en-GB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&gt;) whose </a:t>
            </a:r>
            <a:br>
              <a:rPr lang="en-GB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</a:br>
            <a:r>
              <a:rPr lang="en-GB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match attribute point to </a:t>
            </a:r>
            <a:br>
              <a:rPr lang="en-GB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</a:br>
            <a:r>
              <a:rPr lang="en-GB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the root element of the </a:t>
            </a:r>
            <a:br>
              <a:rPr lang="en-GB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</a:br>
            <a:r>
              <a:rPr lang="en-GB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source tree</a:t>
            </a: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GB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Set up basic HTML page</a:t>
            </a: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GB" altLang="nl-NL" sz="24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GB" altLang="nl-NL" sz="24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GB" altLang="nl-NL" sz="2800" dirty="0">
              <a:solidFill>
                <a:schemeClr val="tx2"/>
              </a:solidFill>
              <a:latin typeface="Verdana" panose="020B0604030504040204" pitchFamily="34" charset="0"/>
            </a:endParaRPr>
          </a:p>
          <a:p>
            <a:pPr lvl="1"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GB" altLang="nl-NL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GB" altLang="nl-NL" sz="28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>
              <a:spcAft>
                <a:spcPct val="0"/>
              </a:spcAft>
            </a:pPr>
            <a:endParaRPr lang="en-GB" altLang="nl-NL" sz="28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>
              <a:spcBef>
                <a:spcPct val="20000"/>
              </a:spcBef>
              <a:spcAft>
                <a:spcPct val="0"/>
              </a:spcAft>
            </a:pPr>
            <a:endParaRPr lang="nl-NL" altLang="nl-NL" sz="28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GB" altLang="nl-NL" dirty="0">
              <a:solidFill>
                <a:schemeClr val="tx2"/>
              </a:solidFill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800" dirty="0">
              <a:solidFill>
                <a:srgbClr val="0C2577"/>
              </a:solidFill>
              <a:latin typeface="Verdana" panose="020B0604030504040204" pitchFamily="34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8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0580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52159684-6BB6-994A-A770-86440670C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636838"/>
            <a:ext cx="4895850" cy="23764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/>
          </a:p>
        </p:txBody>
      </p:sp>
      <p:pic>
        <p:nvPicPr>
          <p:cNvPr id="40962" name="Picture 3">
            <a:extLst>
              <a:ext uri="{FF2B5EF4-FFF2-40B4-BE49-F238E27FC236}">
                <a16:creationId xmlns:a16="http://schemas.microsoft.com/office/drawing/2014/main" id="{5CC69D1E-DCC9-1E46-B50D-FE7516E9F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708275"/>
            <a:ext cx="4535487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>
            <a:extLst>
              <a:ext uri="{FF2B5EF4-FFF2-40B4-BE49-F238E27FC236}">
                <a16:creationId xmlns:a16="http://schemas.microsoft.com/office/drawing/2014/main" id="{06AEE4F9-0F6A-EA44-9561-1A8F9623B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75" y="1825625"/>
            <a:ext cx="4824413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88092" rIns="90000" bIns="45000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</a:pPr>
            <a:r>
              <a:rPr lang="en-US" altLang="nl-NL" sz="1800">
                <a:solidFill>
                  <a:srgbClr val="0C2577"/>
                </a:solidFill>
                <a:latin typeface="Verdana" panose="020B0604030504040204" pitchFamily="34" charset="0"/>
              </a:rPr>
              <a:t>&lt;xsl:template </a:t>
            </a:r>
          </a:p>
          <a:p>
            <a:pPr eaLnBrk="1" hangingPunct="1">
              <a:lnSpc>
                <a:spcPct val="81000"/>
              </a:lnSpc>
              <a:spcBef>
                <a:spcPts val="363"/>
              </a:spcBef>
              <a:spcAft>
                <a:spcPct val="0"/>
              </a:spcAft>
            </a:pPr>
            <a:r>
              <a:rPr lang="en-US" altLang="nl-NL" sz="1800">
                <a:solidFill>
                  <a:srgbClr val="0C2577"/>
                </a:solidFill>
                <a:latin typeface="Verdana" panose="020B0604030504040204" pitchFamily="34" charset="0"/>
              </a:rPr>
              <a:t>      </a:t>
            </a:r>
            <a:r>
              <a:rPr lang="en-US" altLang="nl-NL" sz="1800">
                <a:solidFill>
                  <a:srgbClr val="800000"/>
                </a:solidFill>
                <a:latin typeface="Verdana" panose="020B0604030504040204" pitchFamily="34" charset="0"/>
              </a:rPr>
              <a:t>match=“collection”</a:t>
            </a:r>
            <a:r>
              <a:rPr lang="en-US" altLang="nl-NL" sz="1800">
                <a:solidFill>
                  <a:srgbClr val="0C2577"/>
                </a:solidFill>
                <a:latin typeface="Verdana" panose="020B0604030504040204" pitchFamily="34" charset="0"/>
              </a:rPr>
              <a:t> &gt;</a:t>
            </a:r>
            <a:br>
              <a:rPr lang="en-US" altLang="nl-NL" sz="1800">
                <a:solidFill>
                  <a:srgbClr val="0C2577"/>
                </a:solidFill>
                <a:latin typeface="Verdana" panose="020B0604030504040204" pitchFamily="34" charset="0"/>
              </a:rPr>
            </a:br>
            <a:br>
              <a:rPr lang="en-US" altLang="nl-NL" sz="1800">
                <a:solidFill>
                  <a:srgbClr val="0C2577"/>
                </a:solidFill>
                <a:latin typeface="Verdana" panose="020B0604030504040204" pitchFamily="34" charset="0"/>
              </a:rPr>
            </a:br>
            <a:br>
              <a:rPr lang="en-US" altLang="nl-NL" sz="1800">
                <a:solidFill>
                  <a:srgbClr val="0C2577"/>
                </a:solidFill>
                <a:latin typeface="Verdana" panose="020B0604030504040204" pitchFamily="34" charset="0"/>
              </a:rPr>
            </a:br>
            <a:r>
              <a:rPr lang="en-US" altLang="nl-NL" sz="1800">
                <a:solidFill>
                  <a:srgbClr val="0C2577"/>
                </a:solidFill>
                <a:latin typeface="Verdana" panose="020B0604030504040204" pitchFamily="34" charset="0"/>
              </a:rPr>
              <a:t>&lt;/xsl:template&gt;</a:t>
            </a:r>
          </a:p>
          <a:p>
            <a:pPr eaLnBrk="1" hangingPunct="1">
              <a:lnSpc>
                <a:spcPct val="81000"/>
              </a:lnSpc>
              <a:spcBef>
                <a:spcPts val="900"/>
              </a:spcBef>
              <a:spcAft>
                <a:spcPct val="0"/>
              </a:spcAft>
            </a:pPr>
            <a:endParaRPr lang="en-US" altLang="nl-NL" sz="1800">
              <a:solidFill>
                <a:srgbClr val="0C2577"/>
              </a:solidFill>
              <a:latin typeface="Verdana" panose="020B0604030504040204" pitchFamily="34" charset="0"/>
            </a:endParaRPr>
          </a:p>
        </p:txBody>
      </p:sp>
      <p:sp>
        <p:nvSpPr>
          <p:cNvPr id="8198" name="AutoShape 6">
            <a:extLst>
              <a:ext uri="{FF2B5EF4-FFF2-40B4-BE49-F238E27FC236}">
                <a16:creationId xmlns:a16="http://schemas.microsoft.com/office/drawing/2014/main" id="{E2E79B6F-AA4D-F149-880B-E533A2C0A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708275"/>
            <a:ext cx="1368425" cy="358775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/>
          </a:p>
        </p:txBody>
      </p:sp>
      <p:sp>
        <p:nvSpPr>
          <p:cNvPr id="8200" name="AutoShape 8">
            <a:extLst>
              <a:ext uri="{FF2B5EF4-FFF2-40B4-BE49-F238E27FC236}">
                <a16:creationId xmlns:a16="http://schemas.microsoft.com/office/drawing/2014/main" id="{AA62A7CB-4B22-DD4D-9F34-1BA3BC8DF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1700213"/>
            <a:ext cx="3384550" cy="1584325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/>
          </a:p>
        </p:txBody>
      </p:sp>
      <p:sp>
        <p:nvSpPr>
          <p:cNvPr id="8202" name="Freeform 10">
            <a:extLst>
              <a:ext uri="{FF2B5EF4-FFF2-40B4-BE49-F238E27FC236}">
                <a16:creationId xmlns:a16="http://schemas.microsoft.com/office/drawing/2014/main" id="{018EB065-9984-A64F-A214-43E1465FF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2060575"/>
            <a:ext cx="2879725" cy="1588"/>
          </a:xfrm>
          <a:custGeom>
            <a:avLst/>
            <a:gdLst>
              <a:gd name="T0" fmla="*/ 0 w 8001"/>
              <a:gd name="T1" fmla="*/ 0 h 1"/>
              <a:gd name="T2" fmla="*/ 2147483646 w 8001"/>
              <a:gd name="T3" fmla="*/ 0 h 1"/>
              <a:gd name="T4" fmla="*/ 0 60000 65536"/>
              <a:gd name="T5" fmla="*/ 0 60000 65536"/>
              <a:gd name="T6" fmla="*/ 0 w 8001"/>
              <a:gd name="T7" fmla="*/ 0 h 1"/>
              <a:gd name="T8" fmla="*/ 8001 w 8001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001" h="1">
                <a:moveTo>
                  <a:pt x="0" y="0"/>
                </a:moveTo>
                <a:lnTo>
                  <a:pt x="8000" y="0"/>
                </a:lnTo>
              </a:path>
            </a:pathLst>
          </a:custGeom>
          <a:noFill/>
          <a:ln w="936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Freeform 11">
            <a:extLst>
              <a:ext uri="{FF2B5EF4-FFF2-40B4-BE49-F238E27FC236}">
                <a16:creationId xmlns:a16="http://schemas.microsoft.com/office/drawing/2014/main" id="{F04401B3-0767-304D-B75A-09597F196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2060575"/>
            <a:ext cx="1587" cy="647700"/>
          </a:xfrm>
          <a:custGeom>
            <a:avLst/>
            <a:gdLst>
              <a:gd name="T0" fmla="*/ 0 w 1"/>
              <a:gd name="T1" fmla="*/ 0 h 1800"/>
              <a:gd name="T2" fmla="*/ 0 w 1"/>
              <a:gd name="T3" fmla="*/ 2147483646 h 1800"/>
              <a:gd name="T4" fmla="*/ 0 60000 65536"/>
              <a:gd name="T5" fmla="*/ 0 60000 65536"/>
              <a:gd name="T6" fmla="*/ 0 w 1"/>
              <a:gd name="T7" fmla="*/ 0 h 1800"/>
              <a:gd name="T8" fmla="*/ 1 w 1"/>
              <a:gd name="T9" fmla="*/ 1800 h 18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800">
                <a:moveTo>
                  <a:pt x="0" y="0"/>
                </a:moveTo>
                <a:lnTo>
                  <a:pt x="0" y="1799"/>
                </a:lnTo>
              </a:path>
            </a:pathLst>
          </a:custGeom>
          <a:noFill/>
          <a:ln w="936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1" name="Rectangle 1">
            <a:extLst>
              <a:ext uri="{FF2B5EF4-FFF2-40B4-BE49-F238E27FC236}">
                <a16:creationId xmlns:a16="http://schemas.microsoft.com/office/drawing/2014/main" id="{7934E0B9-5868-7E49-A5BF-0471A0BE9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789363"/>
            <a:ext cx="68532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80000"/>
              </a:lnSpc>
              <a:spcBef>
                <a:spcPct val="20000"/>
              </a:spcBef>
              <a:buClr>
                <a:srgbClr val="0C2577"/>
              </a:buClr>
              <a:buSzPct val="100000"/>
              <a:buFont typeface="Times New Roman" panose="02020603050405020304" pitchFamily="18" charset="0"/>
              <a:buNone/>
            </a:pPr>
            <a:br>
              <a:rPr lang="en-US" altLang="nl-NL">
                <a:latin typeface="Verdana" panose="020B0604030504040204" pitchFamily="34" charset="0"/>
              </a:rPr>
            </a:br>
            <a:br>
              <a:rPr lang="en-US" altLang="nl-NL">
                <a:latin typeface="Verdana" panose="020B0604030504040204" pitchFamily="34" charset="0"/>
              </a:rPr>
            </a:br>
            <a:endParaRPr lang="en-US" altLang="nl-NL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9732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 additive="repl">
                                        <p:cTn id="11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 additive="repl">
                                        <p:cTn id="14" dur="20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 additive="repl">
                                        <p:cTn id="17" dur="20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 additive="repl">
                                        <p:cTn id="20" dur="2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animBg="1"/>
      <p:bldP spid="8200" grpId="0" animBg="1"/>
      <p:bldP spid="82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CBE89E17-B69A-DD4B-A787-2265744F5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1535112"/>
            <a:ext cx="7704138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8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US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Use &lt;</a:t>
            </a:r>
            <a:r>
              <a:rPr lang="en-US" altLang="nl-NL" sz="2400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xsl:value-of</a:t>
            </a:r>
            <a:r>
              <a:rPr lang="en-US" altLang="nl-NL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&gt; to select text from the XML source.</a:t>
            </a: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</a:pPr>
            <a:endParaRPr lang="en-US" altLang="nl-NL" sz="24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</a:pPr>
            <a:endParaRPr lang="en-US" altLang="nl-NL" sz="28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8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r>
              <a:rPr lang="en-US" altLang="nl-NL" sz="2800" dirty="0">
                <a:solidFill>
                  <a:schemeClr val="tx1"/>
                </a:solidFill>
                <a:latin typeface="Verdana" panose="020B0604030504040204" pitchFamily="34" charset="0"/>
              </a:rPr>
              <a:t>	</a:t>
            </a:r>
            <a:endParaRPr lang="en-US" altLang="nl-NL" sz="2800" dirty="0">
              <a:solidFill>
                <a:srgbClr val="0C2577"/>
              </a:solidFill>
              <a:latin typeface="Verdana" panose="020B0604030504040204" pitchFamily="34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br>
              <a:rPr lang="en-US" altLang="nl-NL" sz="2800" dirty="0">
                <a:solidFill>
                  <a:srgbClr val="0C2577"/>
                </a:solidFill>
                <a:latin typeface="Verdana" panose="020B0604030504040204" pitchFamily="34" charset="0"/>
              </a:rPr>
            </a:br>
            <a:br>
              <a:rPr lang="en-US" altLang="nl-NL" sz="2800" dirty="0">
                <a:solidFill>
                  <a:srgbClr val="0C2577"/>
                </a:solidFill>
                <a:latin typeface="Verdana" panose="020B0604030504040204" pitchFamily="34" charset="0"/>
              </a:rPr>
            </a:br>
            <a:endParaRPr lang="en-US" altLang="nl-NL" sz="28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800" dirty="0">
              <a:solidFill>
                <a:srgbClr val="0C2577"/>
              </a:solidFill>
              <a:latin typeface="Verdana" panose="020B0604030504040204" pitchFamily="34" charset="0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endParaRPr lang="en-US" altLang="nl-NL" sz="28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42E90F75-8B50-B747-A48D-0AD906EDD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9275"/>
            <a:ext cx="91090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C2577"/>
              </a:buClr>
              <a:buFont typeface="Arial" panose="020B0604020202020204" pitchFamily="34" charset="0"/>
              <a:buNone/>
            </a:pPr>
            <a:r>
              <a:rPr lang="en-US" altLang="nl-NL" sz="3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Copying and pasting text</a:t>
            </a:r>
          </a:p>
        </p:txBody>
      </p:sp>
      <p:sp>
        <p:nvSpPr>
          <p:cNvPr id="43011" name="Rectangle 1">
            <a:extLst>
              <a:ext uri="{FF2B5EF4-FFF2-40B4-BE49-F238E27FC236}">
                <a16:creationId xmlns:a16="http://schemas.microsoft.com/office/drawing/2014/main" id="{55D95201-7C8C-2846-BF07-D52BC1155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87" y="2974975"/>
            <a:ext cx="6049963" cy="957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1000"/>
              </a:lnSpc>
              <a:spcBef>
                <a:spcPts val="363"/>
              </a:spcBef>
              <a:buSzPct val="45000"/>
            </a:pPr>
            <a:r>
              <a:rPr lang="en-US" alt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altLang="nl-NL" sz="2000" b="1" dirty="0">
                <a:solidFill>
                  <a:srgbClr val="0C25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nl-NL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nl-NL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xsl:value-of</a:t>
            </a:r>
            <a:r>
              <a:rPr lang="en-US" altLang="nl-NL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select=“body/letter/author”/&gt;</a:t>
            </a:r>
          </a:p>
        </p:txBody>
      </p:sp>
    </p:spTree>
    <p:extLst>
      <p:ext uri="{BB962C8B-B14F-4D97-AF65-F5344CB8AC3E}">
        <p14:creationId xmlns:p14="http://schemas.microsoft.com/office/powerpoint/2010/main" val="34781134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83391503b78eef4dbc509238ebde2b79163865"/>
</p:tagLst>
</file>

<file path=ppt/theme/theme1.xml><?xml version="1.0" encoding="utf-8"?>
<a:theme xmlns:a="http://schemas.openxmlformats.org/drawingml/2006/main" name="Corporate template-set Universiteit Leiden">
  <a:themeElements>
    <a:clrScheme name="Aangepast 28">
      <a:dk1>
        <a:srgbClr val="000000"/>
      </a:dk1>
      <a:lt1>
        <a:srgbClr val="FFFFFF"/>
      </a:lt1>
      <a:dk2>
        <a:srgbClr val="8592BC"/>
      </a:dk2>
      <a:lt2>
        <a:srgbClr val="0C2577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4-3-windows-en-zonder-slidenr</Template>
  <TotalTime>7135</TotalTime>
  <Words>753</Words>
  <Application>Microsoft Macintosh PowerPoint</Application>
  <PresentationFormat>On-screen Show (4:3)</PresentationFormat>
  <Paragraphs>358</Paragraphs>
  <Slides>33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 Unicode MS</vt:lpstr>
      <vt:lpstr>Arial</vt:lpstr>
      <vt:lpstr>Calibri</vt:lpstr>
      <vt:lpstr>Courier</vt:lpstr>
      <vt:lpstr>Courier New</vt:lpstr>
      <vt:lpstr>Georgia</vt:lpstr>
      <vt:lpstr>Minion</vt:lpstr>
      <vt:lpstr>Times New Roman</vt:lpstr>
      <vt:lpstr>Verdana</vt:lpstr>
      <vt:lpstr>Wingdings</vt:lpstr>
      <vt:lpstr>Corporate template-set Universiteit Leiden</vt:lpstr>
      <vt:lpstr>Digital Media Technology  Week 4: Introduction to XSLT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Structure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Operators and operands</vt:lpstr>
      <vt:lpstr>Expressions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presentation</dc:title>
  <dc:creator>Peter Verhaar</dc:creator>
  <cp:lastModifiedBy>Peter Verhaar</cp:lastModifiedBy>
  <cp:revision>122</cp:revision>
  <dcterms:created xsi:type="dcterms:W3CDTF">2017-06-05T20:40:23Z</dcterms:created>
  <dcterms:modified xsi:type="dcterms:W3CDTF">2018-10-16T08:21:44Z</dcterms:modified>
</cp:coreProperties>
</file>