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2" r:id="rId6"/>
    <p:sldId id="263" r:id="rId7"/>
    <p:sldId id="261" r:id="rId8"/>
    <p:sldId id="264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130"/>
  </p:normalViewPr>
  <p:slideViewPr>
    <p:cSldViewPr>
      <p:cViewPr varScale="1">
        <p:scale>
          <a:sx n="55" d="100"/>
          <a:sy n="55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7FE2E-E4F7-4BB4-993C-18314CEB30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61180-0697-421F-BC18-A53245491E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2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33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6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9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7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33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7EDB-F0A7-4027-9928-2D06E6C43589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1AA4-C836-4995-A1E4-A802342D24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1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48" y="4545408"/>
            <a:ext cx="1183928" cy="11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exercise 2.6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57200" y="1574255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300" b="1" dirty="0"/>
              <a:t>Open attributes.xml and attributes.dtd </a:t>
            </a:r>
          </a:p>
          <a:p>
            <a:pPr marL="857250" lvl="1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DTD prescribes how document instance should be formed 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300" b="1" dirty="0"/>
              <a:t>Apply DTD-rules in XML document </a:t>
            </a:r>
          </a:p>
          <a:p>
            <a:pPr marL="857250" lvl="1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Don’t forget to associate the DTD to your XML document! </a:t>
            </a:r>
          </a:p>
          <a:p>
            <a:pPr marL="857250" lvl="1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Self-check:      </a:t>
            </a:r>
            <a:r>
              <a:rPr lang="en-US" sz="3300" dirty="0" err="1"/>
              <a:t>alidate</a:t>
            </a:r>
            <a:r>
              <a:rPr lang="en-US" sz="3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53490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46101" y="1337072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Note that this is not TEI-XL yet; include comments to aid you in the conversion! </a:t>
            </a:r>
          </a:p>
        </p:txBody>
      </p:sp>
      <p:pic>
        <p:nvPicPr>
          <p:cNvPr id="20482" name="Picture 2" descr="http://www.bookandbyte.org/BTCP/Images/Knuttel_15051900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77534"/>
            <a:ext cx="2993635" cy="399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0901" y="2239119"/>
            <a:ext cx="3511499" cy="50783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[…]</a:t>
            </a:r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uitgeverswereld zullen u weker wil in staat stellen omtrent dit laatste zekerheid te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verkrijgen.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[next page]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Gaarne vernam ik, of gij bereidt 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&lt;!—’bereidt’ =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interpretation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hole in the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bere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(...)--&gt; 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zijt op 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&lt;!--op =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interpretation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hole in the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unreadable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mijn voorslag in te gaan.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Hoogachtend: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unreadable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?</a:t>
            </a:r>
            <a:r>
              <a:rPr lang="nl-NL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lwdw</a:t>
            </a:r>
            <a:r>
              <a:rPr lang="nl-NL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?--&gt;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J.A.N. Knuttel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Litt. Cand.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Leiden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Breestraat 77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31870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Today: transcriptions to TEI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46101" y="1337071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Open template TEI-document, and read Guidelines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Start transcribing the </a:t>
            </a:r>
            <a:r>
              <a:rPr lang="en-US" sz="2800" dirty="0">
                <a:solidFill>
                  <a:srgbClr val="00B050"/>
                </a:solidFill>
              </a:rPr>
              <a:t>&lt;body&gt; </a:t>
            </a:r>
          </a:p>
        </p:txBody>
      </p:sp>
      <p:pic>
        <p:nvPicPr>
          <p:cNvPr id="24578" name="Picture 2" descr="http://bookandbyte.org/DMT/te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58755"/>
            <a:ext cx="5616624" cy="40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2476870" y="3488924"/>
            <a:ext cx="6169980" cy="2927999"/>
          </a:xfrm>
          <a:custGeom>
            <a:avLst/>
            <a:gdLst>
              <a:gd name="connsiteX0" fmla="*/ 4367813 w 6169980"/>
              <a:gd name="connsiteY0" fmla="*/ 26633 h 2927999"/>
              <a:gd name="connsiteX1" fmla="*/ 4554245 w 6169980"/>
              <a:gd name="connsiteY1" fmla="*/ 17756 h 2927999"/>
              <a:gd name="connsiteX2" fmla="*/ 4598633 w 6169980"/>
              <a:gd name="connsiteY2" fmla="*/ 8878 h 2927999"/>
              <a:gd name="connsiteX3" fmla="*/ 4740676 w 6169980"/>
              <a:gd name="connsiteY3" fmla="*/ 0 h 2927999"/>
              <a:gd name="connsiteX4" fmla="*/ 5069149 w 6169980"/>
              <a:gd name="connsiteY4" fmla="*/ 8878 h 2927999"/>
              <a:gd name="connsiteX5" fmla="*/ 5104660 w 6169980"/>
              <a:gd name="connsiteY5" fmla="*/ 17756 h 2927999"/>
              <a:gd name="connsiteX6" fmla="*/ 5228947 w 6169980"/>
              <a:gd name="connsiteY6" fmla="*/ 44389 h 2927999"/>
              <a:gd name="connsiteX7" fmla="*/ 5299969 w 6169980"/>
              <a:gd name="connsiteY7" fmla="*/ 62144 h 2927999"/>
              <a:gd name="connsiteX8" fmla="*/ 5326602 w 6169980"/>
              <a:gd name="connsiteY8" fmla="*/ 79899 h 2927999"/>
              <a:gd name="connsiteX9" fmla="*/ 5379868 w 6169980"/>
              <a:gd name="connsiteY9" fmla="*/ 97655 h 2927999"/>
              <a:gd name="connsiteX10" fmla="*/ 5415379 w 6169980"/>
              <a:gd name="connsiteY10" fmla="*/ 124288 h 2927999"/>
              <a:gd name="connsiteX11" fmla="*/ 5442012 w 6169980"/>
              <a:gd name="connsiteY11" fmla="*/ 150921 h 2927999"/>
              <a:gd name="connsiteX12" fmla="*/ 5486400 w 6169980"/>
              <a:gd name="connsiteY12" fmla="*/ 168676 h 2927999"/>
              <a:gd name="connsiteX13" fmla="*/ 5575177 w 6169980"/>
              <a:gd name="connsiteY13" fmla="*/ 230820 h 2927999"/>
              <a:gd name="connsiteX14" fmla="*/ 5628443 w 6169980"/>
              <a:gd name="connsiteY14" fmla="*/ 275208 h 2927999"/>
              <a:gd name="connsiteX15" fmla="*/ 5655076 w 6169980"/>
              <a:gd name="connsiteY15" fmla="*/ 310719 h 2927999"/>
              <a:gd name="connsiteX16" fmla="*/ 5699464 w 6169980"/>
              <a:gd name="connsiteY16" fmla="*/ 355107 h 2927999"/>
              <a:gd name="connsiteX17" fmla="*/ 5797118 w 6169980"/>
              <a:gd name="connsiteY17" fmla="*/ 426128 h 2927999"/>
              <a:gd name="connsiteX18" fmla="*/ 5841507 w 6169980"/>
              <a:gd name="connsiteY18" fmla="*/ 461639 h 2927999"/>
              <a:gd name="connsiteX19" fmla="*/ 5877017 w 6169980"/>
              <a:gd name="connsiteY19" fmla="*/ 497150 h 2927999"/>
              <a:gd name="connsiteX20" fmla="*/ 5912528 w 6169980"/>
              <a:gd name="connsiteY20" fmla="*/ 514905 h 2927999"/>
              <a:gd name="connsiteX21" fmla="*/ 5939161 w 6169980"/>
              <a:gd name="connsiteY21" fmla="*/ 541538 h 2927999"/>
              <a:gd name="connsiteX22" fmla="*/ 5965794 w 6169980"/>
              <a:gd name="connsiteY22" fmla="*/ 656948 h 2927999"/>
              <a:gd name="connsiteX23" fmla="*/ 5983549 w 6169980"/>
              <a:gd name="connsiteY23" fmla="*/ 736847 h 2927999"/>
              <a:gd name="connsiteX24" fmla="*/ 5992427 w 6169980"/>
              <a:gd name="connsiteY24" fmla="*/ 763480 h 2927999"/>
              <a:gd name="connsiteX25" fmla="*/ 6010182 w 6169980"/>
              <a:gd name="connsiteY25" fmla="*/ 896645 h 2927999"/>
              <a:gd name="connsiteX26" fmla="*/ 6019060 w 6169980"/>
              <a:gd name="connsiteY26" fmla="*/ 949911 h 2927999"/>
              <a:gd name="connsiteX27" fmla="*/ 6027938 w 6169980"/>
              <a:gd name="connsiteY27" fmla="*/ 1012055 h 2927999"/>
              <a:gd name="connsiteX28" fmla="*/ 6045693 w 6169980"/>
              <a:gd name="connsiteY28" fmla="*/ 1154097 h 2927999"/>
              <a:gd name="connsiteX29" fmla="*/ 6063448 w 6169980"/>
              <a:gd name="connsiteY29" fmla="*/ 1207363 h 2927999"/>
              <a:gd name="connsiteX30" fmla="*/ 6072326 w 6169980"/>
              <a:gd name="connsiteY30" fmla="*/ 1233996 h 2927999"/>
              <a:gd name="connsiteX31" fmla="*/ 6081204 w 6169980"/>
              <a:gd name="connsiteY31" fmla="*/ 1278385 h 2927999"/>
              <a:gd name="connsiteX32" fmla="*/ 6090081 w 6169980"/>
              <a:gd name="connsiteY32" fmla="*/ 1313895 h 2927999"/>
              <a:gd name="connsiteX33" fmla="*/ 6098959 w 6169980"/>
              <a:gd name="connsiteY33" fmla="*/ 1384917 h 2927999"/>
              <a:gd name="connsiteX34" fmla="*/ 6107837 w 6169980"/>
              <a:gd name="connsiteY34" fmla="*/ 1429305 h 2927999"/>
              <a:gd name="connsiteX35" fmla="*/ 6116714 w 6169980"/>
              <a:gd name="connsiteY35" fmla="*/ 1455938 h 2927999"/>
              <a:gd name="connsiteX36" fmla="*/ 6143347 w 6169980"/>
              <a:gd name="connsiteY36" fmla="*/ 1597981 h 2927999"/>
              <a:gd name="connsiteX37" fmla="*/ 6169980 w 6169980"/>
              <a:gd name="connsiteY37" fmla="*/ 1828800 h 2927999"/>
              <a:gd name="connsiteX38" fmla="*/ 6161103 w 6169980"/>
              <a:gd name="connsiteY38" fmla="*/ 2059620 h 2927999"/>
              <a:gd name="connsiteX39" fmla="*/ 6134470 w 6169980"/>
              <a:gd name="connsiteY39" fmla="*/ 2112886 h 2927999"/>
              <a:gd name="connsiteX40" fmla="*/ 6125592 w 6169980"/>
              <a:gd name="connsiteY40" fmla="*/ 2139519 h 2927999"/>
              <a:gd name="connsiteX41" fmla="*/ 6098959 w 6169980"/>
              <a:gd name="connsiteY41" fmla="*/ 2183907 h 2927999"/>
              <a:gd name="connsiteX42" fmla="*/ 6081204 w 6169980"/>
              <a:gd name="connsiteY42" fmla="*/ 2219418 h 2927999"/>
              <a:gd name="connsiteX43" fmla="*/ 6072326 w 6169980"/>
              <a:gd name="connsiteY43" fmla="*/ 2246051 h 2927999"/>
              <a:gd name="connsiteX44" fmla="*/ 6045693 w 6169980"/>
              <a:gd name="connsiteY44" fmla="*/ 2281561 h 2927999"/>
              <a:gd name="connsiteX45" fmla="*/ 6027938 w 6169980"/>
              <a:gd name="connsiteY45" fmla="*/ 2343705 h 2927999"/>
              <a:gd name="connsiteX46" fmla="*/ 6010182 w 6169980"/>
              <a:gd name="connsiteY46" fmla="*/ 2361460 h 2927999"/>
              <a:gd name="connsiteX47" fmla="*/ 6001305 w 6169980"/>
              <a:gd name="connsiteY47" fmla="*/ 2388093 h 2927999"/>
              <a:gd name="connsiteX48" fmla="*/ 5983549 w 6169980"/>
              <a:gd name="connsiteY48" fmla="*/ 2405849 h 2927999"/>
              <a:gd name="connsiteX49" fmla="*/ 5965794 w 6169980"/>
              <a:gd name="connsiteY49" fmla="*/ 2432482 h 2927999"/>
              <a:gd name="connsiteX50" fmla="*/ 5939161 w 6169980"/>
              <a:gd name="connsiteY50" fmla="*/ 2459115 h 2927999"/>
              <a:gd name="connsiteX51" fmla="*/ 5921406 w 6169980"/>
              <a:gd name="connsiteY51" fmla="*/ 2485748 h 2927999"/>
              <a:gd name="connsiteX52" fmla="*/ 5841507 w 6169980"/>
              <a:gd name="connsiteY52" fmla="*/ 2539014 h 2927999"/>
              <a:gd name="connsiteX53" fmla="*/ 5788241 w 6169980"/>
              <a:gd name="connsiteY53" fmla="*/ 2574525 h 2927999"/>
              <a:gd name="connsiteX54" fmla="*/ 5770485 w 6169980"/>
              <a:gd name="connsiteY54" fmla="*/ 2592280 h 2927999"/>
              <a:gd name="connsiteX55" fmla="*/ 5734975 w 6169980"/>
              <a:gd name="connsiteY55" fmla="*/ 2610035 h 2927999"/>
              <a:gd name="connsiteX56" fmla="*/ 5637320 w 6169980"/>
              <a:gd name="connsiteY56" fmla="*/ 2672179 h 2927999"/>
              <a:gd name="connsiteX57" fmla="*/ 5601810 w 6169980"/>
              <a:gd name="connsiteY57" fmla="*/ 2698812 h 2927999"/>
              <a:gd name="connsiteX58" fmla="*/ 5575177 w 6169980"/>
              <a:gd name="connsiteY58" fmla="*/ 2707690 h 2927999"/>
              <a:gd name="connsiteX59" fmla="*/ 5557421 w 6169980"/>
              <a:gd name="connsiteY59" fmla="*/ 2725445 h 2927999"/>
              <a:gd name="connsiteX60" fmla="*/ 5495278 w 6169980"/>
              <a:gd name="connsiteY60" fmla="*/ 2752078 h 2927999"/>
              <a:gd name="connsiteX61" fmla="*/ 5415379 w 6169980"/>
              <a:gd name="connsiteY61" fmla="*/ 2787589 h 2927999"/>
              <a:gd name="connsiteX62" fmla="*/ 5317724 w 6169980"/>
              <a:gd name="connsiteY62" fmla="*/ 2805344 h 2927999"/>
              <a:gd name="connsiteX63" fmla="*/ 5282213 w 6169980"/>
              <a:gd name="connsiteY63" fmla="*/ 2823099 h 2927999"/>
              <a:gd name="connsiteX64" fmla="*/ 5237825 w 6169980"/>
              <a:gd name="connsiteY64" fmla="*/ 2831977 h 2927999"/>
              <a:gd name="connsiteX65" fmla="*/ 5051394 w 6169980"/>
              <a:gd name="connsiteY65" fmla="*/ 2840855 h 2927999"/>
              <a:gd name="connsiteX66" fmla="*/ 4944862 w 6169980"/>
              <a:gd name="connsiteY66" fmla="*/ 2849732 h 2927999"/>
              <a:gd name="connsiteX67" fmla="*/ 4785064 w 6169980"/>
              <a:gd name="connsiteY67" fmla="*/ 2876365 h 2927999"/>
              <a:gd name="connsiteX68" fmla="*/ 4740676 w 6169980"/>
              <a:gd name="connsiteY68" fmla="*/ 2885243 h 2927999"/>
              <a:gd name="connsiteX69" fmla="*/ 4385569 w 6169980"/>
              <a:gd name="connsiteY69" fmla="*/ 2894121 h 2927999"/>
              <a:gd name="connsiteX70" fmla="*/ 3737499 w 6169980"/>
              <a:gd name="connsiteY70" fmla="*/ 2911876 h 2927999"/>
              <a:gd name="connsiteX71" fmla="*/ 3710866 w 6169980"/>
              <a:gd name="connsiteY71" fmla="*/ 2920754 h 2927999"/>
              <a:gd name="connsiteX72" fmla="*/ 2752078 w 6169980"/>
              <a:gd name="connsiteY72" fmla="*/ 2911876 h 2927999"/>
              <a:gd name="connsiteX73" fmla="*/ 2663301 w 6169980"/>
              <a:gd name="connsiteY73" fmla="*/ 2894121 h 2927999"/>
              <a:gd name="connsiteX74" fmla="*/ 2556769 w 6169980"/>
              <a:gd name="connsiteY74" fmla="*/ 2885243 h 2927999"/>
              <a:gd name="connsiteX75" fmla="*/ 2175029 w 6169980"/>
              <a:gd name="connsiteY75" fmla="*/ 2867488 h 2927999"/>
              <a:gd name="connsiteX76" fmla="*/ 2086252 w 6169980"/>
              <a:gd name="connsiteY76" fmla="*/ 2858610 h 2927999"/>
              <a:gd name="connsiteX77" fmla="*/ 1979720 w 6169980"/>
              <a:gd name="connsiteY77" fmla="*/ 2840855 h 2927999"/>
              <a:gd name="connsiteX78" fmla="*/ 1917577 w 6169980"/>
              <a:gd name="connsiteY78" fmla="*/ 2831977 h 2927999"/>
              <a:gd name="connsiteX79" fmla="*/ 1811045 w 6169980"/>
              <a:gd name="connsiteY79" fmla="*/ 2814222 h 2927999"/>
              <a:gd name="connsiteX80" fmla="*/ 1784412 w 6169980"/>
              <a:gd name="connsiteY80" fmla="*/ 2805344 h 2927999"/>
              <a:gd name="connsiteX81" fmla="*/ 1731146 w 6169980"/>
              <a:gd name="connsiteY81" fmla="*/ 2796466 h 2927999"/>
              <a:gd name="connsiteX82" fmla="*/ 1464815 w 6169980"/>
              <a:gd name="connsiteY82" fmla="*/ 2778711 h 2927999"/>
              <a:gd name="connsiteX83" fmla="*/ 1340528 w 6169980"/>
              <a:gd name="connsiteY83" fmla="*/ 2760956 h 2927999"/>
              <a:gd name="connsiteX84" fmla="*/ 1296140 w 6169980"/>
              <a:gd name="connsiteY84" fmla="*/ 2752078 h 2927999"/>
              <a:gd name="connsiteX85" fmla="*/ 1216241 w 6169980"/>
              <a:gd name="connsiteY85" fmla="*/ 2743200 h 2927999"/>
              <a:gd name="connsiteX86" fmla="*/ 1171852 w 6169980"/>
              <a:gd name="connsiteY86" fmla="*/ 2734323 h 2927999"/>
              <a:gd name="connsiteX87" fmla="*/ 1047565 w 6169980"/>
              <a:gd name="connsiteY87" fmla="*/ 2716567 h 2927999"/>
              <a:gd name="connsiteX88" fmla="*/ 1012054 w 6169980"/>
              <a:gd name="connsiteY88" fmla="*/ 2707690 h 2927999"/>
              <a:gd name="connsiteX89" fmla="*/ 932155 w 6169980"/>
              <a:gd name="connsiteY89" fmla="*/ 2698812 h 2927999"/>
              <a:gd name="connsiteX90" fmla="*/ 861134 w 6169980"/>
              <a:gd name="connsiteY90" fmla="*/ 2681057 h 2927999"/>
              <a:gd name="connsiteX91" fmla="*/ 807868 w 6169980"/>
              <a:gd name="connsiteY91" fmla="*/ 2663301 h 2927999"/>
              <a:gd name="connsiteX92" fmla="*/ 781235 w 6169980"/>
              <a:gd name="connsiteY92" fmla="*/ 2654424 h 2927999"/>
              <a:gd name="connsiteX93" fmla="*/ 754602 w 6169980"/>
              <a:gd name="connsiteY93" fmla="*/ 2645546 h 2927999"/>
              <a:gd name="connsiteX94" fmla="*/ 719091 w 6169980"/>
              <a:gd name="connsiteY94" fmla="*/ 2636668 h 2927999"/>
              <a:gd name="connsiteX95" fmla="*/ 683580 w 6169980"/>
              <a:gd name="connsiteY95" fmla="*/ 2618913 h 2927999"/>
              <a:gd name="connsiteX96" fmla="*/ 630314 w 6169980"/>
              <a:gd name="connsiteY96" fmla="*/ 2601158 h 2927999"/>
              <a:gd name="connsiteX97" fmla="*/ 568171 w 6169980"/>
              <a:gd name="connsiteY97" fmla="*/ 2574525 h 2927999"/>
              <a:gd name="connsiteX98" fmla="*/ 532660 w 6169980"/>
              <a:gd name="connsiteY98" fmla="*/ 2556769 h 2927999"/>
              <a:gd name="connsiteX99" fmla="*/ 488272 w 6169980"/>
              <a:gd name="connsiteY99" fmla="*/ 2547892 h 2927999"/>
              <a:gd name="connsiteX100" fmla="*/ 435006 w 6169980"/>
              <a:gd name="connsiteY100" fmla="*/ 2521259 h 2927999"/>
              <a:gd name="connsiteX101" fmla="*/ 381740 w 6169980"/>
              <a:gd name="connsiteY101" fmla="*/ 2485748 h 2927999"/>
              <a:gd name="connsiteX102" fmla="*/ 363984 w 6169980"/>
              <a:gd name="connsiteY102" fmla="*/ 2467993 h 2927999"/>
              <a:gd name="connsiteX103" fmla="*/ 310718 w 6169980"/>
              <a:gd name="connsiteY103" fmla="*/ 2432482 h 2927999"/>
              <a:gd name="connsiteX104" fmla="*/ 257452 w 6169980"/>
              <a:gd name="connsiteY104" fmla="*/ 2396971 h 2927999"/>
              <a:gd name="connsiteX105" fmla="*/ 213064 w 6169980"/>
              <a:gd name="connsiteY105" fmla="*/ 2343705 h 2927999"/>
              <a:gd name="connsiteX106" fmla="*/ 195309 w 6169980"/>
              <a:gd name="connsiteY106" fmla="*/ 2308194 h 2927999"/>
              <a:gd name="connsiteX107" fmla="*/ 177553 w 6169980"/>
              <a:gd name="connsiteY107" fmla="*/ 2290439 h 2927999"/>
              <a:gd name="connsiteX108" fmla="*/ 133165 w 6169980"/>
              <a:gd name="connsiteY108" fmla="*/ 2246051 h 2927999"/>
              <a:gd name="connsiteX109" fmla="*/ 115410 w 6169980"/>
              <a:gd name="connsiteY109" fmla="*/ 2219418 h 2927999"/>
              <a:gd name="connsiteX110" fmla="*/ 97654 w 6169980"/>
              <a:gd name="connsiteY110" fmla="*/ 2201662 h 2927999"/>
              <a:gd name="connsiteX111" fmla="*/ 88777 w 6169980"/>
              <a:gd name="connsiteY111" fmla="*/ 2175029 h 2927999"/>
              <a:gd name="connsiteX112" fmla="*/ 53266 w 6169980"/>
              <a:gd name="connsiteY112" fmla="*/ 2112886 h 2927999"/>
              <a:gd name="connsiteX113" fmla="*/ 17755 w 6169980"/>
              <a:gd name="connsiteY113" fmla="*/ 2041864 h 2927999"/>
              <a:gd name="connsiteX114" fmla="*/ 8878 w 6169980"/>
              <a:gd name="connsiteY114" fmla="*/ 1882066 h 2927999"/>
              <a:gd name="connsiteX115" fmla="*/ 0 w 6169980"/>
              <a:gd name="connsiteY115" fmla="*/ 1757779 h 2927999"/>
              <a:gd name="connsiteX116" fmla="*/ 8878 w 6169980"/>
              <a:gd name="connsiteY116" fmla="*/ 1500326 h 2927999"/>
              <a:gd name="connsiteX117" fmla="*/ 17755 w 6169980"/>
              <a:gd name="connsiteY117" fmla="*/ 1473693 h 2927999"/>
              <a:gd name="connsiteX118" fmla="*/ 53266 w 6169980"/>
              <a:gd name="connsiteY118" fmla="*/ 1420427 h 2927999"/>
              <a:gd name="connsiteX119" fmla="*/ 71021 w 6169980"/>
              <a:gd name="connsiteY119" fmla="*/ 1393794 h 2927999"/>
              <a:gd name="connsiteX120" fmla="*/ 88777 w 6169980"/>
              <a:gd name="connsiteY120" fmla="*/ 1376039 h 2927999"/>
              <a:gd name="connsiteX121" fmla="*/ 142043 w 6169980"/>
              <a:gd name="connsiteY121" fmla="*/ 1322773 h 2927999"/>
              <a:gd name="connsiteX122" fmla="*/ 168676 w 6169980"/>
              <a:gd name="connsiteY122" fmla="*/ 1296140 h 2927999"/>
              <a:gd name="connsiteX123" fmla="*/ 239697 w 6169980"/>
              <a:gd name="connsiteY123" fmla="*/ 1251752 h 2927999"/>
              <a:gd name="connsiteX124" fmla="*/ 266330 w 6169980"/>
              <a:gd name="connsiteY124" fmla="*/ 1225119 h 2927999"/>
              <a:gd name="connsiteX125" fmla="*/ 319596 w 6169980"/>
              <a:gd name="connsiteY125" fmla="*/ 1189608 h 2927999"/>
              <a:gd name="connsiteX126" fmla="*/ 372862 w 6169980"/>
              <a:gd name="connsiteY126" fmla="*/ 1145220 h 2927999"/>
              <a:gd name="connsiteX127" fmla="*/ 461639 w 6169980"/>
              <a:gd name="connsiteY127" fmla="*/ 1118587 h 2927999"/>
              <a:gd name="connsiteX128" fmla="*/ 550415 w 6169980"/>
              <a:gd name="connsiteY128" fmla="*/ 1083076 h 2927999"/>
              <a:gd name="connsiteX129" fmla="*/ 577048 w 6169980"/>
              <a:gd name="connsiteY129" fmla="*/ 1074198 h 2927999"/>
              <a:gd name="connsiteX130" fmla="*/ 727969 w 6169980"/>
              <a:gd name="connsiteY130" fmla="*/ 1056443 h 2927999"/>
              <a:gd name="connsiteX131" fmla="*/ 754602 w 6169980"/>
              <a:gd name="connsiteY131" fmla="*/ 1047565 h 2927999"/>
              <a:gd name="connsiteX132" fmla="*/ 834501 w 6169980"/>
              <a:gd name="connsiteY132" fmla="*/ 1029810 h 2927999"/>
              <a:gd name="connsiteX133" fmla="*/ 914400 w 6169980"/>
              <a:gd name="connsiteY133" fmla="*/ 1003177 h 2927999"/>
              <a:gd name="connsiteX134" fmla="*/ 941033 w 6169980"/>
              <a:gd name="connsiteY134" fmla="*/ 985422 h 2927999"/>
              <a:gd name="connsiteX135" fmla="*/ 985421 w 6169980"/>
              <a:gd name="connsiteY135" fmla="*/ 976544 h 2927999"/>
              <a:gd name="connsiteX136" fmla="*/ 1260629 w 6169980"/>
              <a:gd name="connsiteY136" fmla="*/ 967666 h 2927999"/>
              <a:gd name="connsiteX137" fmla="*/ 1970843 w 6169980"/>
              <a:gd name="connsiteY137" fmla="*/ 967666 h 2927999"/>
              <a:gd name="connsiteX138" fmla="*/ 2059619 w 6169980"/>
              <a:gd name="connsiteY138" fmla="*/ 976544 h 2927999"/>
              <a:gd name="connsiteX139" fmla="*/ 2183907 w 6169980"/>
              <a:gd name="connsiteY139" fmla="*/ 985422 h 2927999"/>
              <a:gd name="connsiteX140" fmla="*/ 2334827 w 6169980"/>
              <a:gd name="connsiteY140" fmla="*/ 1003177 h 2927999"/>
              <a:gd name="connsiteX141" fmla="*/ 2396971 w 6169980"/>
              <a:gd name="connsiteY141" fmla="*/ 1012055 h 2927999"/>
              <a:gd name="connsiteX142" fmla="*/ 2476870 w 6169980"/>
              <a:gd name="connsiteY142" fmla="*/ 1020932 h 2927999"/>
              <a:gd name="connsiteX143" fmla="*/ 2583402 w 6169980"/>
              <a:gd name="connsiteY143" fmla="*/ 1047565 h 2927999"/>
              <a:gd name="connsiteX144" fmla="*/ 2654423 w 6169980"/>
              <a:gd name="connsiteY144" fmla="*/ 1056443 h 2927999"/>
              <a:gd name="connsiteX145" fmla="*/ 2778711 w 6169980"/>
              <a:gd name="connsiteY145" fmla="*/ 1074198 h 2927999"/>
              <a:gd name="connsiteX146" fmla="*/ 2894120 w 6169980"/>
              <a:gd name="connsiteY146" fmla="*/ 1091954 h 2927999"/>
              <a:gd name="connsiteX147" fmla="*/ 2991775 w 6169980"/>
              <a:gd name="connsiteY147" fmla="*/ 1083076 h 2927999"/>
              <a:gd name="connsiteX148" fmla="*/ 3116062 w 6169980"/>
              <a:gd name="connsiteY148" fmla="*/ 1047565 h 2927999"/>
              <a:gd name="connsiteX149" fmla="*/ 3151573 w 6169980"/>
              <a:gd name="connsiteY149" fmla="*/ 1038688 h 2927999"/>
              <a:gd name="connsiteX150" fmla="*/ 3204839 w 6169980"/>
              <a:gd name="connsiteY150" fmla="*/ 1029810 h 2927999"/>
              <a:gd name="connsiteX151" fmla="*/ 3258105 w 6169980"/>
              <a:gd name="connsiteY151" fmla="*/ 1003177 h 2927999"/>
              <a:gd name="connsiteX152" fmla="*/ 3302493 w 6169980"/>
              <a:gd name="connsiteY152" fmla="*/ 994299 h 2927999"/>
              <a:gd name="connsiteX153" fmla="*/ 3382392 w 6169980"/>
              <a:gd name="connsiteY153" fmla="*/ 967666 h 2927999"/>
              <a:gd name="connsiteX154" fmla="*/ 3417903 w 6169980"/>
              <a:gd name="connsiteY154" fmla="*/ 958789 h 2927999"/>
              <a:gd name="connsiteX155" fmla="*/ 3471169 w 6169980"/>
              <a:gd name="connsiteY155" fmla="*/ 914400 h 2927999"/>
              <a:gd name="connsiteX156" fmla="*/ 3497802 w 6169980"/>
              <a:gd name="connsiteY156" fmla="*/ 887767 h 2927999"/>
              <a:gd name="connsiteX157" fmla="*/ 3559946 w 6169980"/>
              <a:gd name="connsiteY157" fmla="*/ 861134 h 2927999"/>
              <a:gd name="connsiteX158" fmla="*/ 3595456 w 6169980"/>
              <a:gd name="connsiteY158" fmla="*/ 834501 h 2927999"/>
              <a:gd name="connsiteX159" fmla="*/ 3622089 w 6169980"/>
              <a:gd name="connsiteY159" fmla="*/ 816746 h 2927999"/>
              <a:gd name="connsiteX160" fmla="*/ 3666478 w 6169980"/>
              <a:gd name="connsiteY160" fmla="*/ 772358 h 2927999"/>
              <a:gd name="connsiteX161" fmla="*/ 3684233 w 6169980"/>
              <a:gd name="connsiteY161" fmla="*/ 754602 h 2927999"/>
              <a:gd name="connsiteX162" fmla="*/ 3710866 w 6169980"/>
              <a:gd name="connsiteY162" fmla="*/ 736847 h 2927999"/>
              <a:gd name="connsiteX163" fmla="*/ 3746377 w 6169980"/>
              <a:gd name="connsiteY163" fmla="*/ 674703 h 2927999"/>
              <a:gd name="connsiteX164" fmla="*/ 3773010 w 6169980"/>
              <a:gd name="connsiteY164" fmla="*/ 656948 h 2927999"/>
              <a:gd name="connsiteX165" fmla="*/ 3790765 w 6169980"/>
              <a:gd name="connsiteY165" fmla="*/ 630315 h 2927999"/>
              <a:gd name="connsiteX166" fmla="*/ 3817398 w 6169980"/>
              <a:gd name="connsiteY166" fmla="*/ 568171 h 2927999"/>
              <a:gd name="connsiteX167" fmla="*/ 3852909 w 6169980"/>
              <a:gd name="connsiteY167" fmla="*/ 514905 h 2927999"/>
              <a:gd name="connsiteX168" fmla="*/ 3879542 w 6169980"/>
              <a:gd name="connsiteY168" fmla="*/ 461639 h 2927999"/>
              <a:gd name="connsiteX169" fmla="*/ 3923930 w 6169980"/>
              <a:gd name="connsiteY169" fmla="*/ 381740 h 2927999"/>
              <a:gd name="connsiteX170" fmla="*/ 3950563 w 6169980"/>
              <a:gd name="connsiteY170" fmla="*/ 328474 h 2927999"/>
              <a:gd name="connsiteX171" fmla="*/ 3959441 w 6169980"/>
              <a:gd name="connsiteY171" fmla="*/ 301841 h 2927999"/>
              <a:gd name="connsiteX172" fmla="*/ 4003829 w 6169980"/>
              <a:gd name="connsiteY172" fmla="*/ 248575 h 2927999"/>
              <a:gd name="connsiteX173" fmla="*/ 4012707 w 6169980"/>
              <a:gd name="connsiteY173" fmla="*/ 221942 h 2927999"/>
              <a:gd name="connsiteX174" fmla="*/ 4065973 w 6169980"/>
              <a:gd name="connsiteY174" fmla="*/ 168676 h 2927999"/>
              <a:gd name="connsiteX175" fmla="*/ 4092606 w 6169980"/>
              <a:gd name="connsiteY175" fmla="*/ 142043 h 2927999"/>
              <a:gd name="connsiteX176" fmla="*/ 4119239 w 6169980"/>
              <a:gd name="connsiteY176" fmla="*/ 124288 h 2927999"/>
              <a:gd name="connsiteX177" fmla="*/ 4199138 w 6169980"/>
              <a:gd name="connsiteY177" fmla="*/ 62144 h 2927999"/>
              <a:gd name="connsiteX178" fmla="*/ 4225771 w 6169980"/>
              <a:gd name="connsiteY178" fmla="*/ 44389 h 2927999"/>
              <a:gd name="connsiteX179" fmla="*/ 4261281 w 6169980"/>
              <a:gd name="connsiteY179" fmla="*/ 35511 h 2927999"/>
              <a:gd name="connsiteX180" fmla="*/ 4296792 w 6169980"/>
              <a:gd name="connsiteY180" fmla="*/ 17756 h 2927999"/>
              <a:gd name="connsiteX181" fmla="*/ 4323425 w 6169980"/>
              <a:gd name="connsiteY181" fmla="*/ 8878 h 2927999"/>
              <a:gd name="connsiteX182" fmla="*/ 4545367 w 6169980"/>
              <a:gd name="connsiteY182" fmla="*/ 17756 h 29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6169980" h="2927999">
                <a:moveTo>
                  <a:pt x="4367813" y="26633"/>
                </a:moveTo>
                <a:cubicBezTo>
                  <a:pt x="4429957" y="23674"/>
                  <a:pt x="4492214" y="22528"/>
                  <a:pt x="4554245" y="17756"/>
                </a:cubicBezTo>
                <a:cubicBezTo>
                  <a:pt x="4569290" y="16599"/>
                  <a:pt x="4583612" y="10309"/>
                  <a:pt x="4598633" y="8878"/>
                </a:cubicBezTo>
                <a:cubicBezTo>
                  <a:pt x="4645859" y="4380"/>
                  <a:pt x="4693328" y="2959"/>
                  <a:pt x="4740676" y="0"/>
                </a:cubicBezTo>
                <a:cubicBezTo>
                  <a:pt x="4850167" y="2959"/>
                  <a:pt x="4959748" y="3541"/>
                  <a:pt x="5069149" y="8878"/>
                </a:cubicBezTo>
                <a:cubicBezTo>
                  <a:pt x="5081336" y="9473"/>
                  <a:pt x="5092749" y="15109"/>
                  <a:pt x="5104660" y="17756"/>
                </a:cubicBezTo>
                <a:cubicBezTo>
                  <a:pt x="5180417" y="34591"/>
                  <a:pt x="5125971" y="18645"/>
                  <a:pt x="5228947" y="44389"/>
                </a:cubicBezTo>
                <a:cubicBezTo>
                  <a:pt x="5338128" y="71684"/>
                  <a:pt x="5136380" y="29425"/>
                  <a:pt x="5299969" y="62144"/>
                </a:cubicBezTo>
                <a:cubicBezTo>
                  <a:pt x="5308847" y="68062"/>
                  <a:pt x="5316852" y="75566"/>
                  <a:pt x="5326602" y="79899"/>
                </a:cubicBezTo>
                <a:cubicBezTo>
                  <a:pt x="5343705" y="87500"/>
                  <a:pt x="5379868" y="97655"/>
                  <a:pt x="5379868" y="97655"/>
                </a:cubicBezTo>
                <a:cubicBezTo>
                  <a:pt x="5391705" y="106533"/>
                  <a:pt x="5404145" y="114659"/>
                  <a:pt x="5415379" y="124288"/>
                </a:cubicBezTo>
                <a:cubicBezTo>
                  <a:pt x="5424911" y="132459"/>
                  <a:pt x="5431365" y="144267"/>
                  <a:pt x="5442012" y="150921"/>
                </a:cubicBezTo>
                <a:cubicBezTo>
                  <a:pt x="5455526" y="159367"/>
                  <a:pt x="5472410" y="161045"/>
                  <a:pt x="5486400" y="168676"/>
                </a:cubicBezTo>
                <a:cubicBezTo>
                  <a:pt x="5505851" y="179286"/>
                  <a:pt x="5554577" y="214340"/>
                  <a:pt x="5575177" y="230820"/>
                </a:cubicBezTo>
                <a:cubicBezTo>
                  <a:pt x="5593225" y="245258"/>
                  <a:pt x="5612100" y="258865"/>
                  <a:pt x="5628443" y="275208"/>
                </a:cubicBezTo>
                <a:cubicBezTo>
                  <a:pt x="5638905" y="285670"/>
                  <a:pt x="5645246" y="299660"/>
                  <a:pt x="5655076" y="310719"/>
                </a:cubicBezTo>
                <a:cubicBezTo>
                  <a:pt x="5668978" y="326358"/>
                  <a:pt x="5683911" y="341109"/>
                  <a:pt x="5699464" y="355107"/>
                </a:cubicBezTo>
                <a:cubicBezTo>
                  <a:pt x="5746683" y="397604"/>
                  <a:pt x="5743664" y="387253"/>
                  <a:pt x="5797118" y="426128"/>
                </a:cubicBezTo>
                <a:cubicBezTo>
                  <a:pt x="5812442" y="437273"/>
                  <a:pt x="5827345" y="449050"/>
                  <a:pt x="5841507" y="461639"/>
                </a:cubicBezTo>
                <a:cubicBezTo>
                  <a:pt x="5854018" y="472760"/>
                  <a:pt x="5863625" y="487106"/>
                  <a:pt x="5877017" y="497150"/>
                </a:cubicBezTo>
                <a:cubicBezTo>
                  <a:pt x="5887604" y="505090"/>
                  <a:pt x="5900691" y="508987"/>
                  <a:pt x="5912528" y="514905"/>
                </a:cubicBezTo>
                <a:cubicBezTo>
                  <a:pt x="5921406" y="523783"/>
                  <a:pt x="5933064" y="530563"/>
                  <a:pt x="5939161" y="541538"/>
                </a:cubicBezTo>
                <a:cubicBezTo>
                  <a:pt x="5959023" y="577290"/>
                  <a:pt x="5959311" y="618052"/>
                  <a:pt x="5965794" y="656948"/>
                </a:cubicBezTo>
                <a:cubicBezTo>
                  <a:pt x="5969453" y="678903"/>
                  <a:pt x="5977168" y="714511"/>
                  <a:pt x="5983549" y="736847"/>
                </a:cubicBezTo>
                <a:cubicBezTo>
                  <a:pt x="5986120" y="745845"/>
                  <a:pt x="5990397" y="754345"/>
                  <a:pt x="5992427" y="763480"/>
                </a:cubicBezTo>
                <a:cubicBezTo>
                  <a:pt x="6002720" y="809795"/>
                  <a:pt x="6003770" y="848553"/>
                  <a:pt x="6010182" y="896645"/>
                </a:cubicBezTo>
                <a:cubicBezTo>
                  <a:pt x="6012561" y="914487"/>
                  <a:pt x="6016323" y="932120"/>
                  <a:pt x="6019060" y="949911"/>
                </a:cubicBezTo>
                <a:cubicBezTo>
                  <a:pt x="6022242" y="970593"/>
                  <a:pt x="6025343" y="991292"/>
                  <a:pt x="6027938" y="1012055"/>
                </a:cubicBezTo>
                <a:cubicBezTo>
                  <a:pt x="6030382" y="1031605"/>
                  <a:pt x="6039853" y="1128790"/>
                  <a:pt x="6045693" y="1154097"/>
                </a:cubicBezTo>
                <a:cubicBezTo>
                  <a:pt x="6049901" y="1172333"/>
                  <a:pt x="6057530" y="1189608"/>
                  <a:pt x="6063448" y="1207363"/>
                </a:cubicBezTo>
                <a:cubicBezTo>
                  <a:pt x="6066407" y="1216241"/>
                  <a:pt x="6070491" y="1224820"/>
                  <a:pt x="6072326" y="1233996"/>
                </a:cubicBezTo>
                <a:cubicBezTo>
                  <a:pt x="6075285" y="1248792"/>
                  <a:pt x="6077931" y="1263655"/>
                  <a:pt x="6081204" y="1278385"/>
                </a:cubicBezTo>
                <a:cubicBezTo>
                  <a:pt x="6083851" y="1290295"/>
                  <a:pt x="6088075" y="1301860"/>
                  <a:pt x="6090081" y="1313895"/>
                </a:cubicBezTo>
                <a:cubicBezTo>
                  <a:pt x="6094003" y="1337429"/>
                  <a:pt x="6095331" y="1361336"/>
                  <a:pt x="6098959" y="1384917"/>
                </a:cubicBezTo>
                <a:cubicBezTo>
                  <a:pt x="6101253" y="1399831"/>
                  <a:pt x="6104177" y="1414666"/>
                  <a:pt x="6107837" y="1429305"/>
                </a:cubicBezTo>
                <a:cubicBezTo>
                  <a:pt x="6110107" y="1438383"/>
                  <a:pt x="6114879" y="1446762"/>
                  <a:pt x="6116714" y="1455938"/>
                </a:cubicBezTo>
                <a:cubicBezTo>
                  <a:pt x="6156240" y="1653569"/>
                  <a:pt x="6119041" y="1500748"/>
                  <a:pt x="6143347" y="1597981"/>
                </a:cubicBezTo>
                <a:cubicBezTo>
                  <a:pt x="6162894" y="1793445"/>
                  <a:pt x="6151325" y="1716864"/>
                  <a:pt x="6169980" y="1828800"/>
                </a:cubicBezTo>
                <a:cubicBezTo>
                  <a:pt x="6167021" y="1905740"/>
                  <a:pt x="6166400" y="1982806"/>
                  <a:pt x="6161103" y="2059620"/>
                </a:cubicBezTo>
                <a:cubicBezTo>
                  <a:pt x="6159318" y="2085503"/>
                  <a:pt x="6145481" y="2090863"/>
                  <a:pt x="6134470" y="2112886"/>
                </a:cubicBezTo>
                <a:cubicBezTo>
                  <a:pt x="6130285" y="2121256"/>
                  <a:pt x="6129777" y="2131149"/>
                  <a:pt x="6125592" y="2139519"/>
                </a:cubicBezTo>
                <a:cubicBezTo>
                  <a:pt x="6117875" y="2154952"/>
                  <a:pt x="6107339" y="2168823"/>
                  <a:pt x="6098959" y="2183907"/>
                </a:cubicBezTo>
                <a:cubicBezTo>
                  <a:pt x="6092532" y="2195476"/>
                  <a:pt x="6086417" y="2207254"/>
                  <a:pt x="6081204" y="2219418"/>
                </a:cubicBezTo>
                <a:cubicBezTo>
                  <a:pt x="6077518" y="2228019"/>
                  <a:pt x="6076969" y="2237926"/>
                  <a:pt x="6072326" y="2246051"/>
                </a:cubicBezTo>
                <a:cubicBezTo>
                  <a:pt x="6064985" y="2258897"/>
                  <a:pt x="6054571" y="2269724"/>
                  <a:pt x="6045693" y="2281561"/>
                </a:cubicBezTo>
                <a:cubicBezTo>
                  <a:pt x="6044036" y="2288189"/>
                  <a:pt x="6033394" y="2334611"/>
                  <a:pt x="6027938" y="2343705"/>
                </a:cubicBezTo>
                <a:cubicBezTo>
                  <a:pt x="6023632" y="2350882"/>
                  <a:pt x="6016101" y="2355542"/>
                  <a:pt x="6010182" y="2361460"/>
                </a:cubicBezTo>
                <a:cubicBezTo>
                  <a:pt x="6007223" y="2370338"/>
                  <a:pt x="6006120" y="2380069"/>
                  <a:pt x="6001305" y="2388093"/>
                </a:cubicBezTo>
                <a:cubicBezTo>
                  <a:pt x="5996999" y="2395270"/>
                  <a:pt x="5988778" y="2399313"/>
                  <a:pt x="5983549" y="2405849"/>
                </a:cubicBezTo>
                <a:cubicBezTo>
                  <a:pt x="5976884" y="2414181"/>
                  <a:pt x="5972624" y="2424285"/>
                  <a:pt x="5965794" y="2432482"/>
                </a:cubicBezTo>
                <a:cubicBezTo>
                  <a:pt x="5957757" y="2442127"/>
                  <a:pt x="5947198" y="2449470"/>
                  <a:pt x="5939161" y="2459115"/>
                </a:cubicBezTo>
                <a:cubicBezTo>
                  <a:pt x="5932331" y="2467312"/>
                  <a:pt x="5929436" y="2478722"/>
                  <a:pt x="5921406" y="2485748"/>
                </a:cubicBezTo>
                <a:cubicBezTo>
                  <a:pt x="5921400" y="2485753"/>
                  <a:pt x="5854827" y="2530134"/>
                  <a:pt x="5841507" y="2539014"/>
                </a:cubicBezTo>
                <a:cubicBezTo>
                  <a:pt x="5841502" y="2539017"/>
                  <a:pt x="5788245" y="2574521"/>
                  <a:pt x="5788241" y="2574525"/>
                </a:cubicBezTo>
                <a:cubicBezTo>
                  <a:pt x="5782322" y="2580443"/>
                  <a:pt x="5777449" y="2587637"/>
                  <a:pt x="5770485" y="2592280"/>
                </a:cubicBezTo>
                <a:cubicBezTo>
                  <a:pt x="5759474" y="2599621"/>
                  <a:pt x="5745986" y="2602694"/>
                  <a:pt x="5734975" y="2610035"/>
                </a:cubicBezTo>
                <a:cubicBezTo>
                  <a:pt x="5636840" y="2675458"/>
                  <a:pt x="5698233" y="2651874"/>
                  <a:pt x="5637320" y="2672179"/>
                </a:cubicBezTo>
                <a:cubicBezTo>
                  <a:pt x="5625483" y="2681057"/>
                  <a:pt x="5614656" y="2691471"/>
                  <a:pt x="5601810" y="2698812"/>
                </a:cubicBezTo>
                <a:cubicBezTo>
                  <a:pt x="5593685" y="2703455"/>
                  <a:pt x="5583201" y="2702875"/>
                  <a:pt x="5575177" y="2707690"/>
                </a:cubicBezTo>
                <a:cubicBezTo>
                  <a:pt x="5568000" y="2711996"/>
                  <a:pt x="5564385" y="2720802"/>
                  <a:pt x="5557421" y="2725445"/>
                </a:cubicBezTo>
                <a:cubicBezTo>
                  <a:pt x="5502003" y="2762390"/>
                  <a:pt x="5542625" y="2728405"/>
                  <a:pt x="5495278" y="2752078"/>
                </a:cubicBezTo>
                <a:cubicBezTo>
                  <a:pt x="5450042" y="2774696"/>
                  <a:pt x="5484082" y="2776139"/>
                  <a:pt x="5415379" y="2787589"/>
                </a:cubicBezTo>
                <a:cubicBezTo>
                  <a:pt x="5347229" y="2798946"/>
                  <a:pt x="5379764" y="2792936"/>
                  <a:pt x="5317724" y="2805344"/>
                </a:cubicBezTo>
                <a:cubicBezTo>
                  <a:pt x="5305887" y="2811262"/>
                  <a:pt x="5294768" y="2818914"/>
                  <a:pt x="5282213" y="2823099"/>
                </a:cubicBezTo>
                <a:cubicBezTo>
                  <a:pt x="5267898" y="2827871"/>
                  <a:pt x="5252870" y="2830820"/>
                  <a:pt x="5237825" y="2831977"/>
                </a:cubicBezTo>
                <a:cubicBezTo>
                  <a:pt x="5175794" y="2836749"/>
                  <a:pt x="5113494" y="2837091"/>
                  <a:pt x="5051394" y="2840855"/>
                </a:cubicBezTo>
                <a:cubicBezTo>
                  <a:pt x="5015826" y="2843011"/>
                  <a:pt x="4980373" y="2846773"/>
                  <a:pt x="4944862" y="2849732"/>
                </a:cubicBezTo>
                <a:cubicBezTo>
                  <a:pt x="4823303" y="2880123"/>
                  <a:pt x="5077313" y="2817913"/>
                  <a:pt x="4785064" y="2876365"/>
                </a:cubicBezTo>
                <a:cubicBezTo>
                  <a:pt x="4770268" y="2879324"/>
                  <a:pt x="4755750" y="2884573"/>
                  <a:pt x="4740676" y="2885243"/>
                </a:cubicBezTo>
                <a:cubicBezTo>
                  <a:pt x="4622387" y="2890500"/>
                  <a:pt x="4503938" y="2891162"/>
                  <a:pt x="4385569" y="2894121"/>
                </a:cubicBezTo>
                <a:cubicBezTo>
                  <a:pt x="4161178" y="2968913"/>
                  <a:pt x="4395330" y="2893853"/>
                  <a:pt x="3737499" y="2911876"/>
                </a:cubicBezTo>
                <a:cubicBezTo>
                  <a:pt x="3728145" y="2912132"/>
                  <a:pt x="3719744" y="2917795"/>
                  <a:pt x="3710866" y="2920754"/>
                </a:cubicBezTo>
                <a:lnTo>
                  <a:pt x="2752078" y="2911876"/>
                </a:lnTo>
                <a:cubicBezTo>
                  <a:pt x="2686505" y="2910726"/>
                  <a:pt x="2716459" y="2900766"/>
                  <a:pt x="2663301" y="2894121"/>
                </a:cubicBezTo>
                <a:cubicBezTo>
                  <a:pt x="2627942" y="2889701"/>
                  <a:pt x="2592305" y="2887875"/>
                  <a:pt x="2556769" y="2885243"/>
                </a:cubicBezTo>
                <a:cubicBezTo>
                  <a:pt x="2382562" y="2872338"/>
                  <a:pt x="2390373" y="2875178"/>
                  <a:pt x="2175029" y="2867488"/>
                </a:cubicBezTo>
                <a:cubicBezTo>
                  <a:pt x="2145437" y="2864529"/>
                  <a:pt x="2115719" y="2862628"/>
                  <a:pt x="2086252" y="2858610"/>
                </a:cubicBezTo>
                <a:cubicBezTo>
                  <a:pt x="2050582" y="2853746"/>
                  <a:pt x="2015359" y="2845946"/>
                  <a:pt x="1979720" y="2840855"/>
                </a:cubicBezTo>
                <a:lnTo>
                  <a:pt x="1917577" y="2831977"/>
                </a:lnTo>
                <a:cubicBezTo>
                  <a:pt x="1855139" y="2811164"/>
                  <a:pt x="1929978" y="2834044"/>
                  <a:pt x="1811045" y="2814222"/>
                </a:cubicBezTo>
                <a:cubicBezTo>
                  <a:pt x="1801814" y="2812684"/>
                  <a:pt x="1793547" y="2807374"/>
                  <a:pt x="1784412" y="2805344"/>
                </a:cubicBezTo>
                <a:cubicBezTo>
                  <a:pt x="1766840" y="2801439"/>
                  <a:pt x="1749036" y="2798454"/>
                  <a:pt x="1731146" y="2796466"/>
                </a:cubicBezTo>
                <a:cubicBezTo>
                  <a:pt x="1651317" y="2787596"/>
                  <a:pt x="1540621" y="2782923"/>
                  <a:pt x="1464815" y="2778711"/>
                </a:cubicBezTo>
                <a:cubicBezTo>
                  <a:pt x="1423386" y="2772793"/>
                  <a:pt x="1381565" y="2769164"/>
                  <a:pt x="1340528" y="2760956"/>
                </a:cubicBezTo>
                <a:cubicBezTo>
                  <a:pt x="1325732" y="2757997"/>
                  <a:pt x="1311077" y="2754212"/>
                  <a:pt x="1296140" y="2752078"/>
                </a:cubicBezTo>
                <a:cubicBezTo>
                  <a:pt x="1269612" y="2748288"/>
                  <a:pt x="1242769" y="2746990"/>
                  <a:pt x="1216241" y="2743200"/>
                </a:cubicBezTo>
                <a:cubicBezTo>
                  <a:pt x="1201303" y="2741066"/>
                  <a:pt x="1186698" y="2737022"/>
                  <a:pt x="1171852" y="2734323"/>
                </a:cubicBezTo>
                <a:cubicBezTo>
                  <a:pt x="987409" y="2700789"/>
                  <a:pt x="1279120" y="2755159"/>
                  <a:pt x="1047565" y="2716567"/>
                </a:cubicBezTo>
                <a:cubicBezTo>
                  <a:pt x="1035530" y="2714561"/>
                  <a:pt x="1024113" y="2709545"/>
                  <a:pt x="1012054" y="2707690"/>
                </a:cubicBezTo>
                <a:cubicBezTo>
                  <a:pt x="985569" y="2703615"/>
                  <a:pt x="958788" y="2701771"/>
                  <a:pt x="932155" y="2698812"/>
                </a:cubicBezTo>
                <a:cubicBezTo>
                  <a:pt x="851344" y="2671874"/>
                  <a:pt x="978976" y="2713196"/>
                  <a:pt x="861134" y="2681057"/>
                </a:cubicBezTo>
                <a:cubicBezTo>
                  <a:pt x="843078" y="2676133"/>
                  <a:pt x="825623" y="2669219"/>
                  <a:pt x="807868" y="2663301"/>
                </a:cubicBezTo>
                <a:lnTo>
                  <a:pt x="781235" y="2654424"/>
                </a:lnTo>
                <a:cubicBezTo>
                  <a:pt x="772357" y="2651465"/>
                  <a:pt x="763680" y="2647816"/>
                  <a:pt x="754602" y="2645546"/>
                </a:cubicBezTo>
                <a:cubicBezTo>
                  <a:pt x="742765" y="2642587"/>
                  <a:pt x="730515" y="2640952"/>
                  <a:pt x="719091" y="2636668"/>
                </a:cubicBezTo>
                <a:cubicBezTo>
                  <a:pt x="706700" y="2632021"/>
                  <a:pt x="695868" y="2623828"/>
                  <a:pt x="683580" y="2618913"/>
                </a:cubicBezTo>
                <a:cubicBezTo>
                  <a:pt x="666203" y="2611962"/>
                  <a:pt x="647054" y="2609528"/>
                  <a:pt x="630314" y="2601158"/>
                </a:cubicBezTo>
                <a:cubicBezTo>
                  <a:pt x="512555" y="2542275"/>
                  <a:pt x="659600" y="2613709"/>
                  <a:pt x="568171" y="2574525"/>
                </a:cubicBezTo>
                <a:cubicBezTo>
                  <a:pt x="556007" y="2569312"/>
                  <a:pt x="545215" y="2560954"/>
                  <a:pt x="532660" y="2556769"/>
                </a:cubicBezTo>
                <a:cubicBezTo>
                  <a:pt x="518345" y="2551997"/>
                  <a:pt x="503068" y="2550851"/>
                  <a:pt x="488272" y="2547892"/>
                </a:cubicBezTo>
                <a:cubicBezTo>
                  <a:pt x="446922" y="2506542"/>
                  <a:pt x="500453" y="2553982"/>
                  <a:pt x="435006" y="2521259"/>
                </a:cubicBezTo>
                <a:cubicBezTo>
                  <a:pt x="415920" y="2511716"/>
                  <a:pt x="396830" y="2500837"/>
                  <a:pt x="381740" y="2485748"/>
                </a:cubicBezTo>
                <a:cubicBezTo>
                  <a:pt x="375821" y="2479830"/>
                  <a:pt x="370680" y="2473015"/>
                  <a:pt x="363984" y="2467993"/>
                </a:cubicBezTo>
                <a:cubicBezTo>
                  <a:pt x="346912" y="2455189"/>
                  <a:pt x="325807" y="2447572"/>
                  <a:pt x="310718" y="2432482"/>
                </a:cubicBezTo>
                <a:cubicBezTo>
                  <a:pt x="283605" y="2405368"/>
                  <a:pt x="300449" y="2418469"/>
                  <a:pt x="257452" y="2396971"/>
                </a:cubicBezTo>
                <a:cubicBezTo>
                  <a:pt x="203798" y="2289659"/>
                  <a:pt x="275804" y="2418994"/>
                  <a:pt x="213064" y="2343705"/>
                </a:cubicBezTo>
                <a:cubicBezTo>
                  <a:pt x="204592" y="2333538"/>
                  <a:pt x="202650" y="2319205"/>
                  <a:pt x="195309" y="2308194"/>
                </a:cubicBezTo>
                <a:cubicBezTo>
                  <a:pt x="190666" y="2301230"/>
                  <a:pt x="182782" y="2296975"/>
                  <a:pt x="177553" y="2290439"/>
                </a:cubicBezTo>
                <a:cubicBezTo>
                  <a:pt x="143732" y="2248163"/>
                  <a:pt x="178824" y="2276489"/>
                  <a:pt x="133165" y="2246051"/>
                </a:cubicBezTo>
                <a:cubicBezTo>
                  <a:pt x="127247" y="2237173"/>
                  <a:pt x="122075" y="2227750"/>
                  <a:pt x="115410" y="2219418"/>
                </a:cubicBezTo>
                <a:cubicBezTo>
                  <a:pt x="110181" y="2212882"/>
                  <a:pt x="101960" y="2208839"/>
                  <a:pt x="97654" y="2201662"/>
                </a:cubicBezTo>
                <a:cubicBezTo>
                  <a:pt x="92839" y="2193638"/>
                  <a:pt x="92962" y="2183399"/>
                  <a:pt x="88777" y="2175029"/>
                </a:cubicBezTo>
                <a:cubicBezTo>
                  <a:pt x="56744" y="2110962"/>
                  <a:pt x="84396" y="2190711"/>
                  <a:pt x="53266" y="2112886"/>
                </a:cubicBezTo>
                <a:cubicBezTo>
                  <a:pt x="26063" y="2044878"/>
                  <a:pt x="51787" y="2075896"/>
                  <a:pt x="17755" y="2041864"/>
                </a:cubicBezTo>
                <a:cubicBezTo>
                  <a:pt x="14796" y="1988598"/>
                  <a:pt x="12206" y="1935310"/>
                  <a:pt x="8878" y="1882066"/>
                </a:cubicBezTo>
                <a:cubicBezTo>
                  <a:pt x="6287" y="1840612"/>
                  <a:pt x="0" y="1799314"/>
                  <a:pt x="0" y="1757779"/>
                </a:cubicBezTo>
                <a:cubicBezTo>
                  <a:pt x="0" y="1671910"/>
                  <a:pt x="3522" y="1586027"/>
                  <a:pt x="8878" y="1500326"/>
                </a:cubicBezTo>
                <a:cubicBezTo>
                  <a:pt x="9462" y="1490986"/>
                  <a:pt x="13210" y="1481873"/>
                  <a:pt x="17755" y="1473693"/>
                </a:cubicBezTo>
                <a:cubicBezTo>
                  <a:pt x="28118" y="1455039"/>
                  <a:pt x="41429" y="1438182"/>
                  <a:pt x="53266" y="1420427"/>
                </a:cubicBezTo>
                <a:cubicBezTo>
                  <a:pt x="59184" y="1411549"/>
                  <a:pt x="63476" y="1401338"/>
                  <a:pt x="71021" y="1393794"/>
                </a:cubicBezTo>
                <a:cubicBezTo>
                  <a:pt x="76940" y="1387876"/>
                  <a:pt x="83548" y="1382575"/>
                  <a:pt x="88777" y="1376039"/>
                </a:cubicBezTo>
                <a:cubicBezTo>
                  <a:pt x="139928" y="1312102"/>
                  <a:pt x="63066" y="1390467"/>
                  <a:pt x="142043" y="1322773"/>
                </a:cubicBezTo>
                <a:cubicBezTo>
                  <a:pt x="151575" y="1314602"/>
                  <a:pt x="158460" y="1303437"/>
                  <a:pt x="168676" y="1296140"/>
                </a:cubicBezTo>
                <a:cubicBezTo>
                  <a:pt x="259616" y="1231183"/>
                  <a:pt x="146422" y="1331702"/>
                  <a:pt x="239697" y="1251752"/>
                </a:cubicBezTo>
                <a:cubicBezTo>
                  <a:pt x="249229" y="1243581"/>
                  <a:pt x="256420" y="1232827"/>
                  <a:pt x="266330" y="1225119"/>
                </a:cubicBezTo>
                <a:cubicBezTo>
                  <a:pt x="283174" y="1212018"/>
                  <a:pt x="304507" y="1204697"/>
                  <a:pt x="319596" y="1189608"/>
                </a:cubicBezTo>
                <a:cubicBezTo>
                  <a:pt x="336322" y="1172882"/>
                  <a:pt x="350613" y="1155108"/>
                  <a:pt x="372862" y="1145220"/>
                </a:cubicBezTo>
                <a:cubicBezTo>
                  <a:pt x="400659" y="1132866"/>
                  <a:pt x="432121" y="1125966"/>
                  <a:pt x="461639" y="1118587"/>
                </a:cubicBezTo>
                <a:cubicBezTo>
                  <a:pt x="513890" y="1092460"/>
                  <a:pt x="484592" y="1105017"/>
                  <a:pt x="550415" y="1083076"/>
                </a:cubicBezTo>
                <a:cubicBezTo>
                  <a:pt x="559293" y="1080117"/>
                  <a:pt x="567737" y="1075129"/>
                  <a:pt x="577048" y="1074198"/>
                </a:cubicBezTo>
                <a:cubicBezTo>
                  <a:pt x="686646" y="1063239"/>
                  <a:pt x="636384" y="1069527"/>
                  <a:pt x="727969" y="1056443"/>
                </a:cubicBezTo>
                <a:cubicBezTo>
                  <a:pt x="736847" y="1053484"/>
                  <a:pt x="745523" y="1049835"/>
                  <a:pt x="754602" y="1047565"/>
                </a:cubicBezTo>
                <a:cubicBezTo>
                  <a:pt x="771487" y="1043344"/>
                  <a:pt x="816266" y="1036648"/>
                  <a:pt x="834501" y="1029810"/>
                </a:cubicBezTo>
                <a:cubicBezTo>
                  <a:pt x="918513" y="998306"/>
                  <a:pt x="817124" y="1022633"/>
                  <a:pt x="914400" y="1003177"/>
                </a:cubicBezTo>
                <a:cubicBezTo>
                  <a:pt x="923278" y="997259"/>
                  <a:pt x="931043" y="989168"/>
                  <a:pt x="941033" y="985422"/>
                </a:cubicBezTo>
                <a:cubicBezTo>
                  <a:pt x="955161" y="980124"/>
                  <a:pt x="970355" y="977381"/>
                  <a:pt x="985421" y="976544"/>
                </a:cubicBezTo>
                <a:cubicBezTo>
                  <a:pt x="1077063" y="971453"/>
                  <a:pt x="1168893" y="970625"/>
                  <a:pt x="1260629" y="967666"/>
                </a:cubicBezTo>
                <a:cubicBezTo>
                  <a:pt x="1512969" y="904586"/>
                  <a:pt x="1309327" y="952282"/>
                  <a:pt x="1970843" y="967666"/>
                </a:cubicBezTo>
                <a:cubicBezTo>
                  <a:pt x="2000575" y="968357"/>
                  <a:pt x="2029982" y="974074"/>
                  <a:pt x="2059619" y="976544"/>
                </a:cubicBezTo>
                <a:cubicBezTo>
                  <a:pt x="2101010" y="979993"/>
                  <a:pt x="2142478" y="982463"/>
                  <a:pt x="2183907" y="985422"/>
                </a:cubicBezTo>
                <a:cubicBezTo>
                  <a:pt x="2252954" y="1008436"/>
                  <a:pt x="2187842" y="989178"/>
                  <a:pt x="2334827" y="1003177"/>
                </a:cubicBezTo>
                <a:cubicBezTo>
                  <a:pt x="2355658" y="1005161"/>
                  <a:pt x="2376208" y="1009460"/>
                  <a:pt x="2396971" y="1012055"/>
                </a:cubicBezTo>
                <a:cubicBezTo>
                  <a:pt x="2423561" y="1015379"/>
                  <a:pt x="2450342" y="1017142"/>
                  <a:pt x="2476870" y="1020932"/>
                </a:cubicBezTo>
                <a:cubicBezTo>
                  <a:pt x="2557381" y="1032433"/>
                  <a:pt x="2485336" y="1027952"/>
                  <a:pt x="2583402" y="1047565"/>
                </a:cubicBezTo>
                <a:cubicBezTo>
                  <a:pt x="2606797" y="1052244"/>
                  <a:pt x="2630784" y="1053219"/>
                  <a:pt x="2654423" y="1056443"/>
                </a:cubicBezTo>
                <a:cubicBezTo>
                  <a:pt x="2695889" y="1062097"/>
                  <a:pt x="2737431" y="1067318"/>
                  <a:pt x="2778711" y="1074198"/>
                </a:cubicBezTo>
                <a:cubicBezTo>
                  <a:pt x="2852617" y="1086516"/>
                  <a:pt x="2814158" y="1080530"/>
                  <a:pt x="2894120" y="1091954"/>
                </a:cubicBezTo>
                <a:cubicBezTo>
                  <a:pt x="2926672" y="1088995"/>
                  <a:pt x="2959489" y="1088174"/>
                  <a:pt x="2991775" y="1083076"/>
                </a:cubicBezTo>
                <a:cubicBezTo>
                  <a:pt x="3081959" y="1068836"/>
                  <a:pt x="3038874" y="1066860"/>
                  <a:pt x="3116062" y="1047565"/>
                </a:cubicBezTo>
                <a:cubicBezTo>
                  <a:pt x="3127899" y="1044606"/>
                  <a:pt x="3139609" y="1041081"/>
                  <a:pt x="3151573" y="1038688"/>
                </a:cubicBezTo>
                <a:cubicBezTo>
                  <a:pt x="3169224" y="1035158"/>
                  <a:pt x="3187267" y="1033715"/>
                  <a:pt x="3204839" y="1029810"/>
                </a:cubicBezTo>
                <a:cubicBezTo>
                  <a:pt x="3272492" y="1014775"/>
                  <a:pt x="3188457" y="1029295"/>
                  <a:pt x="3258105" y="1003177"/>
                </a:cubicBezTo>
                <a:cubicBezTo>
                  <a:pt x="3272233" y="997879"/>
                  <a:pt x="3287985" y="998444"/>
                  <a:pt x="3302493" y="994299"/>
                </a:cubicBezTo>
                <a:cubicBezTo>
                  <a:pt x="3329486" y="986586"/>
                  <a:pt x="3355156" y="974474"/>
                  <a:pt x="3382392" y="967666"/>
                </a:cubicBezTo>
                <a:lnTo>
                  <a:pt x="3417903" y="958789"/>
                </a:lnTo>
                <a:cubicBezTo>
                  <a:pt x="3464020" y="912669"/>
                  <a:pt x="3397319" y="977699"/>
                  <a:pt x="3471169" y="914400"/>
                </a:cubicBezTo>
                <a:cubicBezTo>
                  <a:pt x="3480701" y="906229"/>
                  <a:pt x="3487586" y="895064"/>
                  <a:pt x="3497802" y="887767"/>
                </a:cubicBezTo>
                <a:cubicBezTo>
                  <a:pt x="3516998" y="874056"/>
                  <a:pt x="3538213" y="868379"/>
                  <a:pt x="3559946" y="861134"/>
                </a:cubicBezTo>
                <a:cubicBezTo>
                  <a:pt x="3571783" y="852256"/>
                  <a:pt x="3583416" y="843101"/>
                  <a:pt x="3595456" y="834501"/>
                </a:cubicBezTo>
                <a:cubicBezTo>
                  <a:pt x="3604138" y="828299"/>
                  <a:pt x="3614059" y="823772"/>
                  <a:pt x="3622089" y="816746"/>
                </a:cubicBezTo>
                <a:cubicBezTo>
                  <a:pt x="3637837" y="802967"/>
                  <a:pt x="3651682" y="787154"/>
                  <a:pt x="3666478" y="772358"/>
                </a:cubicBezTo>
                <a:cubicBezTo>
                  <a:pt x="3672397" y="766439"/>
                  <a:pt x="3677269" y="759245"/>
                  <a:pt x="3684233" y="754602"/>
                </a:cubicBezTo>
                <a:lnTo>
                  <a:pt x="3710866" y="736847"/>
                </a:lnTo>
                <a:cubicBezTo>
                  <a:pt x="3717830" y="722918"/>
                  <a:pt x="3733827" y="687253"/>
                  <a:pt x="3746377" y="674703"/>
                </a:cubicBezTo>
                <a:cubicBezTo>
                  <a:pt x="3753922" y="667159"/>
                  <a:pt x="3764132" y="662866"/>
                  <a:pt x="3773010" y="656948"/>
                </a:cubicBezTo>
                <a:cubicBezTo>
                  <a:pt x="3778928" y="648070"/>
                  <a:pt x="3785993" y="639858"/>
                  <a:pt x="3790765" y="630315"/>
                </a:cubicBezTo>
                <a:cubicBezTo>
                  <a:pt x="3827497" y="556850"/>
                  <a:pt x="3761985" y="660527"/>
                  <a:pt x="3817398" y="568171"/>
                </a:cubicBezTo>
                <a:cubicBezTo>
                  <a:pt x="3828377" y="549873"/>
                  <a:pt x="3852909" y="514905"/>
                  <a:pt x="3852909" y="514905"/>
                </a:cubicBezTo>
                <a:cubicBezTo>
                  <a:pt x="3885280" y="417786"/>
                  <a:pt x="3833655" y="564885"/>
                  <a:pt x="3879542" y="461639"/>
                </a:cubicBezTo>
                <a:cubicBezTo>
                  <a:pt x="3914304" y="383426"/>
                  <a:pt x="3875318" y="430352"/>
                  <a:pt x="3923930" y="381740"/>
                </a:cubicBezTo>
                <a:cubicBezTo>
                  <a:pt x="3946245" y="314797"/>
                  <a:pt x="3916144" y="397313"/>
                  <a:pt x="3950563" y="328474"/>
                </a:cubicBezTo>
                <a:cubicBezTo>
                  <a:pt x="3954748" y="320104"/>
                  <a:pt x="3955256" y="310211"/>
                  <a:pt x="3959441" y="301841"/>
                </a:cubicBezTo>
                <a:cubicBezTo>
                  <a:pt x="3971801" y="277120"/>
                  <a:pt x="3984194" y="268210"/>
                  <a:pt x="4003829" y="248575"/>
                </a:cubicBezTo>
                <a:cubicBezTo>
                  <a:pt x="4006788" y="239697"/>
                  <a:pt x="4006962" y="229329"/>
                  <a:pt x="4012707" y="221942"/>
                </a:cubicBezTo>
                <a:cubicBezTo>
                  <a:pt x="4028123" y="202122"/>
                  <a:pt x="4048218" y="186431"/>
                  <a:pt x="4065973" y="168676"/>
                </a:cubicBezTo>
                <a:cubicBezTo>
                  <a:pt x="4074851" y="159798"/>
                  <a:pt x="4082160" y="149007"/>
                  <a:pt x="4092606" y="142043"/>
                </a:cubicBezTo>
                <a:cubicBezTo>
                  <a:pt x="4101484" y="136125"/>
                  <a:pt x="4111042" y="131118"/>
                  <a:pt x="4119239" y="124288"/>
                </a:cubicBezTo>
                <a:cubicBezTo>
                  <a:pt x="4202685" y="54750"/>
                  <a:pt x="4064509" y="151897"/>
                  <a:pt x="4199138" y="62144"/>
                </a:cubicBezTo>
                <a:cubicBezTo>
                  <a:pt x="4208016" y="56226"/>
                  <a:pt x="4215420" y="46977"/>
                  <a:pt x="4225771" y="44389"/>
                </a:cubicBezTo>
                <a:cubicBezTo>
                  <a:pt x="4237608" y="41430"/>
                  <a:pt x="4249857" y="39795"/>
                  <a:pt x="4261281" y="35511"/>
                </a:cubicBezTo>
                <a:cubicBezTo>
                  <a:pt x="4273672" y="30864"/>
                  <a:pt x="4284628" y="22969"/>
                  <a:pt x="4296792" y="17756"/>
                </a:cubicBezTo>
                <a:cubicBezTo>
                  <a:pt x="4305393" y="14070"/>
                  <a:pt x="4314547" y="11837"/>
                  <a:pt x="4323425" y="8878"/>
                </a:cubicBezTo>
                <a:lnTo>
                  <a:pt x="4545367" y="17756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85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exercise 2.7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9113" y="1556792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300" b="1" dirty="0"/>
              <a:t>Open entities.xml </a:t>
            </a:r>
          </a:p>
          <a:p>
            <a:pPr marL="857250" lvl="1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Note: DTD embedded in the document instance! (dis)advantages? </a:t>
            </a:r>
          </a:p>
          <a:p>
            <a:pPr marL="857250" lvl="1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Replace non-ASCI-characters: </a:t>
            </a:r>
          </a:p>
          <a:p>
            <a:pPr marL="573087" lvl="2">
              <a:spcBef>
                <a:spcPts val="825"/>
              </a:spcBef>
            </a:pPr>
            <a:r>
              <a:rPr lang="en-US" sz="3300" dirty="0"/>
              <a:t>	é = &amp;#xE9; 		</a:t>
            </a:r>
            <a:r>
              <a:rPr lang="en-US" sz="3600" dirty="0"/>
              <a:t>‘ </a:t>
            </a:r>
            <a:r>
              <a:rPr lang="en-US" sz="3300" dirty="0"/>
              <a:t>= &amp;#x27; </a:t>
            </a:r>
          </a:p>
          <a:p>
            <a:pPr marL="573087" lvl="2">
              <a:spcBef>
                <a:spcPts val="825"/>
              </a:spcBef>
            </a:pPr>
            <a:r>
              <a:rPr lang="en-US" sz="3300" dirty="0"/>
              <a:t>	è = &amp;#xE8; 		&lt; = &amp;</a:t>
            </a:r>
            <a:r>
              <a:rPr lang="en-US" sz="3300" dirty="0" err="1"/>
              <a:t>lt</a:t>
            </a:r>
            <a:r>
              <a:rPr lang="en-US" sz="3300" dirty="0"/>
              <a:t>; </a:t>
            </a:r>
          </a:p>
          <a:p>
            <a:pPr marL="573087" lvl="2">
              <a:spcBef>
                <a:spcPts val="825"/>
              </a:spcBef>
            </a:pPr>
            <a:r>
              <a:rPr lang="en-US" sz="3300" dirty="0"/>
              <a:t>	ê = &amp;#</a:t>
            </a:r>
            <a:r>
              <a:rPr lang="en-US" sz="3300" dirty="0" err="1"/>
              <a:t>xEA</a:t>
            </a:r>
            <a:r>
              <a:rPr lang="en-US" sz="3300" dirty="0"/>
              <a:t>; </a:t>
            </a:r>
          </a:p>
          <a:p>
            <a:pPr marL="857250" lvl="1" indent="-457200">
              <a:spcBef>
                <a:spcPts val="825"/>
              </a:spcBef>
              <a:buFontTx/>
              <a:buChar char="-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2668276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77812" y="1213892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endParaRPr lang="en-US" sz="3200" dirty="0"/>
          </a:p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200" dirty="0"/>
              <a:t>Choose file formats wisely; 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200" dirty="0"/>
              <a:t>Beware of the separation of form and content;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200" dirty="0"/>
              <a:t>Differentiate between notes-to-self, mark-up, and transcription proper.   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7342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9113" y="1556793"/>
            <a:ext cx="82296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Some Word or Rich Text files (.</a:t>
            </a:r>
            <a:r>
              <a:rPr lang="en-US" sz="3300" dirty="0" err="1"/>
              <a:t>docx</a:t>
            </a:r>
            <a:r>
              <a:rPr lang="en-US" sz="3300" dirty="0"/>
              <a:t> / .rtf ),  (dis)advantages? 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endParaRPr lang="en-US" sz="3300" dirty="0"/>
          </a:p>
          <a:p>
            <a:endParaRPr lang="nl-N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708920"/>
            <a:ext cx="7272808" cy="39703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{\rtf1\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ansi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\ansicpg1252\cocoartf1187\cocoasubrtf390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{\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fonttbl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\f0\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fswiss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\fcharset0 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Helvetica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{\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colortbl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;\red255\green255\blue255;}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\paperw11900\paperh16840\margl1440\margr1440\vieww10800\viewh8400\viewkind0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pard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\tx566\tx1133\tx1700\tx2267\tx2834\tx3401\tx3968\tx4535\tx5102\tx5669\tx6236\tx6803\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pardirnatural</a:t>
            </a:r>
            <a:endParaRPr lang="nl-NL" b="1" dirty="0">
              <a:latin typeface="Courier New" pitchFamily="49" charset="0"/>
              <a:cs typeface="Courier New" pitchFamily="49" charset="0"/>
            </a:endParaRPr>
          </a:p>
          <a:p>
            <a:endParaRPr lang="nl-NL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\f0\fs24 \cf0 Dr. Mendes de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Leon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nl-NL" b="1" dirty="0" err="1">
                <a:latin typeface="Courier New" pitchFamily="49" charset="0"/>
                <a:cs typeface="Courier New" pitchFamily="49" charset="0"/>
              </a:rPr>
              <a:t>Sarphatistraat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1G\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Spreekuur 1 1/2-3\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Amsterdam, 27.XI.00\</a:t>
            </a:r>
          </a:p>
          <a:p>
            <a:r>
              <a:rPr lang="nl-NL" dirty="0">
                <a:latin typeface="Courier New" pitchFamily="49" charset="0"/>
                <a:cs typeface="Courier New" pitchFamily="49" charset="0"/>
              </a:rPr>
              <a:t>\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68276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9113" y="1556793"/>
            <a:ext cx="82296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3300" dirty="0"/>
              <a:t>Some HTML-files.  (dis)advantages? </a:t>
            </a:r>
          </a:p>
          <a:p>
            <a:pPr marL="457200" indent="-457200">
              <a:spcBef>
                <a:spcPts val="825"/>
              </a:spcBef>
              <a:buFontTx/>
              <a:buChar char="-"/>
            </a:pPr>
            <a:endParaRPr lang="en-US" sz="3300" dirty="0"/>
          </a:p>
          <a:p>
            <a:endParaRPr lang="nl-N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132857"/>
            <a:ext cx="7416824" cy="43396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&lt;!DOCTYPE html PUBLIC "-//W3C//DTD HTML 4.01//EN" "http://www.w3.org/TR/html4/strict.dtd"&gt;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  &lt;meta http-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="Content-Type" content="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/html;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charset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  &lt;meta http-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="Content-Style-Type" content="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type="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    p.p1 {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: 0.0px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0.0px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0.0px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0.0px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; font: 12.0px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Helvetica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    p.p2 {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: 0.0px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0.0px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0.0px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0.0px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; font: 12.0px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Helvetica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; min-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: 14.0px}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&lt;p class="p1"&gt;Amsterdam 5 Mei 1900&lt;/p&gt;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&lt;p class="p2"&gt;&lt;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&gt;&lt;/p&gt;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&lt;p class="p1"&gt;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WelEdele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Heer!&lt;/p&gt;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&lt;p class="p2"&gt;&lt;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&gt;&lt;/p&gt;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&lt;p class="p1"&gt;Ter verdere beoordeling zend ik U&lt;span class="Apple-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converted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space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"&gt;Â &lt;/span&gt;&lt;/p&gt;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&lt;p class="p1"&gt;weer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eene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novelle 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derzelfde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verzameling,&lt;/p&gt;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&lt;p class="p1"&gt;en wel NÂ°, 6 ,,</a:t>
            </a:r>
            <a:r>
              <a:rPr lang="nl-NL" sz="1200" dirty="0" err="1">
                <a:latin typeface="Courier New" pitchFamily="49" charset="0"/>
                <a:cs typeface="Courier New" pitchFamily="49" charset="0"/>
              </a:rPr>
              <a:t>Werotsjka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", waarmee ik tot&lt;/p&gt;</a:t>
            </a:r>
          </a:p>
          <a:p>
            <a:r>
              <a:rPr lang="nl-NL" sz="1200" dirty="0">
                <a:latin typeface="Courier New" pitchFamily="49" charset="0"/>
                <a:cs typeface="Courier New" pitchFamily="49" charset="0"/>
              </a:rPr>
              <a:t>&lt;p class="p1"&gt;pag. 101 van het boekje ben gevorderd. Novellen&lt;/p&gt; […]&lt;/html&gt; </a:t>
            </a:r>
          </a:p>
        </p:txBody>
      </p:sp>
    </p:spTree>
    <p:extLst>
      <p:ext uri="{BB962C8B-B14F-4D97-AF65-F5344CB8AC3E}">
        <p14:creationId xmlns:p14="http://schemas.microsoft.com/office/powerpoint/2010/main" val="766003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9113" y="1340768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Hard returns do not equal line breaks in XML!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624" y="1826815"/>
            <a:ext cx="6264696" cy="477053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[…] </a:t>
            </a:r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die tijd de correctie ~c. 1 woord onleesbaar~ bezorgen /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Met de meeste achting /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~c. 2 woorden onleesbaar~ /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Dr. D. Mac.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Gillavry</a:t>
            </a:r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Heelkundige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Keizersgracht 304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Spreekuur:</a:t>
            </a:r>
          </a:p>
          <a:p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Dinsd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Donderd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. en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Zaterd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. 1-3</a:t>
            </a:r>
          </a:p>
        </p:txBody>
      </p:sp>
    </p:spTree>
    <p:extLst>
      <p:ext uri="{BB962C8B-B14F-4D97-AF65-F5344CB8AC3E}">
        <p14:creationId xmlns:p14="http://schemas.microsoft.com/office/powerpoint/2010/main" val="39514575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9113" y="1340768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Nor does indenting or justification work: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624" y="1826815"/>
            <a:ext cx="6264696" cy="477053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sz="1600" dirty="0"/>
              <a:t>				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Amsterdam 19 April 1900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Den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WelEd.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Heer J. C.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Tadema</a:t>
            </a:r>
            <a:endParaRPr lang="nl-NL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					Haarlem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WelEd.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Heer!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	Door overlading van werkzaamheden, was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ik niet voor 't begin April in de gelegen,,</a:t>
            </a:r>
          </a:p>
          <a:p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heid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aan de vertaling der beide Russische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boekjes te beginnen.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	Thans met 5 novellen (18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pag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tekst) uit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het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eene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werkje gereed, acht ik 't voor u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en mij zaak, dat ik u die als proeven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van inhoud ter kennismaking toezend. Zij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wijken geheel af van het gewone novellen- 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type, maar zijn echt Russisch, juiste grepen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uit den boezem des volks, vrij veel volks,,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mond, dat nu juist niet heel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pleizierig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voor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den vertaler is</a:t>
            </a:r>
          </a:p>
          <a:p>
            <a:r>
              <a:rPr lang="nl-NL" sz="1600" b="1" dirty="0">
                <a:latin typeface="Courier New" pitchFamily="49" charset="0"/>
                <a:cs typeface="Courier New" pitchFamily="49" charset="0"/>
              </a:rPr>
              <a:t>	[…]</a:t>
            </a:r>
          </a:p>
        </p:txBody>
      </p:sp>
    </p:spTree>
    <p:extLst>
      <p:ext uri="{BB962C8B-B14F-4D97-AF65-F5344CB8AC3E}">
        <p14:creationId xmlns:p14="http://schemas.microsoft.com/office/powerpoint/2010/main" val="10038571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46101" y="1337072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Indicate precisely what you can read: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20072" y="2651428"/>
            <a:ext cx="3272359" cy="249299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Dear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Sir/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~c. 1 word illegible~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with/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pleasure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your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~c. 1 word illegible~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one edition/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of the S.C./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My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forthcoming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endParaRPr lang="nl-NL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http://www.bookandbyte.org/BTCP/Images/BOHC80_Ouid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10559"/>
            <a:ext cx="3041229" cy="40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57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497638"/>
            <a:ext cx="8785225" cy="358775"/>
            <a:chOff x="0" y="4093"/>
            <a:chExt cx="5534" cy="22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4093"/>
              <a:ext cx="5534" cy="22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09" y="4112"/>
              <a:ext cx="271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40680" bIns="0"/>
            <a:lstStyle/>
            <a:p>
              <a:pPr marL="39688" algn="r">
                <a:spcBef>
                  <a:spcPts val="900"/>
                </a:spcBef>
                <a:buClrTx/>
                <a:buFontTx/>
                <a:buNone/>
                <a:tabLst>
                  <a:tab pos="39688" algn="l"/>
                  <a:tab pos="954088" algn="l"/>
                  <a:tab pos="1868488" algn="l"/>
                  <a:tab pos="2782888" algn="l"/>
                  <a:tab pos="3697288" algn="l"/>
                  <a:tab pos="4611688" algn="l"/>
                  <a:tab pos="5526088" algn="l"/>
                  <a:tab pos="6440488" algn="l"/>
                  <a:tab pos="7354888" algn="l"/>
                  <a:tab pos="8269288" algn="l"/>
                  <a:tab pos="9183688" algn="l"/>
                  <a:tab pos="10098088" algn="l"/>
                </a:tabLst>
              </a:pPr>
              <a:r>
                <a:rPr lang="en-US" sz="1500" b="1">
                  <a:solidFill>
                    <a:srgbClr val="FFFFFF"/>
                  </a:solidFill>
                  <a:cs typeface="Arial" charset="0"/>
                </a:rPr>
                <a:t>Leiden University. The university to discover.</a:t>
              </a:r>
            </a:p>
          </p:txBody>
        </p:sp>
      </p:grp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8780463" y="4695825"/>
            <a:ext cx="361950" cy="2160588"/>
            <a:chOff x="5531" y="2958"/>
            <a:chExt cx="228" cy="1361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531" y="2958"/>
              <a:ext cx="226" cy="226"/>
            </a:xfrm>
            <a:prstGeom prst="rect">
              <a:avLst/>
            </a:prstGeom>
            <a:solidFill>
              <a:srgbClr val="007A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5531" y="3184"/>
              <a:ext cx="226" cy="226"/>
            </a:xfrm>
            <a:prstGeom prst="rect">
              <a:avLst/>
            </a:prstGeom>
            <a:solidFill>
              <a:srgbClr val="EB7D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33" y="3412"/>
              <a:ext cx="226" cy="226"/>
            </a:xfrm>
            <a:prstGeom prst="rect">
              <a:avLst/>
            </a:prstGeom>
            <a:solidFill>
              <a:srgbClr val="DEDD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533" y="3639"/>
              <a:ext cx="226" cy="226"/>
            </a:xfrm>
            <a:prstGeom prst="rect">
              <a:avLst/>
            </a:prstGeom>
            <a:solidFill>
              <a:srgbClr val="B500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5533" y="3866"/>
              <a:ext cx="226" cy="226"/>
            </a:xfrm>
            <a:prstGeom prst="rect">
              <a:avLst/>
            </a:prstGeom>
            <a:solidFill>
              <a:srgbClr val="DC00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5533" y="4093"/>
              <a:ext cx="226" cy="226"/>
            </a:xfrm>
            <a:prstGeom prst="rect">
              <a:avLst/>
            </a:prstGeom>
            <a:solidFill>
              <a:srgbClr val="5692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" y="2507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Feedback transcriptions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46101" y="1337072"/>
            <a:ext cx="8229600" cy="492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3212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825"/>
              </a:spcBef>
              <a:buFontTx/>
              <a:buChar char="-"/>
            </a:pPr>
            <a:r>
              <a:rPr lang="en-US" sz="2800" dirty="0"/>
              <a:t>That includes letterheads, signatures, dates, </a:t>
            </a:r>
            <a:r>
              <a:rPr lang="en-US" sz="2800" dirty="0" err="1"/>
              <a:t>etc</a:t>
            </a:r>
            <a:r>
              <a:rPr lang="en-US" sz="2800" dirty="0"/>
              <a:t>!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1969670"/>
            <a:ext cx="3816424" cy="43396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nl-NL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[letterhead here]</a:t>
            </a:r>
            <a:endParaRPr lang="nl-NL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Durch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einen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unglücklichen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zwischen</a:t>
            </a:r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fall bedaure ich verhindert worden zu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sein, mein versprechen v&amp;#xF6llig zu halten;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freue mich aber hiermit den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rest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des Manu</a:t>
            </a:r>
          </a:p>
          <a:p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scriptes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einzusenden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Ein Inhaltsübersicht u.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sach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 und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namensregister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mit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einer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seite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verbesserungen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muß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noch hin-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zukommen; ich kann aber die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register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nicht vollenden, da ich erst die 5 ersten 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bogen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erhalten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habe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nl-NL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200" b="1" dirty="0" err="1">
                <a:latin typeface="Courier New" pitchFamily="49" charset="0"/>
                <a:cs typeface="Courier New" pitchFamily="49" charset="0"/>
              </a:rPr>
              <a:t>Hochachtungsvoll</a:t>
            </a:r>
            <a:r>
              <a:rPr lang="nl-NL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nl-NL" sz="1200" b="1" dirty="0">
                <a:latin typeface="Courier New" pitchFamily="49" charset="0"/>
                <a:cs typeface="Courier New" pitchFamily="49" charset="0"/>
              </a:rPr>
              <a:t>E. Nestle</a:t>
            </a:r>
            <a:r>
              <a:rPr lang="nl-NL" sz="1200" b="1" dirty="0"/>
              <a:t>	</a:t>
            </a:r>
            <a:endParaRPr lang="nl-NL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http://www.bookandbyte.org/BTCP/Images/BOHC72_Nest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355584" cy="447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870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621</Words>
  <Application>Microsoft Macintosh PowerPoint</Application>
  <PresentationFormat>On-screen Show (4:3)</PresentationFormat>
  <Paragraphs>160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YaHei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Universiteit Leiden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Praal, F.E.W.</dc:creator>
  <cp:lastModifiedBy>Peter Verhaar</cp:lastModifiedBy>
  <cp:revision>8</cp:revision>
  <dcterms:created xsi:type="dcterms:W3CDTF">2013-09-24T09:14:44Z</dcterms:created>
  <dcterms:modified xsi:type="dcterms:W3CDTF">2018-09-18T13:19:17Z</dcterms:modified>
</cp:coreProperties>
</file>