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14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92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73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87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275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68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06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18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3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31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49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04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7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1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1451-DC6F-4054-9B44-F5B522E29F4D}" type="datetimeFigureOut">
              <a:rPr lang="nl-NL" smtClean="0"/>
              <a:t>17-6-2019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98462E-EB08-4003-A60B-AF61E716706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5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6CDA-7585-48EC-A7F9-F93DE697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ToT</a:t>
            </a:r>
            <a:br>
              <a:rPr lang="nl-NL" dirty="0"/>
            </a:br>
            <a:r>
              <a:rPr lang="nl-NL" dirty="0"/>
              <a:t>How to Introduce DDJ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EBC9-4F7F-420A-BBE1-DC1567B87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Workshop for training ddj</a:t>
            </a:r>
          </a:p>
          <a:p>
            <a:endParaRPr lang="nl-NL" dirty="0"/>
          </a:p>
          <a:p>
            <a:r>
              <a:rPr lang="nl-NL" dirty="0"/>
              <a:t>Peter Verweij</a:t>
            </a:r>
          </a:p>
          <a:p>
            <a:r>
              <a:rPr lang="nl-NL" dirty="0"/>
              <a:t>D3-media</a:t>
            </a:r>
          </a:p>
        </p:txBody>
      </p:sp>
    </p:spTree>
    <p:extLst>
      <p:ext uri="{BB962C8B-B14F-4D97-AF65-F5344CB8AC3E}">
        <p14:creationId xmlns:p14="http://schemas.microsoft.com/office/powerpoint/2010/main" val="53785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4C3E-997F-4A92-B647-3347D02E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Branding your Succes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A801-3917-42FC-BFAF-A57BB05E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Ask comments of experts on your data journalism projects</a:t>
            </a:r>
          </a:p>
          <a:p>
            <a:r>
              <a:rPr lang="nl-NL" dirty="0"/>
              <a:t>Build a relationship with data providers: national bureau of statistics</a:t>
            </a:r>
          </a:p>
          <a:p>
            <a:r>
              <a:rPr lang="nl-NL" dirty="0"/>
              <a:t>Involve experts at university in case statistics are getting difficult</a:t>
            </a:r>
          </a:p>
          <a:p>
            <a:r>
              <a:rPr lang="nl-NL" dirty="0"/>
              <a:t>Promote your data journalism on a separate page</a:t>
            </a:r>
          </a:p>
        </p:txBody>
      </p:sp>
    </p:spTree>
    <p:extLst>
      <p:ext uri="{BB962C8B-B14F-4D97-AF65-F5344CB8AC3E}">
        <p14:creationId xmlns:p14="http://schemas.microsoft.com/office/powerpoint/2010/main" val="38837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BE18-653D-4D3A-8693-73A27A6D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is datajournalism and why it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EDAD-E91B-41CF-9833-F4FFDCEA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 you have any examples of data journalism of your medium?</a:t>
            </a:r>
          </a:p>
          <a:p>
            <a:r>
              <a:rPr lang="nl-NL" dirty="0"/>
              <a:t>What is your answer to these two questions?</a:t>
            </a:r>
          </a:p>
          <a:p>
            <a:r>
              <a:rPr lang="nl-NL" dirty="0"/>
              <a:t>How would you bring these answers into a training?</a:t>
            </a:r>
          </a:p>
          <a:p>
            <a:endParaRPr lang="nl-NL" dirty="0"/>
          </a:p>
          <a:p>
            <a:r>
              <a:rPr lang="nl-NL" dirty="0"/>
              <a:t>Have a short video with quotes;</a:t>
            </a:r>
          </a:p>
          <a:p>
            <a:r>
              <a:rPr lang="nl-NL" dirty="0"/>
              <a:t>Examples that show the importance of data journalism in your country/continent;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0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3E63-9B13-4952-8CDE-36EC5FDD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are the basic skills in data journalism?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4D9D-5CC1-4A93-84F5-4B221C3B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Have a story idea: elections, crime, representation in parliament</a:t>
            </a:r>
          </a:p>
          <a:p>
            <a:r>
              <a:rPr lang="nl-NL" dirty="0"/>
              <a:t>Finding data, that are accurate, complete and credible</a:t>
            </a:r>
          </a:p>
          <a:p>
            <a:pPr lvl="1"/>
            <a:r>
              <a:rPr lang="nl-NL" dirty="0"/>
              <a:t>Advanced search Google</a:t>
            </a:r>
          </a:p>
          <a:p>
            <a:pPr lvl="1"/>
            <a:r>
              <a:rPr lang="nl-NL" dirty="0"/>
              <a:t>Standard sources in your news environment</a:t>
            </a:r>
          </a:p>
          <a:p>
            <a:r>
              <a:rPr lang="nl-NL" dirty="0"/>
              <a:t>Downloading data: xls or csv</a:t>
            </a:r>
          </a:p>
          <a:p>
            <a:r>
              <a:rPr lang="nl-NL" dirty="0"/>
              <a:t>Basics of Excel for key figures in the story</a:t>
            </a:r>
          </a:p>
          <a:p>
            <a:pPr lvl="2"/>
            <a:r>
              <a:rPr lang="nl-NL" dirty="0"/>
              <a:t>What is basic: simple formula, simple calc, ordering, selecting</a:t>
            </a:r>
          </a:p>
          <a:p>
            <a:r>
              <a:rPr lang="nl-NL" dirty="0"/>
              <a:t>Making visualisation using Tableau public: graphs and maps</a:t>
            </a:r>
          </a:p>
          <a:p>
            <a:pPr lvl="1"/>
            <a:r>
              <a:rPr lang="nl-NL" dirty="0"/>
              <a:t>For online and print/TV</a:t>
            </a:r>
          </a:p>
        </p:txBody>
      </p:sp>
    </p:spTree>
    <p:extLst>
      <p:ext uri="{BB962C8B-B14F-4D97-AF65-F5344CB8AC3E}">
        <p14:creationId xmlns:p14="http://schemas.microsoft.com/office/powerpoint/2010/main" val="153482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16C6-FD77-4C03-96C4-4AA5B1F3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are your skills?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24E4-D479-4246-87F7-F6DD143A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 you need and update for:</a:t>
            </a:r>
          </a:p>
          <a:p>
            <a:endParaRPr lang="nl-NL" dirty="0"/>
          </a:p>
          <a:p>
            <a:pPr lvl="1"/>
            <a:r>
              <a:rPr lang="nl-NL" dirty="0"/>
              <a:t>Searching data; excel, visualization?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If yes: then I take some example from the basic training</a:t>
            </a:r>
          </a:p>
        </p:txBody>
      </p:sp>
    </p:spTree>
    <p:extLst>
      <p:ext uri="{BB962C8B-B14F-4D97-AF65-F5344CB8AC3E}">
        <p14:creationId xmlns:p14="http://schemas.microsoft.com/office/powerpoint/2010/main" val="427943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85A7-1BBD-4D44-8978-CFE5E5B7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are your skills?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37F7-3FF7-4F64-98C4-0E2E3C3B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If no, then we create 4 sub-groups and each sub-group prepares a training module:</a:t>
            </a:r>
          </a:p>
          <a:p>
            <a:pPr lvl="1"/>
            <a:endParaRPr lang="nl-NL" dirty="0"/>
          </a:p>
          <a:p>
            <a:pPr lvl="2"/>
            <a:r>
              <a:rPr lang="nl-NL" dirty="0"/>
              <a:t>Introduction data journalism</a:t>
            </a:r>
          </a:p>
          <a:p>
            <a:pPr lvl="2"/>
            <a:r>
              <a:rPr lang="nl-NL" dirty="0"/>
              <a:t>Finding data and story ideas</a:t>
            </a:r>
          </a:p>
          <a:p>
            <a:pPr lvl="2"/>
            <a:r>
              <a:rPr lang="nl-NL" dirty="0"/>
              <a:t>Excel basics</a:t>
            </a:r>
          </a:p>
          <a:p>
            <a:pPr lvl="2"/>
            <a:r>
              <a:rPr lang="nl-NL" dirty="0"/>
              <a:t>Visualization in Tableau</a:t>
            </a:r>
          </a:p>
          <a:p>
            <a:pPr lvl="2"/>
            <a:endParaRPr lang="nl-NL" dirty="0"/>
          </a:p>
          <a:p>
            <a:pPr lvl="2"/>
            <a:r>
              <a:rPr lang="nl-NL" dirty="0"/>
              <a:t>I will assist each subgroup</a:t>
            </a:r>
          </a:p>
          <a:p>
            <a:pPr lvl="2"/>
            <a:r>
              <a:rPr lang="nl-NL" dirty="0"/>
              <a:t>Presentations of the modules at the end of Wednesday morning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58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6E76-3A97-4522-BF97-707AC66B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are your skills?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C1A6-6AC3-4DA1-9E58-9365EE75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could also do a combination of the two options:</a:t>
            </a:r>
          </a:p>
          <a:p>
            <a:pPr lvl="1"/>
            <a:r>
              <a:rPr lang="nl-NL" dirty="0"/>
              <a:t>Your work in sub groups on the modules and in between I do some training in basic skills?</a:t>
            </a:r>
          </a:p>
          <a:p>
            <a:pPr lvl="1"/>
            <a:r>
              <a:rPr lang="nl-NL" dirty="0"/>
              <a:t>Which ones have your priority?</a:t>
            </a:r>
          </a:p>
          <a:p>
            <a:endParaRPr lang="nl-NL" dirty="0"/>
          </a:p>
          <a:p>
            <a:r>
              <a:rPr lang="nl-NL" dirty="0"/>
              <a:t>Strategy: discussion about implementation of data journalism in newsroom(Wednesday afternoon)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710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0D6B59-258E-4DD8-8A59-3430F8EEE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Implementing Data Journalism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F14303-05F4-448C-A14A-CD9C92CCD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						Discussing Strategy</a:t>
            </a:r>
          </a:p>
          <a:p>
            <a:r>
              <a:rPr lang="nl-NL" dirty="0"/>
              <a:t>							Peter Verweij</a:t>
            </a:r>
          </a:p>
        </p:txBody>
      </p:sp>
    </p:spTree>
    <p:extLst>
      <p:ext uri="{BB962C8B-B14F-4D97-AF65-F5344CB8AC3E}">
        <p14:creationId xmlns:p14="http://schemas.microsoft.com/office/powerpoint/2010/main" val="202298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8167-E121-428D-AC3D-C194F2A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Identify the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8C0E-4BBE-4206-A14D-AFDAEAFC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is the interest in DDJ;  </a:t>
            </a:r>
          </a:p>
          <a:p>
            <a:r>
              <a:rPr lang="nl-NL" dirty="0"/>
              <a:t>Any examples to build on?</a:t>
            </a:r>
          </a:p>
          <a:p>
            <a:r>
              <a:rPr lang="nl-NL" dirty="0"/>
              <a:t>Which persons: editors reporters and designers?</a:t>
            </a:r>
          </a:p>
          <a:p>
            <a:pPr lvl="1"/>
            <a:r>
              <a:rPr lang="nl-NL" dirty="0"/>
              <a:t>Generally reporters from finance and economics are interested in data and figures</a:t>
            </a:r>
          </a:p>
          <a:p>
            <a:r>
              <a:rPr lang="nl-NL" dirty="0"/>
              <a:t>Try to start with an informal meeting showing the importance of data journalism and showing the enhancement of the quality in reporting.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226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C161-552A-49E1-8476-0F7BB01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9E67-E145-4820-8CAF-8E88AAF4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Involve an editor to start a small data journalism project and make arrangement about time and outcome/story</a:t>
            </a:r>
          </a:p>
          <a:p>
            <a:r>
              <a:rPr lang="nl-NL" dirty="0"/>
              <a:t>Organize a lilited training in basic for a data journalism project, if possible a combination of reporters, editors and designers</a:t>
            </a:r>
          </a:p>
          <a:p>
            <a:pPr lvl="2"/>
            <a:r>
              <a:rPr lang="nl-NL" dirty="0"/>
              <a:t>Data journalism is not a one man band and needs input from different departments</a:t>
            </a:r>
          </a:p>
          <a:p>
            <a:r>
              <a:rPr lang="nl-NL" dirty="0"/>
              <a:t>If this pilot is succesful plan project for each month to guarantee continuity</a:t>
            </a:r>
          </a:p>
          <a:p>
            <a:pPr lvl="2"/>
            <a:r>
              <a:rPr lang="nl-NL" dirty="0"/>
              <a:t>Ask for a separate budget for data projects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50598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471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ToT How to Introduce DDJ</vt:lpstr>
      <vt:lpstr>What is datajournalism and why it is important?</vt:lpstr>
      <vt:lpstr>What are the basic skills in data journalism?</vt:lpstr>
      <vt:lpstr>How are your skills? 1</vt:lpstr>
      <vt:lpstr>How are your skills? 2</vt:lpstr>
      <vt:lpstr>How are your skills? 3</vt:lpstr>
      <vt:lpstr>Implementing Data Journalism</vt:lpstr>
      <vt:lpstr>Identify the interest</vt:lpstr>
      <vt:lpstr>Start Small</vt:lpstr>
      <vt:lpstr>Branding your Succes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 How to Introduce DDJ</dc:title>
  <dc:creator>peter verwey</dc:creator>
  <cp:lastModifiedBy>peter verwey</cp:lastModifiedBy>
  <cp:revision>5</cp:revision>
  <dcterms:created xsi:type="dcterms:W3CDTF">2019-06-17T14:31:42Z</dcterms:created>
  <dcterms:modified xsi:type="dcterms:W3CDTF">2019-06-17T19:11:09Z</dcterms:modified>
</cp:coreProperties>
</file>