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 id="265" r:id="rId4"/>
    <p:sldId id="266" r:id="rId5"/>
    <p:sldId id="269" r:id="rId6"/>
    <p:sldId id="270" r:id="rId7"/>
    <p:sldId id="261"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1C111F-7596-51DA-B448-FEAD917F1882}"/>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EA43A0D-6584-844B-01D2-19667177D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42D21C9-785E-1697-8172-FB58B230941A}"/>
              </a:ext>
            </a:extLst>
          </p:cNvPr>
          <p:cNvSpPr>
            <a:spLocks noGrp="1"/>
          </p:cNvSpPr>
          <p:nvPr>
            <p:ph type="dt" sz="half" idx="10"/>
          </p:nvPr>
        </p:nvSpPr>
        <p:spPr/>
        <p:txBody>
          <a:bodyPr/>
          <a:lstStyle/>
          <a:p>
            <a:fld id="{05054212-DA78-4869-8210-2BA96BC21ACD}" type="datetimeFigureOut">
              <a:rPr lang="pt-BR" smtClean="0"/>
              <a:t>20/12/2022</a:t>
            </a:fld>
            <a:endParaRPr lang="pt-BR"/>
          </a:p>
        </p:txBody>
      </p:sp>
      <p:sp>
        <p:nvSpPr>
          <p:cNvPr id="5" name="Espaço Reservado para Rodapé 4">
            <a:extLst>
              <a:ext uri="{FF2B5EF4-FFF2-40B4-BE49-F238E27FC236}">
                <a16:creationId xmlns:a16="http://schemas.microsoft.com/office/drawing/2014/main" id="{5E024D4F-13C9-44F5-8204-D6921A2D22B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F056CB5-5FE5-4696-0173-4D2C02AE474D}"/>
              </a:ext>
            </a:extLst>
          </p:cNvPr>
          <p:cNvSpPr>
            <a:spLocks noGrp="1"/>
          </p:cNvSpPr>
          <p:nvPr>
            <p:ph type="sldNum" sz="quarter" idx="12"/>
          </p:nvPr>
        </p:nvSpPr>
        <p:spPr/>
        <p:txBody>
          <a:bodyPr/>
          <a:lstStyle/>
          <a:p>
            <a:fld id="{1A8FC9A9-69A7-40C7-A944-FB776894B685}" type="slidenum">
              <a:rPr lang="pt-BR" smtClean="0"/>
              <a:t>‹nº›</a:t>
            </a:fld>
            <a:endParaRPr lang="pt-BR"/>
          </a:p>
        </p:txBody>
      </p:sp>
    </p:spTree>
    <p:extLst>
      <p:ext uri="{BB962C8B-B14F-4D97-AF65-F5344CB8AC3E}">
        <p14:creationId xmlns:p14="http://schemas.microsoft.com/office/powerpoint/2010/main" val="782437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EEC4E0-74F6-A376-0B7B-3166FAD0848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56EDDB0-F752-1A3C-0006-DE7A1AC490F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3C24AF7-BE85-E67C-7448-AD2606612D36}"/>
              </a:ext>
            </a:extLst>
          </p:cNvPr>
          <p:cNvSpPr>
            <a:spLocks noGrp="1"/>
          </p:cNvSpPr>
          <p:nvPr>
            <p:ph type="dt" sz="half" idx="10"/>
          </p:nvPr>
        </p:nvSpPr>
        <p:spPr/>
        <p:txBody>
          <a:bodyPr/>
          <a:lstStyle/>
          <a:p>
            <a:fld id="{05054212-DA78-4869-8210-2BA96BC21ACD}" type="datetimeFigureOut">
              <a:rPr lang="pt-BR" smtClean="0"/>
              <a:t>20/12/2022</a:t>
            </a:fld>
            <a:endParaRPr lang="pt-BR"/>
          </a:p>
        </p:txBody>
      </p:sp>
      <p:sp>
        <p:nvSpPr>
          <p:cNvPr id="5" name="Espaço Reservado para Rodapé 4">
            <a:extLst>
              <a:ext uri="{FF2B5EF4-FFF2-40B4-BE49-F238E27FC236}">
                <a16:creationId xmlns:a16="http://schemas.microsoft.com/office/drawing/2014/main" id="{4E3CC77C-3338-A3D7-6D87-2F5490DF3DC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FF38D39-64BE-2AB4-253E-B1934805B3A4}"/>
              </a:ext>
            </a:extLst>
          </p:cNvPr>
          <p:cNvSpPr>
            <a:spLocks noGrp="1"/>
          </p:cNvSpPr>
          <p:nvPr>
            <p:ph type="sldNum" sz="quarter" idx="12"/>
          </p:nvPr>
        </p:nvSpPr>
        <p:spPr/>
        <p:txBody>
          <a:bodyPr/>
          <a:lstStyle/>
          <a:p>
            <a:fld id="{1A8FC9A9-69A7-40C7-A944-FB776894B685}" type="slidenum">
              <a:rPr lang="pt-BR" smtClean="0"/>
              <a:t>‹nº›</a:t>
            </a:fld>
            <a:endParaRPr lang="pt-BR"/>
          </a:p>
        </p:txBody>
      </p:sp>
    </p:spTree>
    <p:extLst>
      <p:ext uri="{BB962C8B-B14F-4D97-AF65-F5344CB8AC3E}">
        <p14:creationId xmlns:p14="http://schemas.microsoft.com/office/powerpoint/2010/main" val="95618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A065CD6-C058-3177-5597-942C85496E01}"/>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9D41669-D25C-498F-04D4-C2F2841C6FC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3FF458C-2EC5-8A33-9183-E5C0FB8F9B64}"/>
              </a:ext>
            </a:extLst>
          </p:cNvPr>
          <p:cNvSpPr>
            <a:spLocks noGrp="1"/>
          </p:cNvSpPr>
          <p:nvPr>
            <p:ph type="dt" sz="half" idx="10"/>
          </p:nvPr>
        </p:nvSpPr>
        <p:spPr/>
        <p:txBody>
          <a:bodyPr/>
          <a:lstStyle/>
          <a:p>
            <a:fld id="{05054212-DA78-4869-8210-2BA96BC21ACD}" type="datetimeFigureOut">
              <a:rPr lang="pt-BR" smtClean="0"/>
              <a:t>20/12/2022</a:t>
            </a:fld>
            <a:endParaRPr lang="pt-BR"/>
          </a:p>
        </p:txBody>
      </p:sp>
      <p:sp>
        <p:nvSpPr>
          <p:cNvPr id="5" name="Espaço Reservado para Rodapé 4">
            <a:extLst>
              <a:ext uri="{FF2B5EF4-FFF2-40B4-BE49-F238E27FC236}">
                <a16:creationId xmlns:a16="http://schemas.microsoft.com/office/drawing/2014/main" id="{3266DEEC-BEF7-7F21-AB0F-C60FA8179C2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AC47D21-2B34-D206-C7E1-0F429F9808B0}"/>
              </a:ext>
            </a:extLst>
          </p:cNvPr>
          <p:cNvSpPr>
            <a:spLocks noGrp="1"/>
          </p:cNvSpPr>
          <p:nvPr>
            <p:ph type="sldNum" sz="quarter" idx="12"/>
          </p:nvPr>
        </p:nvSpPr>
        <p:spPr/>
        <p:txBody>
          <a:bodyPr/>
          <a:lstStyle/>
          <a:p>
            <a:fld id="{1A8FC9A9-69A7-40C7-A944-FB776894B685}" type="slidenum">
              <a:rPr lang="pt-BR" smtClean="0"/>
              <a:t>‹nº›</a:t>
            </a:fld>
            <a:endParaRPr lang="pt-BR"/>
          </a:p>
        </p:txBody>
      </p:sp>
    </p:spTree>
    <p:extLst>
      <p:ext uri="{BB962C8B-B14F-4D97-AF65-F5344CB8AC3E}">
        <p14:creationId xmlns:p14="http://schemas.microsoft.com/office/powerpoint/2010/main" val="174237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3B5FEC-C915-635D-89FD-A905E6423B2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97B7469-8F96-9DA6-10DE-33A7E40E302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472C918-8F91-6AF8-FD1B-9AFB8A8D3D3F}"/>
              </a:ext>
            </a:extLst>
          </p:cNvPr>
          <p:cNvSpPr>
            <a:spLocks noGrp="1"/>
          </p:cNvSpPr>
          <p:nvPr>
            <p:ph type="dt" sz="half" idx="10"/>
          </p:nvPr>
        </p:nvSpPr>
        <p:spPr/>
        <p:txBody>
          <a:bodyPr/>
          <a:lstStyle/>
          <a:p>
            <a:fld id="{05054212-DA78-4869-8210-2BA96BC21ACD}" type="datetimeFigureOut">
              <a:rPr lang="pt-BR" smtClean="0"/>
              <a:t>20/12/2022</a:t>
            </a:fld>
            <a:endParaRPr lang="pt-BR"/>
          </a:p>
        </p:txBody>
      </p:sp>
      <p:sp>
        <p:nvSpPr>
          <p:cNvPr id="5" name="Espaço Reservado para Rodapé 4">
            <a:extLst>
              <a:ext uri="{FF2B5EF4-FFF2-40B4-BE49-F238E27FC236}">
                <a16:creationId xmlns:a16="http://schemas.microsoft.com/office/drawing/2014/main" id="{9039ACF1-EA28-605A-4102-B60542DFE10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01C1429-AB78-2D0A-3051-B0AD4497CBC3}"/>
              </a:ext>
            </a:extLst>
          </p:cNvPr>
          <p:cNvSpPr>
            <a:spLocks noGrp="1"/>
          </p:cNvSpPr>
          <p:nvPr>
            <p:ph type="sldNum" sz="quarter" idx="12"/>
          </p:nvPr>
        </p:nvSpPr>
        <p:spPr/>
        <p:txBody>
          <a:bodyPr/>
          <a:lstStyle/>
          <a:p>
            <a:fld id="{1A8FC9A9-69A7-40C7-A944-FB776894B685}" type="slidenum">
              <a:rPr lang="pt-BR" smtClean="0"/>
              <a:t>‹nº›</a:t>
            </a:fld>
            <a:endParaRPr lang="pt-BR"/>
          </a:p>
        </p:txBody>
      </p:sp>
    </p:spTree>
    <p:extLst>
      <p:ext uri="{BB962C8B-B14F-4D97-AF65-F5344CB8AC3E}">
        <p14:creationId xmlns:p14="http://schemas.microsoft.com/office/powerpoint/2010/main" val="331591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73C74-1D40-03F9-1A08-0E82D6B3C6C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98A42631-A6DC-7B11-50E5-5848FC108C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FD335353-12B3-40EF-9598-36ADFC0C3465}"/>
              </a:ext>
            </a:extLst>
          </p:cNvPr>
          <p:cNvSpPr>
            <a:spLocks noGrp="1"/>
          </p:cNvSpPr>
          <p:nvPr>
            <p:ph type="dt" sz="half" idx="10"/>
          </p:nvPr>
        </p:nvSpPr>
        <p:spPr/>
        <p:txBody>
          <a:bodyPr/>
          <a:lstStyle/>
          <a:p>
            <a:fld id="{05054212-DA78-4869-8210-2BA96BC21ACD}" type="datetimeFigureOut">
              <a:rPr lang="pt-BR" smtClean="0"/>
              <a:t>20/12/2022</a:t>
            </a:fld>
            <a:endParaRPr lang="pt-BR"/>
          </a:p>
        </p:txBody>
      </p:sp>
      <p:sp>
        <p:nvSpPr>
          <p:cNvPr id="5" name="Espaço Reservado para Rodapé 4">
            <a:extLst>
              <a:ext uri="{FF2B5EF4-FFF2-40B4-BE49-F238E27FC236}">
                <a16:creationId xmlns:a16="http://schemas.microsoft.com/office/drawing/2014/main" id="{C9E99CDE-4A0A-A54E-BCC0-8AA485788AB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980FFF7-2DB3-F9EC-B212-424EC2C645DE}"/>
              </a:ext>
            </a:extLst>
          </p:cNvPr>
          <p:cNvSpPr>
            <a:spLocks noGrp="1"/>
          </p:cNvSpPr>
          <p:nvPr>
            <p:ph type="sldNum" sz="quarter" idx="12"/>
          </p:nvPr>
        </p:nvSpPr>
        <p:spPr/>
        <p:txBody>
          <a:bodyPr/>
          <a:lstStyle/>
          <a:p>
            <a:fld id="{1A8FC9A9-69A7-40C7-A944-FB776894B685}" type="slidenum">
              <a:rPr lang="pt-BR" smtClean="0"/>
              <a:t>‹nº›</a:t>
            </a:fld>
            <a:endParaRPr lang="pt-BR"/>
          </a:p>
        </p:txBody>
      </p:sp>
    </p:spTree>
    <p:extLst>
      <p:ext uri="{BB962C8B-B14F-4D97-AF65-F5344CB8AC3E}">
        <p14:creationId xmlns:p14="http://schemas.microsoft.com/office/powerpoint/2010/main" val="3941294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15D88-855E-2167-72B3-FD1655B1FFA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5DF170A-E553-7260-50CC-64DE6670C26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3606B9A-78FF-AD88-D251-B2B37CD03F9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139DCF9C-D66E-30F4-8931-446DA2DBD679}"/>
              </a:ext>
            </a:extLst>
          </p:cNvPr>
          <p:cNvSpPr>
            <a:spLocks noGrp="1"/>
          </p:cNvSpPr>
          <p:nvPr>
            <p:ph type="dt" sz="half" idx="10"/>
          </p:nvPr>
        </p:nvSpPr>
        <p:spPr/>
        <p:txBody>
          <a:bodyPr/>
          <a:lstStyle/>
          <a:p>
            <a:fld id="{05054212-DA78-4869-8210-2BA96BC21ACD}" type="datetimeFigureOut">
              <a:rPr lang="pt-BR" smtClean="0"/>
              <a:t>20/12/2022</a:t>
            </a:fld>
            <a:endParaRPr lang="pt-BR"/>
          </a:p>
        </p:txBody>
      </p:sp>
      <p:sp>
        <p:nvSpPr>
          <p:cNvPr id="6" name="Espaço Reservado para Rodapé 5">
            <a:extLst>
              <a:ext uri="{FF2B5EF4-FFF2-40B4-BE49-F238E27FC236}">
                <a16:creationId xmlns:a16="http://schemas.microsoft.com/office/drawing/2014/main" id="{51FD8A0F-F627-68B9-232F-22B44C380C1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66DAFB6-EA75-D9DF-856A-9E5742D88924}"/>
              </a:ext>
            </a:extLst>
          </p:cNvPr>
          <p:cNvSpPr>
            <a:spLocks noGrp="1"/>
          </p:cNvSpPr>
          <p:nvPr>
            <p:ph type="sldNum" sz="quarter" idx="12"/>
          </p:nvPr>
        </p:nvSpPr>
        <p:spPr/>
        <p:txBody>
          <a:bodyPr/>
          <a:lstStyle/>
          <a:p>
            <a:fld id="{1A8FC9A9-69A7-40C7-A944-FB776894B685}" type="slidenum">
              <a:rPr lang="pt-BR" smtClean="0"/>
              <a:t>‹nº›</a:t>
            </a:fld>
            <a:endParaRPr lang="pt-BR"/>
          </a:p>
        </p:txBody>
      </p:sp>
    </p:spTree>
    <p:extLst>
      <p:ext uri="{BB962C8B-B14F-4D97-AF65-F5344CB8AC3E}">
        <p14:creationId xmlns:p14="http://schemas.microsoft.com/office/powerpoint/2010/main" val="3881453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7DEA5-4D77-D3D3-7FE8-F4F48C8269E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BDBCEBBE-E1C7-7E80-797D-7F95E284B3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54CCED3-217E-07B2-933C-5518772E71C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B11B811-58E9-45BD-6C88-DE2CC44D70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9950D9A5-2AEA-92C2-37BB-A5B17B8C9BA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A726855-D1FB-42B0-7CAC-70B26FE8E92F}"/>
              </a:ext>
            </a:extLst>
          </p:cNvPr>
          <p:cNvSpPr>
            <a:spLocks noGrp="1"/>
          </p:cNvSpPr>
          <p:nvPr>
            <p:ph type="dt" sz="half" idx="10"/>
          </p:nvPr>
        </p:nvSpPr>
        <p:spPr/>
        <p:txBody>
          <a:bodyPr/>
          <a:lstStyle/>
          <a:p>
            <a:fld id="{05054212-DA78-4869-8210-2BA96BC21ACD}" type="datetimeFigureOut">
              <a:rPr lang="pt-BR" smtClean="0"/>
              <a:t>20/12/2022</a:t>
            </a:fld>
            <a:endParaRPr lang="pt-BR"/>
          </a:p>
        </p:txBody>
      </p:sp>
      <p:sp>
        <p:nvSpPr>
          <p:cNvPr id="8" name="Espaço Reservado para Rodapé 7">
            <a:extLst>
              <a:ext uri="{FF2B5EF4-FFF2-40B4-BE49-F238E27FC236}">
                <a16:creationId xmlns:a16="http://schemas.microsoft.com/office/drawing/2014/main" id="{304A77BF-13E2-9472-DD11-8BC115CE1FB3}"/>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C1DEE9A7-9721-7D33-CCAF-70DEC0F7256F}"/>
              </a:ext>
            </a:extLst>
          </p:cNvPr>
          <p:cNvSpPr>
            <a:spLocks noGrp="1"/>
          </p:cNvSpPr>
          <p:nvPr>
            <p:ph type="sldNum" sz="quarter" idx="12"/>
          </p:nvPr>
        </p:nvSpPr>
        <p:spPr/>
        <p:txBody>
          <a:bodyPr/>
          <a:lstStyle/>
          <a:p>
            <a:fld id="{1A8FC9A9-69A7-40C7-A944-FB776894B685}" type="slidenum">
              <a:rPr lang="pt-BR" smtClean="0"/>
              <a:t>‹nº›</a:t>
            </a:fld>
            <a:endParaRPr lang="pt-BR"/>
          </a:p>
        </p:txBody>
      </p:sp>
    </p:spTree>
    <p:extLst>
      <p:ext uri="{BB962C8B-B14F-4D97-AF65-F5344CB8AC3E}">
        <p14:creationId xmlns:p14="http://schemas.microsoft.com/office/powerpoint/2010/main" val="211519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292749-92D7-E97E-0652-F42C82EE008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E8B77F6-7308-BF23-7892-6498018ADE8F}"/>
              </a:ext>
            </a:extLst>
          </p:cNvPr>
          <p:cNvSpPr>
            <a:spLocks noGrp="1"/>
          </p:cNvSpPr>
          <p:nvPr>
            <p:ph type="dt" sz="half" idx="10"/>
          </p:nvPr>
        </p:nvSpPr>
        <p:spPr/>
        <p:txBody>
          <a:bodyPr/>
          <a:lstStyle/>
          <a:p>
            <a:fld id="{05054212-DA78-4869-8210-2BA96BC21ACD}" type="datetimeFigureOut">
              <a:rPr lang="pt-BR" smtClean="0"/>
              <a:t>20/12/2022</a:t>
            </a:fld>
            <a:endParaRPr lang="pt-BR"/>
          </a:p>
        </p:txBody>
      </p:sp>
      <p:sp>
        <p:nvSpPr>
          <p:cNvPr id="4" name="Espaço Reservado para Rodapé 3">
            <a:extLst>
              <a:ext uri="{FF2B5EF4-FFF2-40B4-BE49-F238E27FC236}">
                <a16:creationId xmlns:a16="http://schemas.microsoft.com/office/drawing/2014/main" id="{81C8526D-B599-91A2-8F91-2937E57BDFB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3A384FD8-7254-4F31-A372-665998E0BEFD}"/>
              </a:ext>
            </a:extLst>
          </p:cNvPr>
          <p:cNvSpPr>
            <a:spLocks noGrp="1"/>
          </p:cNvSpPr>
          <p:nvPr>
            <p:ph type="sldNum" sz="quarter" idx="12"/>
          </p:nvPr>
        </p:nvSpPr>
        <p:spPr/>
        <p:txBody>
          <a:bodyPr/>
          <a:lstStyle/>
          <a:p>
            <a:fld id="{1A8FC9A9-69A7-40C7-A944-FB776894B685}" type="slidenum">
              <a:rPr lang="pt-BR" smtClean="0"/>
              <a:t>‹nº›</a:t>
            </a:fld>
            <a:endParaRPr lang="pt-BR"/>
          </a:p>
        </p:txBody>
      </p:sp>
    </p:spTree>
    <p:extLst>
      <p:ext uri="{BB962C8B-B14F-4D97-AF65-F5344CB8AC3E}">
        <p14:creationId xmlns:p14="http://schemas.microsoft.com/office/powerpoint/2010/main" val="276483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C45AED6E-8619-9767-3F2D-6891722144A4}"/>
              </a:ext>
            </a:extLst>
          </p:cNvPr>
          <p:cNvSpPr>
            <a:spLocks noGrp="1"/>
          </p:cNvSpPr>
          <p:nvPr>
            <p:ph type="dt" sz="half" idx="10"/>
          </p:nvPr>
        </p:nvSpPr>
        <p:spPr/>
        <p:txBody>
          <a:bodyPr/>
          <a:lstStyle/>
          <a:p>
            <a:fld id="{05054212-DA78-4869-8210-2BA96BC21ACD}" type="datetimeFigureOut">
              <a:rPr lang="pt-BR" smtClean="0"/>
              <a:t>20/12/2022</a:t>
            </a:fld>
            <a:endParaRPr lang="pt-BR"/>
          </a:p>
        </p:txBody>
      </p:sp>
      <p:sp>
        <p:nvSpPr>
          <p:cNvPr id="3" name="Espaço Reservado para Rodapé 2">
            <a:extLst>
              <a:ext uri="{FF2B5EF4-FFF2-40B4-BE49-F238E27FC236}">
                <a16:creationId xmlns:a16="http://schemas.microsoft.com/office/drawing/2014/main" id="{FBD30213-E221-2C5B-8544-04F95E02B557}"/>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24F66CD3-A712-C765-6A41-6818F8B8AC6F}"/>
              </a:ext>
            </a:extLst>
          </p:cNvPr>
          <p:cNvSpPr>
            <a:spLocks noGrp="1"/>
          </p:cNvSpPr>
          <p:nvPr>
            <p:ph type="sldNum" sz="quarter" idx="12"/>
          </p:nvPr>
        </p:nvSpPr>
        <p:spPr/>
        <p:txBody>
          <a:bodyPr/>
          <a:lstStyle/>
          <a:p>
            <a:fld id="{1A8FC9A9-69A7-40C7-A944-FB776894B685}" type="slidenum">
              <a:rPr lang="pt-BR" smtClean="0"/>
              <a:t>‹nº›</a:t>
            </a:fld>
            <a:endParaRPr lang="pt-BR"/>
          </a:p>
        </p:txBody>
      </p:sp>
    </p:spTree>
    <p:extLst>
      <p:ext uri="{BB962C8B-B14F-4D97-AF65-F5344CB8AC3E}">
        <p14:creationId xmlns:p14="http://schemas.microsoft.com/office/powerpoint/2010/main" val="3417629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3E2A0B-D502-FDB3-AED0-26113E8D45C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87F82E8-9E81-AAE1-495A-3145DDDEC4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A1A11374-92F9-BFF9-1245-B7A68633C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00737C0-15D7-82BD-C917-3D09807AEE1F}"/>
              </a:ext>
            </a:extLst>
          </p:cNvPr>
          <p:cNvSpPr>
            <a:spLocks noGrp="1"/>
          </p:cNvSpPr>
          <p:nvPr>
            <p:ph type="dt" sz="half" idx="10"/>
          </p:nvPr>
        </p:nvSpPr>
        <p:spPr/>
        <p:txBody>
          <a:bodyPr/>
          <a:lstStyle/>
          <a:p>
            <a:fld id="{05054212-DA78-4869-8210-2BA96BC21ACD}" type="datetimeFigureOut">
              <a:rPr lang="pt-BR" smtClean="0"/>
              <a:t>20/12/2022</a:t>
            </a:fld>
            <a:endParaRPr lang="pt-BR"/>
          </a:p>
        </p:txBody>
      </p:sp>
      <p:sp>
        <p:nvSpPr>
          <p:cNvPr id="6" name="Espaço Reservado para Rodapé 5">
            <a:extLst>
              <a:ext uri="{FF2B5EF4-FFF2-40B4-BE49-F238E27FC236}">
                <a16:creationId xmlns:a16="http://schemas.microsoft.com/office/drawing/2014/main" id="{DBA0CE23-7D45-1517-ACF3-B218496DA0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884983D-8E69-B1BC-329F-B69E273E4DD6}"/>
              </a:ext>
            </a:extLst>
          </p:cNvPr>
          <p:cNvSpPr>
            <a:spLocks noGrp="1"/>
          </p:cNvSpPr>
          <p:nvPr>
            <p:ph type="sldNum" sz="quarter" idx="12"/>
          </p:nvPr>
        </p:nvSpPr>
        <p:spPr/>
        <p:txBody>
          <a:bodyPr/>
          <a:lstStyle/>
          <a:p>
            <a:fld id="{1A8FC9A9-69A7-40C7-A944-FB776894B685}" type="slidenum">
              <a:rPr lang="pt-BR" smtClean="0"/>
              <a:t>‹nº›</a:t>
            </a:fld>
            <a:endParaRPr lang="pt-BR"/>
          </a:p>
        </p:txBody>
      </p:sp>
    </p:spTree>
    <p:extLst>
      <p:ext uri="{BB962C8B-B14F-4D97-AF65-F5344CB8AC3E}">
        <p14:creationId xmlns:p14="http://schemas.microsoft.com/office/powerpoint/2010/main" val="326572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87351-A66F-0180-6CF9-603B1ABD319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02A02B4-57E1-0E5B-3681-8502BB42D8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25890472-1F4F-8C86-F317-703BC8981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EEFCEF8-9ABE-FF40-F308-D65BADCADD8E}"/>
              </a:ext>
            </a:extLst>
          </p:cNvPr>
          <p:cNvSpPr>
            <a:spLocks noGrp="1"/>
          </p:cNvSpPr>
          <p:nvPr>
            <p:ph type="dt" sz="half" idx="10"/>
          </p:nvPr>
        </p:nvSpPr>
        <p:spPr/>
        <p:txBody>
          <a:bodyPr/>
          <a:lstStyle/>
          <a:p>
            <a:fld id="{05054212-DA78-4869-8210-2BA96BC21ACD}" type="datetimeFigureOut">
              <a:rPr lang="pt-BR" smtClean="0"/>
              <a:t>20/12/2022</a:t>
            </a:fld>
            <a:endParaRPr lang="pt-BR"/>
          </a:p>
        </p:txBody>
      </p:sp>
      <p:sp>
        <p:nvSpPr>
          <p:cNvPr id="6" name="Espaço Reservado para Rodapé 5">
            <a:extLst>
              <a:ext uri="{FF2B5EF4-FFF2-40B4-BE49-F238E27FC236}">
                <a16:creationId xmlns:a16="http://schemas.microsoft.com/office/drawing/2014/main" id="{C2E566B6-11B1-13CA-7677-77FCF7889CE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617F218-5870-2EBE-2E88-2A158EA2AFE4}"/>
              </a:ext>
            </a:extLst>
          </p:cNvPr>
          <p:cNvSpPr>
            <a:spLocks noGrp="1"/>
          </p:cNvSpPr>
          <p:nvPr>
            <p:ph type="sldNum" sz="quarter" idx="12"/>
          </p:nvPr>
        </p:nvSpPr>
        <p:spPr/>
        <p:txBody>
          <a:bodyPr/>
          <a:lstStyle/>
          <a:p>
            <a:fld id="{1A8FC9A9-69A7-40C7-A944-FB776894B685}" type="slidenum">
              <a:rPr lang="pt-BR" smtClean="0"/>
              <a:t>‹nº›</a:t>
            </a:fld>
            <a:endParaRPr lang="pt-BR"/>
          </a:p>
        </p:txBody>
      </p:sp>
    </p:spTree>
    <p:extLst>
      <p:ext uri="{BB962C8B-B14F-4D97-AF65-F5344CB8AC3E}">
        <p14:creationId xmlns:p14="http://schemas.microsoft.com/office/powerpoint/2010/main" val="40286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26B3B00-7714-7F64-F290-7D033DFCF6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8CBDAE5B-0EC0-B276-7752-761EDE1B0A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0287268-AB5D-A080-9012-7FBC5B180A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54212-DA78-4869-8210-2BA96BC21ACD}" type="datetimeFigureOut">
              <a:rPr lang="pt-BR" smtClean="0"/>
              <a:t>20/12/2022</a:t>
            </a:fld>
            <a:endParaRPr lang="pt-BR"/>
          </a:p>
        </p:txBody>
      </p:sp>
      <p:sp>
        <p:nvSpPr>
          <p:cNvPr id="5" name="Espaço Reservado para Rodapé 4">
            <a:extLst>
              <a:ext uri="{FF2B5EF4-FFF2-40B4-BE49-F238E27FC236}">
                <a16:creationId xmlns:a16="http://schemas.microsoft.com/office/drawing/2014/main" id="{6899F580-FFBF-A04F-6224-4778E71AA0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68F9FFD-16D6-8E5F-16F8-2B867E9598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FC9A9-69A7-40C7-A944-FB776894B685}" type="slidenum">
              <a:rPr lang="pt-BR" smtClean="0"/>
              <a:t>‹nº›</a:t>
            </a:fld>
            <a:endParaRPr lang="pt-BR"/>
          </a:p>
        </p:txBody>
      </p:sp>
    </p:spTree>
    <p:extLst>
      <p:ext uri="{BB962C8B-B14F-4D97-AF65-F5344CB8AC3E}">
        <p14:creationId xmlns:p14="http://schemas.microsoft.com/office/powerpoint/2010/main" val="2341598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0" name="Freeform: Shape 9">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Imagem 2">
            <a:extLst>
              <a:ext uri="{FF2B5EF4-FFF2-40B4-BE49-F238E27FC236}">
                <a16:creationId xmlns:a16="http://schemas.microsoft.com/office/drawing/2014/main" id="{8C45C1D9-1EAB-C38D-FBB2-059539FF2007}"/>
              </a:ext>
            </a:extLst>
          </p:cNvPr>
          <p:cNvPicPr>
            <a:picLocks noChangeAspect="1"/>
          </p:cNvPicPr>
          <p:nvPr/>
        </p:nvPicPr>
        <p:blipFill rotWithShape="1">
          <a:blip r:embed="rId2"/>
          <a:srcRect l="27363" r="9340" b="1"/>
          <a:stretch/>
        </p:blipFill>
        <p:spPr>
          <a:xfrm>
            <a:off x="3813908" y="1091634"/>
            <a:ext cx="5259951" cy="4403152"/>
          </a:xfrm>
          <a:custGeom>
            <a:avLst/>
            <a:gdLst/>
            <a:ahLst/>
            <a:cxnLst/>
            <a:rect l="l" t="t" r="r" b="b"/>
            <a:pathLst>
              <a:path w="7203799" h="6030364">
                <a:moveTo>
                  <a:pt x="4122552" y="0"/>
                </a:moveTo>
                <a:cubicBezTo>
                  <a:pt x="4596210" y="0"/>
                  <a:pt x="5032147" y="81110"/>
                  <a:pt x="5418463" y="240852"/>
                </a:cubicBezTo>
                <a:cubicBezTo>
                  <a:pt x="5780509" y="390677"/>
                  <a:pt x="6098496" y="609358"/>
                  <a:pt x="6363612" y="890695"/>
                </a:cubicBezTo>
                <a:cubicBezTo>
                  <a:pt x="6905445" y="1465899"/>
                  <a:pt x="7203799" y="2283333"/>
                  <a:pt x="7203799" y="3192481"/>
                </a:cubicBezTo>
                <a:cubicBezTo>
                  <a:pt x="7203799" y="3555204"/>
                  <a:pt x="7088321" y="3846319"/>
                  <a:pt x="6829541" y="4136467"/>
                </a:cubicBezTo>
                <a:cubicBezTo>
                  <a:pt x="6558859" y="4439977"/>
                  <a:pt x="6152137" y="4719524"/>
                  <a:pt x="5721456" y="5015457"/>
                </a:cubicBezTo>
                <a:cubicBezTo>
                  <a:pt x="5641997" y="5069990"/>
                  <a:pt x="5559911" y="5126451"/>
                  <a:pt x="5477826" y="5183599"/>
                </a:cubicBezTo>
                <a:cubicBezTo>
                  <a:pt x="4743068" y="5695047"/>
                  <a:pt x="4206802" y="6030364"/>
                  <a:pt x="3475911" y="6030364"/>
                </a:cubicBezTo>
                <a:cubicBezTo>
                  <a:pt x="2362258" y="6030364"/>
                  <a:pt x="1573553" y="5618755"/>
                  <a:pt x="838794" y="4653974"/>
                </a:cubicBezTo>
                <a:cubicBezTo>
                  <a:pt x="742642" y="4527696"/>
                  <a:pt x="648651" y="4412849"/>
                  <a:pt x="557754" y="4301854"/>
                </a:cubicBezTo>
                <a:cubicBezTo>
                  <a:pt x="181022" y="3841635"/>
                  <a:pt x="0" y="3602300"/>
                  <a:pt x="0" y="3192481"/>
                </a:cubicBezTo>
                <a:cubicBezTo>
                  <a:pt x="0" y="2785556"/>
                  <a:pt x="113467" y="2383585"/>
                  <a:pt x="337003" y="1997729"/>
                </a:cubicBezTo>
                <a:cubicBezTo>
                  <a:pt x="555745" y="1620270"/>
                  <a:pt x="868475" y="1274763"/>
                  <a:pt x="1266386" y="971116"/>
                </a:cubicBezTo>
                <a:cubicBezTo>
                  <a:pt x="1657494" y="672565"/>
                  <a:pt x="2122028" y="426344"/>
                  <a:pt x="2610064" y="259166"/>
                </a:cubicBezTo>
                <a:cubicBezTo>
                  <a:pt x="3111238" y="87171"/>
                  <a:pt x="3620296" y="0"/>
                  <a:pt x="4122552" y="0"/>
                </a:cubicBezTo>
                <a:close/>
              </a:path>
            </a:pathLst>
          </a:custGeom>
        </p:spPr>
      </p:pic>
      <p:sp>
        <p:nvSpPr>
          <p:cNvPr id="12" name="Freeform: Shape 11">
            <a:extLst>
              <a:ext uri="{FF2B5EF4-FFF2-40B4-BE49-F238E27FC236}">
                <a16:creationId xmlns:a16="http://schemas.microsoft.com/office/drawing/2014/main" id="{7E862DF0-097D-4BBD-A1A1-35B522C5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59414" y="339746"/>
            <a:ext cx="7203799" cy="6030364"/>
          </a:xfrm>
          <a:custGeom>
            <a:avLst/>
            <a:gdLst>
              <a:gd name="connsiteX0" fmla="*/ 4090459 w 7203799"/>
              <a:gd name="connsiteY0" fmla="*/ 146611 h 6030364"/>
              <a:gd name="connsiteX1" fmla="*/ 2634463 w 7203799"/>
              <a:gd name="connsiteY1" fmla="*/ 392518 h 6030364"/>
              <a:gd name="connsiteX2" fmla="*/ 1340972 w 7203799"/>
              <a:gd name="connsiteY2" fmla="*/ 1068045 h 6030364"/>
              <a:gd name="connsiteX3" fmla="*/ 446301 w 7203799"/>
              <a:gd name="connsiteY3" fmla="*/ 2042135 h 6030364"/>
              <a:gd name="connsiteX4" fmla="*/ 121886 w 7203799"/>
              <a:gd name="connsiteY4" fmla="*/ 3175764 h 6030364"/>
              <a:gd name="connsiteX5" fmla="*/ 658808 w 7203799"/>
              <a:gd name="connsiteY5" fmla="*/ 4228382 h 6030364"/>
              <a:gd name="connsiteX6" fmla="*/ 929352 w 7203799"/>
              <a:gd name="connsiteY6" fmla="*/ 4562487 h 6030364"/>
              <a:gd name="connsiteX7" fmla="*/ 3467971 w 7203799"/>
              <a:gd name="connsiteY7" fmla="*/ 5868460 h 6030364"/>
              <a:gd name="connsiteX8" fmla="*/ 5395115 w 7203799"/>
              <a:gd name="connsiteY8" fmla="*/ 5065016 h 6030364"/>
              <a:gd name="connsiteX9" fmla="*/ 5629645 w 7203799"/>
              <a:gd name="connsiteY9" fmla="*/ 4905476 h 6030364"/>
              <a:gd name="connsiteX10" fmla="*/ 6696345 w 7203799"/>
              <a:gd name="connsiteY10" fmla="*/ 4071455 h 6030364"/>
              <a:gd name="connsiteX11" fmla="*/ 7056622 w 7203799"/>
              <a:gd name="connsiteY11" fmla="*/ 3175764 h 6030364"/>
              <a:gd name="connsiteX12" fmla="*/ 6247816 w 7203799"/>
              <a:gd name="connsiteY12" fmla="*/ 991737 h 6030364"/>
              <a:gd name="connsiteX13" fmla="*/ 5337969 w 7203799"/>
              <a:gd name="connsiteY13" fmla="*/ 375142 h 6030364"/>
              <a:gd name="connsiteX14" fmla="*/ 4090459 w 7203799"/>
              <a:gd name="connsiteY14" fmla="*/ 146611 h 6030364"/>
              <a:gd name="connsiteX15" fmla="*/ 4122552 w 7203799"/>
              <a:gd name="connsiteY15" fmla="*/ 0 h 6030364"/>
              <a:gd name="connsiteX16" fmla="*/ 5418463 w 7203799"/>
              <a:gd name="connsiteY16" fmla="*/ 240852 h 6030364"/>
              <a:gd name="connsiteX17" fmla="*/ 6363612 w 7203799"/>
              <a:gd name="connsiteY17" fmla="*/ 890695 h 6030364"/>
              <a:gd name="connsiteX18" fmla="*/ 7203799 w 7203799"/>
              <a:gd name="connsiteY18" fmla="*/ 3192481 h 6030364"/>
              <a:gd name="connsiteX19" fmla="*/ 6829541 w 7203799"/>
              <a:gd name="connsiteY19" fmla="*/ 4136467 h 6030364"/>
              <a:gd name="connsiteX20" fmla="*/ 5721456 w 7203799"/>
              <a:gd name="connsiteY20" fmla="*/ 5015457 h 6030364"/>
              <a:gd name="connsiteX21" fmla="*/ 5477826 w 7203799"/>
              <a:gd name="connsiteY21" fmla="*/ 5183599 h 6030364"/>
              <a:gd name="connsiteX22" fmla="*/ 3475911 w 7203799"/>
              <a:gd name="connsiteY22" fmla="*/ 6030364 h 6030364"/>
              <a:gd name="connsiteX23" fmla="*/ 838794 w 7203799"/>
              <a:gd name="connsiteY23" fmla="*/ 4653974 h 6030364"/>
              <a:gd name="connsiteX24" fmla="*/ 557754 w 7203799"/>
              <a:gd name="connsiteY24" fmla="*/ 4301854 h 6030364"/>
              <a:gd name="connsiteX25" fmla="*/ 0 w 7203799"/>
              <a:gd name="connsiteY25" fmla="*/ 3192481 h 6030364"/>
              <a:gd name="connsiteX26" fmla="*/ 337002 w 7203799"/>
              <a:gd name="connsiteY26" fmla="*/ 1997729 h 6030364"/>
              <a:gd name="connsiteX27" fmla="*/ 1266386 w 7203799"/>
              <a:gd name="connsiteY27" fmla="*/ 971116 h 6030364"/>
              <a:gd name="connsiteX28" fmla="*/ 2610064 w 7203799"/>
              <a:gd name="connsiteY28" fmla="*/ 259166 h 6030364"/>
              <a:gd name="connsiteX29" fmla="*/ 4122552 w 7203799"/>
              <a:gd name="connsiteY29" fmla="*/ 0 h 603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03799" h="6030364">
                <a:moveTo>
                  <a:pt x="4090459" y="146611"/>
                </a:moveTo>
                <a:cubicBezTo>
                  <a:pt x="3606963" y="146611"/>
                  <a:pt x="3116919" y="229322"/>
                  <a:pt x="2634463" y="392518"/>
                </a:cubicBezTo>
                <a:cubicBezTo>
                  <a:pt x="2164657" y="551144"/>
                  <a:pt x="1717473" y="784767"/>
                  <a:pt x="1340972" y="1068045"/>
                </a:cubicBezTo>
                <a:cubicBezTo>
                  <a:pt x="957924" y="1356158"/>
                  <a:pt x="656874" y="1683987"/>
                  <a:pt x="446301" y="2042135"/>
                </a:cubicBezTo>
                <a:cubicBezTo>
                  <a:pt x="231114" y="2408251"/>
                  <a:pt x="121886" y="2789658"/>
                  <a:pt x="121886" y="3175764"/>
                </a:cubicBezTo>
                <a:cubicBezTo>
                  <a:pt x="121886" y="3564616"/>
                  <a:pt x="296147" y="3791707"/>
                  <a:pt x="658808" y="4228382"/>
                </a:cubicBezTo>
                <a:cubicBezTo>
                  <a:pt x="746310" y="4333697"/>
                  <a:pt x="836791" y="4442668"/>
                  <a:pt x="929352" y="4562487"/>
                </a:cubicBezTo>
                <a:cubicBezTo>
                  <a:pt x="1636666" y="5477909"/>
                  <a:pt x="2395913" y="5868460"/>
                  <a:pt x="3467971" y="5868460"/>
                </a:cubicBezTo>
                <a:cubicBezTo>
                  <a:pt x="4171563" y="5868460"/>
                  <a:pt x="4687799" y="5550298"/>
                  <a:pt x="5395115" y="5065016"/>
                </a:cubicBezTo>
                <a:cubicBezTo>
                  <a:pt x="5474133" y="5010792"/>
                  <a:pt x="5553154" y="4957219"/>
                  <a:pt x="5629645" y="4905476"/>
                </a:cubicBezTo>
                <a:cubicBezTo>
                  <a:pt x="6044240" y="4624684"/>
                  <a:pt x="6435769" y="4359438"/>
                  <a:pt x="6696345" y="4071455"/>
                </a:cubicBezTo>
                <a:cubicBezTo>
                  <a:pt x="6945459" y="3796151"/>
                  <a:pt x="7056622" y="3519931"/>
                  <a:pt x="7056622" y="3175764"/>
                </a:cubicBezTo>
                <a:cubicBezTo>
                  <a:pt x="7056622" y="2313128"/>
                  <a:pt x="6769413" y="1537514"/>
                  <a:pt x="6247816" y="991737"/>
                </a:cubicBezTo>
                <a:cubicBezTo>
                  <a:pt x="5992603" y="724794"/>
                  <a:pt x="5686492" y="517301"/>
                  <a:pt x="5337969" y="375142"/>
                </a:cubicBezTo>
                <a:cubicBezTo>
                  <a:pt x="4966082" y="223571"/>
                  <a:pt x="4546427" y="146611"/>
                  <a:pt x="4090459" y="146611"/>
                </a:cubicBezTo>
                <a:close/>
                <a:moveTo>
                  <a:pt x="4122552" y="0"/>
                </a:moveTo>
                <a:cubicBezTo>
                  <a:pt x="4596209" y="0"/>
                  <a:pt x="5032147" y="81110"/>
                  <a:pt x="5418463" y="240852"/>
                </a:cubicBezTo>
                <a:cubicBezTo>
                  <a:pt x="5780509" y="390677"/>
                  <a:pt x="6098496" y="609358"/>
                  <a:pt x="6363612" y="890695"/>
                </a:cubicBezTo>
                <a:cubicBezTo>
                  <a:pt x="6905445" y="1465899"/>
                  <a:pt x="7203799" y="2283333"/>
                  <a:pt x="7203799" y="3192481"/>
                </a:cubicBezTo>
                <a:cubicBezTo>
                  <a:pt x="7203799" y="3555204"/>
                  <a:pt x="7088321" y="3846319"/>
                  <a:pt x="6829541" y="4136467"/>
                </a:cubicBezTo>
                <a:cubicBezTo>
                  <a:pt x="6558859" y="4439977"/>
                  <a:pt x="6152137" y="4719524"/>
                  <a:pt x="5721456" y="5015457"/>
                </a:cubicBezTo>
                <a:cubicBezTo>
                  <a:pt x="5641997" y="5069990"/>
                  <a:pt x="5559911" y="5126451"/>
                  <a:pt x="5477826" y="5183599"/>
                </a:cubicBezTo>
                <a:cubicBezTo>
                  <a:pt x="4743067" y="5695047"/>
                  <a:pt x="4206801" y="6030364"/>
                  <a:pt x="3475911" y="6030364"/>
                </a:cubicBezTo>
                <a:cubicBezTo>
                  <a:pt x="2362258" y="6030364"/>
                  <a:pt x="1573553" y="5618755"/>
                  <a:pt x="838794" y="4653974"/>
                </a:cubicBezTo>
                <a:cubicBezTo>
                  <a:pt x="742641" y="4527696"/>
                  <a:pt x="648651" y="4412849"/>
                  <a:pt x="557754" y="4301854"/>
                </a:cubicBezTo>
                <a:cubicBezTo>
                  <a:pt x="181022" y="3841635"/>
                  <a:pt x="0" y="3602300"/>
                  <a:pt x="0" y="3192481"/>
                </a:cubicBezTo>
                <a:cubicBezTo>
                  <a:pt x="0" y="2785556"/>
                  <a:pt x="113467" y="2383584"/>
                  <a:pt x="337002" y="1997729"/>
                </a:cubicBezTo>
                <a:cubicBezTo>
                  <a:pt x="555744" y="1620270"/>
                  <a:pt x="868475" y="1274763"/>
                  <a:pt x="1266386" y="971116"/>
                </a:cubicBezTo>
                <a:cubicBezTo>
                  <a:pt x="1657494" y="672565"/>
                  <a:pt x="2122028" y="426344"/>
                  <a:pt x="2610064" y="259166"/>
                </a:cubicBezTo>
                <a:cubicBezTo>
                  <a:pt x="3111237" y="87171"/>
                  <a:pt x="3620296" y="0"/>
                  <a:pt x="4122552"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CaixaDeTexto 3">
            <a:extLst>
              <a:ext uri="{FF2B5EF4-FFF2-40B4-BE49-F238E27FC236}">
                <a16:creationId xmlns:a16="http://schemas.microsoft.com/office/drawing/2014/main" id="{6A1E2046-09B9-75E1-96CD-991CE99255A0}"/>
              </a:ext>
            </a:extLst>
          </p:cNvPr>
          <p:cNvSpPr txBox="1"/>
          <p:nvPr/>
        </p:nvSpPr>
        <p:spPr>
          <a:xfrm>
            <a:off x="125046" y="1091634"/>
            <a:ext cx="3425810" cy="830997"/>
          </a:xfrm>
          <a:prstGeom prst="rect">
            <a:avLst/>
          </a:prstGeom>
          <a:noFill/>
        </p:spPr>
        <p:txBody>
          <a:bodyPr wrap="none" rtlCol="0">
            <a:spAutoFit/>
          </a:bodyPr>
          <a:lstStyle/>
          <a:p>
            <a:r>
              <a:rPr lang="en-GB" sz="2400" b="1" dirty="0">
                <a:solidFill>
                  <a:schemeClr val="accent1"/>
                </a:solidFill>
              </a:rPr>
              <a:t>Test-Driven Development</a:t>
            </a:r>
          </a:p>
          <a:p>
            <a:r>
              <a:rPr lang="en-GB" sz="2400" b="1" dirty="0">
                <a:solidFill>
                  <a:schemeClr val="accent1"/>
                </a:solidFill>
              </a:rPr>
              <a:t>Roman Numerals Kata</a:t>
            </a:r>
          </a:p>
        </p:txBody>
      </p:sp>
    </p:spTree>
    <p:extLst>
      <p:ext uri="{BB962C8B-B14F-4D97-AF65-F5344CB8AC3E}">
        <p14:creationId xmlns:p14="http://schemas.microsoft.com/office/powerpoint/2010/main" val="330176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15DB9359-8B2E-D7C5-A117-AF3B7B63B609}"/>
              </a:ext>
            </a:extLst>
          </p:cNvPr>
          <p:cNvPicPr>
            <a:picLocks noChangeAspect="1"/>
          </p:cNvPicPr>
          <p:nvPr/>
        </p:nvPicPr>
        <p:blipFill rotWithShape="1">
          <a:blip r:embed="rId2">
            <a:alphaModFix amt="40000"/>
          </a:blip>
          <a:srcRect l="8125" r="10088" b="1"/>
          <a:stretch/>
        </p:blipFill>
        <p:spPr>
          <a:xfrm>
            <a:off x="20" y="-38090"/>
            <a:ext cx="8450297" cy="6857990"/>
          </a:xfrm>
          <a:prstGeom prst="rect">
            <a:avLst/>
          </a:prstGeom>
        </p:spPr>
      </p:pic>
      <p:sp>
        <p:nvSpPr>
          <p:cNvPr id="3" name="CaixaDeTexto 2">
            <a:extLst>
              <a:ext uri="{FF2B5EF4-FFF2-40B4-BE49-F238E27FC236}">
                <a16:creationId xmlns:a16="http://schemas.microsoft.com/office/drawing/2014/main" id="{20DCC958-64B8-C74D-7C15-0728F5F0FC33}"/>
              </a:ext>
            </a:extLst>
          </p:cNvPr>
          <p:cNvSpPr txBox="1"/>
          <p:nvPr/>
        </p:nvSpPr>
        <p:spPr>
          <a:xfrm>
            <a:off x="242277" y="930246"/>
            <a:ext cx="5983550" cy="3957178"/>
          </a:xfrm>
          <a:prstGeom prst="rect">
            <a:avLst/>
          </a:prstGeom>
        </p:spPr>
        <p:txBody>
          <a:bodyPr vert="horz" lIns="91440" tIns="45720" rIns="91440" bIns="45720" rtlCol="0">
            <a:noAutofit/>
          </a:bodyPr>
          <a:lstStyle/>
          <a:p>
            <a:pPr>
              <a:lnSpc>
                <a:spcPct val="90000"/>
              </a:lnSpc>
              <a:spcAft>
                <a:spcPts val="600"/>
              </a:spcAft>
            </a:pPr>
            <a:r>
              <a:rPr lang="en-US" sz="2000" dirty="0">
                <a:solidFill>
                  <a:srgbClr val="FFFFFF"/>
                </a:solidFill>
              </a:rPr>
              <a:t>Problem Description</a:t>
            </a:r>
          </a:p>
          <a:p>
            <a:pPr>
              <a:lnSpc>
                <a:spcPct val="90000"/>
              </a:lnSpc>
              <a:spcAft>
                <a:spcPts val="600"/>
              </a:spcAft>
            </a:pPr>
            <a:endParaRPr lang="en-US" sz="2000" dirty="0">
              <a:solidFill>
                <a:srgbClr val="FFFFFF"/>
              </a:solidFill>
            </a:endParaRPr>
          </a:p>
          <a:p>
            <a:pPr indent="-228600">
              <a:lnSpc>
                <a:spcPct val="90000"/>
              </a:lnSpc>
              <a:spcAft>
                <a:spcPts val="600"/>
              </a:spcAft>
              <a:buFont typeface="Arial" panose="020B0604020202020204" pitchFamily="34" charset="0"/>
              <a:buChar char="•"/>
            </a:pPr>
            <a:r>
              <a:rPr lang="en-US" sz="2000" dirty="0">
                <a:solidFill>
                  <a:srgbClr val="FFFFFF"/>
                </a:solidFill>
              </a:rPr>
              <a:t>The Romans were a clever bunch. They conquered most of Europe and ruled it for hundreds of years. They invented concrete and straight roads and even bikinis [1]. </a:t>
            </a:r>
            <a:r>
              <a:rPr lang="en-US" sz="2000" dirty="0">
                <a:solidFill>
                  <a:srgbClr val="FFFFFF"/>
                </a:solidFill>
                <a:highlight>
                  <a:srgbClr val="00FF00"/>
                </a:highlight>
              </a:rPr>
              <a:t>One thing they never discovered though was the number zero</a:t>
            </a:r>
            <a:r>
              <a:rPr lang="en-US" sz="2000" dirty="0">
                <a:solidFill>
                  <a:srgbClr val="FFFFFF"/>
                </a:solidFill>
              </a:rPr>
              <a:t>. This made writing and dating extensive histories of their exploits slightly more challenging, but the system of numbers they came up with is still in use today. For example the BBC uses Roman numerals to date their </a:t>
            </a:r>
            <a:r>
              <a:rPr lang="en-US" sz="2000" dirty="0" err="1">
                <a:solidFill>
                  <a:srgbClr val="FFFFFF"/>
                </a:solidFill>
              </a:rPr>
              <a:t>programmes</a:t>
            </a:r>
            <a:r>
              <a:rPr lang="en-US" sz="2000" dirty="0">
                <a:solidFill>
                  <a:srgbClr val="FFFFFF"/>
                </a:solidFill>
              </a:rPr>
              <a:t>.</a:t>
            </a:r>
          </a:p>
          <a:p>
            <a:pPr indent="-228600">
              <a:lnSpc>
                <a:spcPct val="90000"/>
              </a:lnSpc>
              <a:spcAft>
                <a:spcPts val="600"/>
              </a:spcAft>
              <a:buFont typeface="Arial" panose="020B0604020202020204" pitchFamily="34" charset="0"/>
              <a:buChar char="•"/>
            </a:pPr>
            <a:endParaRPr lang="en-US" sz="2000" dirty="0">
              <a:solidFill>
                <a:srgbClr val="FFFFFF"/>
              </a:solidFill>
            </a:endParaRPr>
          </a:p>
          <a:p>
            <a:pPr indent="-228600">
              <a:lnSpc>
                <a:spcPct val="90000"/>
              </a:lnSpc>
              <a:spcAft>
                <a:spcPts val="600"/>
              </a:spcAft>
              <a:buFont typeface="Arial" panose="020B0604020202020204" pitchFamily="34" charset="0"/>
              <a:buChar char="•"/>
            </a:pPr>
            <a:r>
              <a:rPr lang="en-US" sz="2000" dirty="0">
                <a:solidFill>
                  <a:srgbClr val="FFFFFF"/>
                </a:solidFill>
              </a:rPr>
              <a:t>The Romans wrote numbers using letters : </a:t>
            </a:r>
            <a:r>
              <a:rPr lang="en-US" sz="2000" dirty="0">
                <a:solidFill>
                  <a:srgbClr val="FFFFFF"/>
                </a:solidFill>
                <a:highlight>
                  <a:srgbClr val="00FF00"/>
                </a:highlight>
              </a:rPr>
              <a:t>I, V, X, L, C, D, M.</a:t>
            </a:r>
            <a:r>
              <a:rPr lang="en-US" sz="2000" dirty="0">
                <a:solidFill>
                  <a:srgbClr val="FFFFFF"/>
                </a:solidFill>
              </a:rPr>
              <a:t> (notice these letters have lots of straight lines and are hence easy to hack into stone tablets)</a:t>
            </a:r>
          </a:p>
        </p:txBody>
      </p:sp>
      <p:pic>
        <p:nvPicPr>
          <p:cNvPr id="4" name="Imagem 3">
            <a:extLst>
              <a:ext uri="{FF2B5EF4-FFF2-40B4-BE49-F238E27FC236}">
                <a16:creationId xmlns:a16="http://schemas.microsoft.com/office/drawing/2014/main" id="{376CE6BF-E5F4-E343-FC3A-2D1473FA94EE}"/>
              </a:ext>
            </a:extLst>
          </p:cNvPr>
          <p:cNvPicPr>
            <a:picLocks noChangeAspect="1"/>
          </p:cNvPicPr>
          <p:nvPr/>
        </p:nvPicPr>
        <p:blipFill rotWithShape="1">
          <a:blip r:embed="rId3"/>
          <a:srcRect l="17004" r="22987"/>
          <a:stretch/>
        </p:blipFill>
        <p:spPr>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2633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ixaDeTexto 2">
            <a:extLst>
              <a:ext uri="{FF2B5EF4-FFF2-40B4-BE49-F238E27FC236}">
                <a16:creationId xmlns:a16="http://schemas.microsoft.com/office/drawing/2014/main" id="{20DCC958-64B8-C74D-7C15-0728F5F0FC33}"/>
              </a:ext>
            </a:extLst>
          </p:cNvPr>
          <p:cNvSpPr txBox="1"/>
          <p:nvPr/>
        </p:nvSpPr>
        <p:spPr>
          <a:xfrm>
            <a:off x="382954" y="1825625"/>
            <a:ext cx="5878653" cy="4351338"/>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2000" dirty="0"/>
              <a:t>Part I</a:t>
            </a:r>
          </a:p>
          <a:p>
            <a:pPr indent="-228600">
              <a:lnSpc>
                <a:spcPct val="90000"/>
              </a:lnSpc>
              <a:spcAft>
                <a:spcPts val="600"/>
              </a:spcAft>
              <a:buFont typeface="Arial" panose="020B0604020202020204" pitchFamily="34" charset="0"/>
              <a:buChar char="•"/>
            </a:pPr>
            <a:r>
              <a:rPr lang="en-US" sz="2000" dirty="0"/>
              <a:t>The Kata says you should write a function to convert from normal numbers to Roman Numerals: </a:t>
            </a:r>
            <a:r>
              <a:rPr lang="en-US" sz="2000" dirty="0" err="1"/>
              <a:t>eg</a:t>
            </a:r>
            <a:endParaRPr lang="en-US" sz="2000" dirty="0"/>
          </a:p>
          <a:p>
            <a:pPr indent="-228600">
              <a:lnSpc>
                <a:spcPct val="90000"/>
              </a:lnSpc>
              <a:spcAft>
                <a:spcPts val="600"/>
              </a:spcAft>
              <a:buFont typeface="Arial" panose="020B0604020202020204" pitchFamily="34" charset="0"/>
              <a:buChar char="•"/>
            </a:pPr>
            <a:endParaRPr lang="en-US" sz="2000" dirty="0">
              <a:highlight>
                <a:srgbClr val="00FF00"/>
              </a:highlight>
            </a:endParaRPr>
          </a:p>
          <a:p>
            <a:pPr indent="-228600">
              <a:lnSpc>
                <a:spcPct val="90000"/>
              </a:lnSpc>
              <a:spcAft>
                <a:spcPts val="600"/>
              </a:spcAft>
              <a:buFont typeface="Arial" panose="020B0604020202020204" pitchFamily="34" charset="0"/>
              <a:buChar char="•"/>
            </a:pPr>
            <a:r>
              <a:rPr lang="en-US" sz="2000" dirty="0">
                <a:highlight>
                  <a:srgbClr val="00FF00"/>
                </a:highlight>
              </a:rPr>
              <a:t>     1 --&gt; I</a:t>
            </a:r>
          </a:p>
          <a:p>
            <a:pPr indent="-228600">
              <a:lnSpc>
                <a:spcPct val="90000"/>
              </a:lnSpc>
              <a:spcAft>
                <a:spcPts val="600"/>
              </a:spcAft>
              <a:buFont typeface="Arial" panose="020B0604020202020204" pitchFamily="34" charset="0"/>
              <a:buChar char="•"/>
            </a:pPr>
            <a:r>
              <a:rPr lang="en-US" sz="2000" dirty="0">
                <a:highlight>
                  <a:srgbClr val="00FF00"/>
                </a:highlight>
              </a:rPr>
              <a:t>     10 --&gt; X</a:t>
            </a:r>
          </a:p>
          <a:p>
            <a:pPr indent="-228600">
              <a:lnSpc>
                <a:spcPct val="90000"/>
              </a:lnSpc>
              <a:spcAft>
                <a:spcPts val="600"/>
              </a:spcAft>
              <a:buFont typeface="Arial" panose="020B0604020202020204" pitchFamily="34" charset="0"/>
              <a:buChar char="•"/>
            </a:pPr>
            <a:r>
              <a:rPr lang="en-US" sz="2000" dirty="0">
                <a:highlight>
                  <a:srgbClr val="00FF00"/>
                </a:highlight>
              </a:rPr>
              <a:t>     7 --&gt; VII</a:t>
            </a:r>
          </a:p>
          <a:p>
            <a:pPr indent="-228600">
              <a:lnSpc>
                <a:spcPct val="90000"/>
              </a:lnSpc>
              <a:spcAft>
                <a:spcPts val="600"/>
              </a:spcAft>
              <a:buFont typeface="Arial" panose="020B0604020202020204" pitchFamily="34" charset="0"/>
              <a:buChar char="•"/>
            </a:pPr>
            <a:r>
              <a:rPr lang="en-US" sz="2000" dirty="0"/>
              <a:t>For a full description of how it works, take a look at [this useful reference website] : which includes an implementation of the Kata in </a:t>
            </a:r>
            <a:r>
              <a:rPr lang="en-US" sz="2000" dirty="0" err="1"/>
              <a:t>javascript</a:t>
            </a:r>
            <a:r>
              <a:rPr lang="en-US" sz="2000" dirty="0"/>
              <a:t>.</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There is no need to be able to convert numbers larger than about </a:t>
            </a:r>
            <a:r>
              <a:rPr lang="en-US" sz="2000" dirty="0">
                <a:highlight>
                  <a:srgbClr val="00FF00"/>
                </a:highlight>
              </a:rPr>
              <a:t>3000</a:t>
            </a:r>
            <a:r>
              <a:rPr lang="en-US" sz="2000" dirty="0"/>
              <a:t>. (The Romans themselves didn’t tend to go any higher)</a:t>
            </a:r>
          </a:p>
          <a:p>
            <a:pPr indent="-228600">
              <a:lnSpc>
                <a:spcPct val="90000"/>
              </a:lnSpc>
              <a:spcAft>
                <a:spcPts val="600"/>
              </a:spcAft>
              <a:buFont typeface="Arial" panose="020B0604020202020204" pitchFamily="34" charset="0"/>
              <a:buChar char="•"/>
            </a:pPr>
            <a:endParaRPr lang="en-US" sz="1700" dirty="0"/>
          </a:p>
        </p:txBody>
      </p:sp>
      <p:sp>
        <p:nvSpPr>
          <p:cNvPr id="23" name="Oval 2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Imagem 5">
            <a:extLst>
              <a:ext uri="{FF2B5EF4-FFF2-40B4-BE49-F238E27FC236}">
                <a16:creationId xmlns:a16="http://schemas.microsoft.com/office/drawing/2014/main" id="{63DCEC8E-CF51-C767-7E21-CE8A33345F0C}"/>
              </a:ext>
            </a:extLst>
          </p:cNvPr>
          <p:cNvPicPr>
            <a:picLocks noChangeAspect="1"/>
          </p:cNvPicPr>
          <p:nvPr/>
        </p:nvPicPr>
        <p:blipFill rotWithShape="1">
          <a:blip r:embed="rId2"/>
          <a:srcRect l="31490" r="13463" b="-2"/>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40" name="Arc 24">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Imagem 6">
            <a:extLst>
              <a:ext uri="{FF2B5EF4-FFF2-40B4-BE49-F238E27FC236}">
                <a16:creationId xmlns:a16="http://schemas.microsoft.com/office/drawing/2014/main" id="{7ED004E5-4AB4-DE39-3CCD-3E9AEB317319}"/>
              </a:ext>
            </a:extLst>
          </p:cNvPr>
          <p:cNvPicPr>
            <a:picLocks noChangeAspect="1"/>
          </p:cNvPicPr>
          <p:nvPr/>
        </p:nvPicPr>
        <p:blipFill rotWithShape="1">
          <a:blip r:embed="rId3"/>
          <a:srcRect t="12649" r="-3" b="-3"/>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185194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ixaDeTexto 2">
            <a:extLst>
              <a:ext uri="{FF2B5EF4-FFF2-40B4-BE49-F238E27FC236}">
                <a16:creationId xmlns:a16="http://schemas.microsoft.com/office/drawing/2014/main" id="{20DCC958-64B8-C74D-7C15-0728F5F0FC33}"/>
              </a:ext>
            </a:extLst>
          </p:cNvPr>
          <p:cNvSpPr txBox="1"/>
          <p:nvPr/>
        </p:nvSpPr>
        <p:spPr>
          <a:xfrm>
            <a:off x="304905" y="140132"/>
            <a:ext cx="5634787" cy="5119621"/>
          </a:xfrm>
          <a:prstGeom prst="rect">
            <a:avLst/>
          </a:prstGeom>
        </p:spPr>
        <p:txBody>
          <a:bodyPr vert="horz" lIns="91440" tIns="45720" rIns="91440" bIns="45720" rtlCol="0">
            <a:noAutofit/>
          </a:bodyPr>
          <a:lstStyle/>
          <a:p>
            <a:pPr>
              <a:lnSpc>
                <a:spcPct val="90000"/>
              </a:lnSpc>
              <a:spcAft>
                <a:spcPts val="600"/>
              </a:spcAft>
            </a:pPr>
            <a:r>
              <a:rPr lang="en-US" sz="1600" b="1" dirty="0"/>
              <a:t>Part II</a:t>
            </a:r>
          </a:p>
          <a:p>
            <a:pPr indent="-228600">
              <a:lnSpc>
                <a:spcPct val="90000"/>
              </a:lnSpc>
              <a:spcAft>
                <a:spcPts val="600"/>
              </a:spcAft>
              <a:buFont typeface="Arial" panose="020B0604020202020204" pitchFamily="34" charset="0"/>
              <a:buChar char="•"/>
            </a:pPr>
            <a:r>
              <a:rPr lang="en-US" sz="1600" dirty="0"/>
              <a:t>Write a function to convert in the other direction, </a:t>
            </a:r>
            <a:r>
              <a:rPr lang="en-US" sz="1600" dirty="0" err="1"/>
              <a:t>ie</a:t>
            </a:r>
            <a:r>
              <a:rPr lang="en-US" sz="1600" dirty="0"/>
              <a:t> numeral to digit</a:t>
            </a:r>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b="1" dirty="0"/>
              <a:t>Clues</a:t>
            </a:r>
          </a:p>
          <a:p>
            <a:pPr indent="-228600">
              <a:lnSpc>
                <a:spcPct val="90000"/>
              </a:lnSpc>
              <a:spcAft>
                <a:spcPts val="600"/>
              </a:spcAft>
              <a:buFont typeface="Arial" panose="020B0604020202020204" pitchFamily="34" charset="0"/>
              <a:buChar char="•"/>
            </a:pPr>
            <a:r>
              <a:rPr lang="en-US" sz="1600" dirty="0"/>
              <a:t>Can you make the code really beautiful and highly readable?</a:t>
            </a:r>
          </a:p>
          <a:p>
            <a:pPr indent="-228600">
              <a:lnSpc>
                <a:spcPct val="90000"/>
              </a:lnSpc>
              <a:spcAft>
                <a:spcPts val="600"/>
              </a:spcAft>
              <a:buFont typeface="Arial" panose="020B0604020202020204" pitchFamily="34" charset="0"/>
              <a:buChar char="•"/>
            </a:pPr>
            <a:r>
              <a:rPr lang="en-US" sz="1600" dirty="0"/>
              <a:t>does it help to break out lots of small named functions from the main function, or is it better to keep it all in one function?</a:t>
            </a:r>
          </a:p>
          <a:p>
            <a:pPr indent="-228600">
              <a:lnSpc>
                <a:spcPct val="90000"/>
              </a:lnSpc>
              <a:spcAft>
                <a:spcPts val="600"/>
              </a:spcAft>
              <a:buFont typeface="Arial" panose="020B0604020202020204" pitchFamily="34" charset="0"/>
              <a:buChar char="•"/>
            </a:pPr>
            <a:r>
              <a:rPr lang="en-US" sz="1600" dirty="0"/>
              <a:t>if you don’t know an algorithm to do this already, can you derive one using strict TDD?</a:t>
            </a:r>
          </a:p>
          <a:p>
            <a:pPr indent="-228600">
              <a:lnSpc>
                <a:spcPct val="90000"/>
              </a:lnSpc>
              <a:spcAft>
                <a:spcPts val="600"/>
              </a:spcAft>
              <a:buFont typeface="Arial" panose="020B0604020202020204" pitchFamily="34" charset="0"/>
              <a:buChar char="•"/>
            </a:pPr>
            <a:r>
              <a:rPr lang="en-US" sz="1600" dirty="0"/>
              <a:t>does the order you take the tests in affect the final design of your algorithm?</a:t>
            </a:r>
          </a:p>
          <a:p>
            <a:pPr indent="-228600">
              <a:lnSpc>
                <a:spcPct val="90000"/>
              </a:lnSpc>
              <a:spcAft>
                <a:spcPts val="600"/>
              </a:spcAft>
              <a:buFont typeface="Arial" panose="020B0604020202020204" pitchFamily="34" charset="0"/>
              <a:buChar char="•"/>
            </a:pPr>
            <a:r>
              <a:rPr lang="en-US" sz="1600" dirty="0"/>
              <a:t>Would it be better to work out an algorithm first before starting with TDD?</a:t>
            </a:r>
          </a:p>
          <a:p>
            <a:pPr indent="-228600">
              <a:lnSpc>
                <a:spcPct val="90000"/>
              </a:lnSpc>
              <a:spcAft>
                <a:spcPts val="600"/>
              </a:spcAft>
              <a:buFont typeface="Arial" panose="020B0604020202020204" pitchFamily="34" charset="0"/>
              <a:buChar char="•"/>
            </a:pPr>
            <a:r>
              <a:rPr lang="en-US" sz="1600" dirty="0"/>
              <a:t>if you do know an algorithm already, can you implement it using strict TDD?</a:t>
            </a:r>
          </a:p>
          <a:p>
            <a:pPr indent="-228600">
              <a:lnSpc>
                <a:spcPct val="90000"/>
              </a:lnSpc>
              <a:spcAft>
                <a:spcPts val="600"/>
              </a:spcAft>
              <a:buFont typeface="Arial" panose="020B0604020202020204" pitchFamily="34" charset="0"/>
              <a:buChar char="•"/>
            </a:pPr>
            <a:r>
              <a:rPr lang="en-US" sz="1600" dirty="0"/>
              <a:t>Can you think of another algorithm?</a:t>
            </a:r>
          </a:p>
          <a:p>
            <a:pPr indent="-228600">
              <a:lnSpc>
                <a:spcPct val="90000"/>
              </a:lnSpc>
              <a:spcAft>
                <a:spcPts val="600"/>
              </a:spcAft>
              <a:buFont typeface="Arial" panose="020B0604020202020204" pitchFamily="34" charset="0"/>
              <a:buChar char="•"/>
            </a:pPr>
            <a:r>
              <a:rPr lang="en-US" sz="1600" dirty="0"/>
              <a:t>what are the best data structures for storing all the numeral letters? (I, V, D, M </a:t>
            </a:r>
            <a:r>
              <a:rPr lang="en-US" sz="1600" dirty="0" err="1"/>
              <a:t>etc</a:t>
            </a:r>
            <a:r>
              <a:rPr lang="en-US" sz="1600" dirty="0"/>
              <a:t>)</a:t>
            </a:r>
          </a:p>
          <a:p>
            <a:pPr indent="-228600">
              <a:lnSpc>
                <a:spcPct val="90000"/>
              </a:lnSpc>
              <a:spcAft>
                <a:spcPts val="600"/>
              </a:spcAft>
              <a:buFont typeface="Arial" panose="020B0604020202020204" pitchFamily="34" charset="0"/>
              <a:buChar char="•"/>
            </a:pPr>
            <a:r>
              <a:rPr lang="en-US" sz="1600" dirty="0"/>
              <a:t>can you define the test cases in a csv file and use FIT, or generate test cases in </a:t>
            </a:r>
            <a:r>
              <a:rPr lang="en-US" sz="1600" dirty="0" err="1"/>
              <a:t>xUnit</a:t>
            </a:r>
            <a:r>
              <a:rPr lang="en-US" sz="1600" dirty="0"/>
              <a:t>?</a:t>
            </a:r>
          </a:p>
          <a:p>
            <a:pPr indent="-228600">
              <a:lnSpc>
                <a:spcPct val="90000"/>
              </a:lnSpc>
              <a:spcAft>
                <a:spcPts val="600"/>
              </a:spcAft>
              <a:buFont typeface="Arial" panose="020B0604020202020204" pitchFamily="34" charset="0"/>
              <a:buChar char="•"/>
            </a:pPr>
            <a:r>
              <a:rPr lang="en-US" sz="1600" dirty="0"/>
              <a:t>what is the best way to verify your tests are correct?</a:t>
            </a:r>
          </a:p>
        </p:txBody>
      </p:sp>
      <p:pic>
        <p:nvPicPr>
          <p:cNvPr id="12" name="Imagem 11">
            <a:extLst>
              <a:ext uri="{FF2B5EF4-FFF2-40B4-BE49-F238E27FC236}">
                <a16:creationId xmlns:a16="http://schemas.microsoft.com/office/drawing/2014/main" id="{A690A67E-A1E3-C8E6-DC76-E01FDB475348}"/>
              </a:ext>
            </a:extLst>
          </p:cNvPr>
          <p:cNvPicPr>
            <a:picLocks noChangeAspect="1"/>
          </p:cNvPicPr>
          <p:nvPr/>
        </p:nvPicPr>
        <p:blipFill rotWithShape="1">
          <a:blip r:embed="rId2"/>
          <a:srcRect l="26794" r="21012" b="-3"/>
          <a:stretch/>
        </p:blipFill>
        <p:spPr>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4" name="Imagem 3" descr="Diagrama&#10;&#10;Descrição gerada automaticamente">
            <a:extLst>
              <a:ext uri="{FF2B5EF4-FFF2-40B4-BE49-F238E27FC236}">
                <a16:creationId xmlns:a16="http://schemas.microsoft.com/office/drawing/2014/main" id="{753737E6-AA2A-9D5C-0DCC-E24BE5553B73}"/>
              </a:ext>
            </a:extLst>
          </p:cNvPr>
          <p:cNvPicPr>
            <a:picLocks noChangeAspect="1"/>
          </p:cNvPicPr>
          <p:nvPr/>
        </p:nvPicPr>
        <p:blipFill rotWithShape="1">
          <a:blip r:embed="rId3"/>
          <a:srcRect l="13474" r="12704" b="2"/>
          <a:stretch/>
        </p:blipFill>
        <p:spPr>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p:spPr>
      </p:pic>
      <p:pic>
        <p:nvPicPr>
          <p:cNvPr id="14" name="Imagem 13" descr="Diagrama&#10;&#10;Descrição gerada automaticamente">
            <a:extLst>
              <a:ext uri="{FF2B5EF4-FFF2-40B4-BE49-F238E27FC236}">
                <a16:creationId xmlns:a16="http://schemas.microsoft.com/office/drawing/2014/main" id="{9DF1E190-56C4-0C2A-B282-D61CA877EBE2}"/>
              </a:ext>
            </a:extLst>
          </p:cNvPr>
          <p:cNvPicPr>
            <a:picLocks noChangeAspect="1"/>
          </p:cNvPicPr>
          <p:nvPr/>
        </p:nvPicPr>
        <p:blipFill rotWithShape="1">
          <a:blip r:embed="rId4"/>
          <a:srcRect r="13168" b="3"/>
          <a:stretch/>
        </p:blipFill>
        <p:spPr>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p:spPr>
      </p:pic>
    </p:spTree>
    <p:extLst>
      <p:ext uri="{BB962C8B-B14F-4D97-AF65-F5344CB8AC3E}">
        <p14:creationId xmlns:p14="http://schemas.microsoft.com/office/powerpoint/2010/main" val="307389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6"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617D17FB-975C-487E-8519-38E547609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386947" cy="6858478"/>
          </a:xfrm>
          <a:custGeom>
            <a:avLst/>
            <a:gdLst>
              <a:gd name="connsiteX0" fmla="*/ 433167 w 6386947"/>
              <a:gd name="connsiteY0" fmla="*/ 0 h 6858478"/>
              <a:gd name="connsiteX1" fmla="*/ 2138767 w 6386947"/>
              <a:gd name="connsiteY1" fmla="*/ 0 h 6858478"/>
              <a:gd name="connsiteX2" fmla="*/ 3204995 w 6386947"/>
              <a:gd name="connsiteY2" fmla="*/ 0 h 6858478"/>
              <a:gd name="connsiteX3" fmla="*/ 3210572 w 6386947"/>
              <a:gd name="connsiteY3" fmla="*/ 0 h 6858478"/>
              <a:gd name="connsiteX4" fmla="*/ 6386947 w 6386947"/>
              <a:gd name="connsiteY4" fmla="*/ 6858478 h 6858478"/>
              <a:gd name="connsiteX5" fmla="*/ 1832610 w 6386947"/>
              <a:gd name="connsiteY5" fmla="*/ 6858478 h 6858478"/>
              <a:gd name="connsiteX6" fmla="*/ 433167 w 6386947"/>
              <a:gd name="connsiteY6" fmla="*/ 6858478 h 6858478"/>
              <a:gd name="connsiteX7" fmla="*/ 0 w 6386947"/>
              <a:gd name="connsiteY7" fmla="*/ 6858478 h 6858478"/>
              <a:gd name="connsiteX8" fmla="*/ 0 w 6386947"/>
              <a:gd name="connsiteY8" fmla="*/ 478 h 6858478"/>
              <a:gd name="connsiteX9" fmla="*/ 433167 w 6386947"/>
              <a:gd name="connsiteY9" fmla="*/ 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6947" h="6858478">
                <a:moveTo>
                  <a:pt x="433167" y="0"/>
                </a:moveTo>
                <a:lnTo>
                  <a:pt x="2138767" y="0"/>
                </a:lnTo>
                <a:lnTo>
                  <a:pt x="3204995" y="0"/>
                </a:lnTo>
                <a:lnTo>
                  <a:pt x="3210572" y="0"/>
                </a:lnTo>
                <a:lnTo>
                  <a:pt x="6386947" y="6858478"/>
                </a:lnTo>
                <a:lnTo>
                  <a:pt x="1832610" y="6858478"/>
                </a:lnTo>
                <a:lnTo>
                  <a:pt x="433167" y="6858478"/>
                </a:lnTo>
                <a:lnTo>
                  <a:pt x="0" y="6858478"/>
                </a:lnTo>
                <a:lnTo>
                  <a:pt x="0" y="478"/>
                </a:lnTo>
                <a:lnTo>
                  <a:pt x="433167" y="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aixaDeTexto 6">
            <a:extLst>
              <a:ext uri="{FF2B5EF4-FFF2-40B4-BE49-F238E27FC236}">
                <a16:creationId xmlns:a16="http://schemas.microsoft.com/office/drawing/2014/main" id="{7C5F4F36-79E0-CBFA-BA19-037788CFF9FB}"/>
              </a:ext>
            </a:extLst>
          </p:cNvPr>
          <p:cNvSpPr txBox="1"/>
          <p:nvPr/>
        </p:nvSpPr>
        <p:spPr>
          <a:xfrm>
            <a:off x="804672" y="3993681"/>
            <a:ext cx="4057840" cy="224942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dirty="0">
                <a:latin typeface="+mj-lt"/>
                <a:ea typeface="+mj-ea"/>
                <a:cs typeface="+mj-cs"/>
              </a:rPr>
              <a:t>Understanding the numbers</a:t>
            </a:r>
          </a:p>
        </p:txBody>
      </p:sp>
      <p:pic>
        <p:nvPicPr>
          <p:cNvPr id="3" name="Imagem 2">
            <a:extLst>
              <a:ext uri="{FF2B5EF4-FFF2-40B4-BE49-F238E27FC236}">
                <a16:creationId xmlns:a16="http://schemas.microsoft.com/office/drawing/2014/main" id="{3E6DC80B-B76A-CEF5-641D-9B06A202602A}"/>
              </a:ext>
            </a:extLst>
          </p:cNvPr>
          <p:cNvPicPr>
            <a:picLocks noChangeAspect="1"/>
          </p:cNvPicPr>
          <p:nvPr/>
        </p:nvPicPr>
        <p:blipFill>
          <a:blip r:embed="rId2"/>
          <a:stretch>
            <a:fillRect/>
          </a:stretch>
        </p:blipFill>
        <p:spPr>
          <a:xfrm>
            <a:off x="8058150" y="3840681"/>
            <a:ext cx="3440905" cy="2728147"/>
          </a:xfrm>
          <a:prstGeom prst="rect">
            <a:avLst/>
          </a:prstGeom>
        </p:spPr>
      </p:pic>
    </p:spTree>
    <p:extLst>
      <p:ext uri="{BB962C8B-B14F-4D97-AF65-F5344CB8AC3E}">
        <p14:creationId xmlns:p14="http://schemas.microsoft.com/office/powerpoint/2010/main" val="36665697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6"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617D17FB-975C-487E-8519-38E547609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386947" cy="6858478"/>
          </a:xfrm>
          <a:custGeom>
            <a:avLst/>
            <a:gdLst>
              <a:gd name="connsiteX0" fmla="*/ 433167 w 6386947"/>
              <a:gd name="connsiteY0" fmla="*/ 0 h 6858478"/>
              <a:gd name="connsiteX1" fmla="*/ 2138767 w 6386947"/>
              <a:gd name="connsiteY1" fmla="*/ 0 h 6858478"/>
              <a:gd name="connsiteX2" fmla="*/ 3204995 w 6386947"/>
              <a:gd name="connsiteY2" fmla="*/ 0 h 6858478"/>
              <a:gd name="connsiteX3" fmla="*/ 3210572 w 6386947"/>
              <a:gd name="connsiteY3" fmla="*/ 0 h 6858478"/>
              <a:gd name="connsiteX4" fmla="*/ 6386947 w 6386947"/>
              <a:gd name="connsiteY4" fmla="*/ 6858478 h 6858478"/>
              <a:gd name="connsiteX5" fmla="*/ 1832610 w 6386947"/>
              <a:gd name="connsiteY5" fmla="*/ 6858478 h 6858478"/>
              <a:gd name="connsiteX6" fmla="*/ 433167 w 6386947"/>
              <a:gd name="connsiteY6" fmla="*/ 6858478 h 6858478"/>
              <a:gd name="connsiteX7" fmla="*/ 0 w 6386947"/>
              <a:gd name="connsiteY7" fmla="*/ 6858478 h 6858478"/>
              <a:gd name="connsiteX8" fmla="*/ 0 w 6386947"/>
              <a:gd name="connsiteY8" fmla="*/ 478 h 6858478"/>
              <a:gd name="connsiteX9" fmla="*/ 433167 w 6386947"/>
              <a:gd name="connsiteY9" fmla="*/ 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6947" h="6858478">
                <a:moveTo>
                  <a:pt x="433167" y="0"/>
                </a:moveTo>
                <a:lnTo>
                  <a:pt x="2138767" y="0"/>
                </a:lnTo>
                <a:lnTo>
                  <a:pt x="3204995" y="0"/>
                </a:lnTo>
                <a:lnTo>
                  <a:pt x="3210572" y="0"/>
                </a:lnTo>
                <a:lnTo>
                  <a:pt x="6386947" y="6858478"/>
                </a:lnTo>
                <a:lnTo>
                  <a:pt x="1832610" y="6858478"/>
                </a:lnTo>
                <a:lnTo>
                  <a:pt x="433167" y="6858478"/>
                </a:lnTo>
                <a:lnTo>
                  <a:pt x="0" y="6858478"/>
                </a:lnTo>
                <a:lnTo>
                  <a:pt x="0" y="478"/>
                </a:lnTo>
                <a:lnTo>
                  <a:pt x="433167" y="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aixaDeTexto 6">
            <a:extLst>
              <a:ext uri="{FF2B5EF4-FFF2-40B4-BE49-F238E27FC236}">
                <a16:creationId xmlns:a16="http://schemas.microsoft.com/office/drawing/2014/main" id="{7C5F4F36-79E0-CBFA-BA19-037788CFF9FB}"/>
              </a:ext>
            </a:extLst>
          </p:cNvPr>
          <p:cNvSpPr txBox="1"/>
          <p:nvPr/>
        </p:nvSpPr>
        <p:spPr>
          <a:xfrm>
            <a:off x="804672" y="3993681"/>
            <a:ext cx="4057840" cy="224942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dirty="0">
                <a:latin typeface="+mj-lt"/>
                <a:ea typeface="+mj-ea"/>
                <a:cs typeface="+mj-cs"/>
              </a:rPr>
              <a:t>Understanding the numbers</a:t>
            </a:r>
          </a:p>
        </p:txBody>
      </p:sp>
      <p:pic>
        <p:nvPicPr>
          <p:cNvPr id="3" name="Imagem 2">
            <a:extLst>
              <a:ext uri="{FF2B5EF4-FFF2-40B4-BE49-F238E27FC236}">
                <a16:creationId xmlns:a16="http://schemas.microsoft.com/office/drawing/2014/main" id="{3E6DC80B-B76A-CEF5-641D-9B06A202602A}"/>
              </a:ext>
            </a:extLst>
          </p:cNvPr>
          <p:cNvPicPr>
            <a:picLocks noChangeAspect="1"/>
          </p:cNvPicPr>
          <p:nvPr/>
        </p:nvPicPr>
        <p:blipFill>
          <a:blip r:embed="rId2"/>
          <a:stretch>
            <a:fillRect/>
          </a:stretch>
        </p:blipFill>
        <p:spPr>
          <a:xfrm>
            <a:off x="8058150" y="3840681"/>
            <a:ext cx="3440905" cy="2728147"/>
          </a:xfrm>
          <a:prstGeom prst="rect">
            <a:avLst/>
          </a:prstGeom>
        </p:spPr>
      </p:pic>
      <p:graphicFrame>
        <p:nvGraphicFramePr>
          <p:cNvPr id="5" name="Tabela 2">
            <a:extLst>
              <a:ext uri="{FF2B5EF4-FFF2-40B4-BE49-F238E27FC236}">
                <a16:creationId xmlns:a16="http://schemas.microsoft.com/office/drawing/2014/main" id="{616A40C1-42CE-2A03-97B5-DD1704E45565}"/>
              </a:ext>
            </a:extLst>
          </p:cNvPr>
          <p:cNvGraphicFramePr>
            <a:graphicFrameLocks noGrp="1"/>
          </p:cNvGraphicFramePr>
          <p:nvPr>
            <p:extLst>
              <p:ext uri="{D42A27DB-BD31-4B8C-83A1-F6EECF244321}">
                <p14:modId xmlns:p14="http://schemas.microsoft.com/office/powerpoint/2010/main" val="1422792561"/>
              </p:ext>
            </p:extLst>
          </p:nvPr>
        </p:nvGraphicFramePr>
        <p:xfrm>
          <a:off x="1964172" y="833120"/>
          <a:ext cx="9245600" cy="5562600"/>
        </p:xfrm>
        <a:graphic>
          <a:graphicData uri="http://schemas.openxmlformats.org/drawingml/2006/table">
            <a:tbl>
              <a:tblPr bandRow="1">
                <a:tableStyleId>{5C22544A-7EE6-4342-B048-85BDC9FD1C3A}</a:tableStyleId>
              </a:tblPr>
              <a:tblGrid>
                <a:gridCol w="924560">
                  <a:extLst>
                    <a:ext uri="{9D8B030D-6E8A-4147-A177-3AD203B41FA5}">
                      <a16:colId xmlns:a16="http://schemas.microsoft.com/office/drawing/2014/main" val="1723081499"/>
                    </a:ext>
                  </a:extLst>
                </a:gridCol>
                <a:gridCol w="924560">
                  <a:extLst>
                    <a:ext uri="{9D8B030D-6E8A-4147-A177-3AD203B41FA5}">
                      <a16:colId xmlns:a16="http://schemas.microsoft.com/office/drawing/2014/main" val="1777284125"/>
                    </a:ext>
                  </a:extLst>
                </a:gridCol>
                <a:gridCol w="924560">
                  <a:extLst>
                    <a:ext uri="{9D8B030D-6E8A-4147-A177-3AD203B41FA5}">
                      <a16:colId xmlns:a16="http://schemas.microsoft.com/office/drawing/2014/main" val="807297306"/>
                    </a:ext>
                  </a:extLst>
                </a:gridCol>
                <a:gridCol w="924560">
                  <a:extLst>
                    <a:ext uri="{9D8B030D-6E8A-4147-A177-3AD203B41FA5}">
                      <a16:colId xmlns:a16="http://schemas.microsoft.com/office/drawing/2014/main" val="173733670"/>
                    </a:ext>
                  </a:extLst>
                </a:gridCol>
                <a:gridCol w="924560">
                  <a:extLst>
                    <a:ext uri="{9D8B030D-6E8A-4147-A177-3AD203B41FA5}">
                      <a16:colId xmlns:a16="http://schemas.microsoft.com/office/drawing/2014/main" val="2786750538"/>
                    </a:ext>
                  </a:extLst>
                </a:gridCol>
                <a:gridCol w="918728">
                  <a:extLst>
                    <a:ext uri="{9D8B030D-6E8A-4147-A177-3AD203B41FA5}">
                      <a16:colId xmlns:a16="http://schemas.microsoft.com/office/drawing/2014/main" val="3734072397"/>
                    </a:ext>
                  </a:extLst>
                </a:gridCol>
                <a:gridCol w="930392">
                  <a:extLst>
                    <a:ext uri="{9D8B030D-6E8A-4147-A177-3AD203B41FA5}">
                      <a16:colId xmlns:a16="http://schemas.microsoft.com/office/drawing/2014/main" val="634549294"/>
                    </a:ext>
                  </a:extLst>
                </a:gridCol>
                <a:gridCol w="1173758">
                  <a:extLst>
                    <a:ext uri="{9D8B030D-6E8A-4147-A177-3AD203B41FA5}">
                      <a16:colId xmlns:a16="http://schemas.microsoft.com/office/drawing/2014/main" val="2503888496"/>
                    </a:ext>
                  </a:extLst>
                </a:gridCol>
                <a:gridCol w="905750">
                  <a:extLst>
                    <a:ext uri="{9D8B030D-6E8A-4147-A177-3AD203B41FA5}">
                      <a16:colId xmlns:a16="http://schemas.microsoft.com/office/drawing/2014/main" val="2238711737"/>
                    </a:ext>
                  </a:extLst>
                </a:gridCol>
                <a:gridCol w="694172">
                  <a:extLst>
                    <a:ext uri="{9D8B030D-6E8A-4147-A177-3AD203B41FA5}">
                      <a16:colId xmlns:a16="http://schemas.microsoft.com/office/drawing/2014/main" val="550491495"/>
                    </a:ext>
                  </a:extLst>
                </a:gridCol>
              </a:tblGrid>
              <a:tr h="370840">
                <a:tc>
                  <a:txBody>
                    <a:bodyPr/>
                    <a:lstStyle/>
                    <a:p>
                      <a:pPr algn="ctr"/>
                      <a:r>
                        <a:rPr lang="pt-BR" dirty="0">
                          <a:solidFill>
                            <a:schemeClr val="bg1"/>
                          </a:solidFill>
                        </a:rPr>
                        <a:t>I</a:t>
                      </a:r>
                    </a:p>
                  </a:txBody>
                  <a:tcPr/>
                </a:tc>
                <a:tc>
                  <a:txBody>
                    <a:bodyPr/>
                    <a:lstStyle/>
                    <a:p>
                      <a:pPr algn="ctr"/>
                      <a:r>
                        <a:rPr lang="pt-BR" dirty="0">
                          <a:solidFill>
                            <a:schemeClr val="bg1"/>
                          </a:solidFill>
                        </a:rPr>
                        <a:t>II</a:t>
                      </a:r>
                    </a:p>
                  </a:txBody>
                  <a:tcPr/>
                </a:tc>
                <a:tc>
                  <a:txBody>
                    <a:bodyPr/>
                    <a:lstStyle/>
                    <a:p>
                      <a:pPr algn="ctr"/>
                      <a:r>
                        <a:rPr lang="pt-BR" dirty="0">
                          <a:solidFill>
                            <a:schemeClr val="bg1"/>
                          </a:solidFill>
                        </a:rPr>
                        <a:t>III</a:t>
                      </a:r>
                    </a:p>
                  </a:txBody>
                  <a:tcPr/>
                </a:tc>
                <a:tc>
                  <a:txBody>
                    <a:bodyPr/>
                    <a:lstStyle/>
                    <a:p>
                      <a:pPr algn="ctr"/>
                      <a:r>
                        <a:rPr lang="pt-BR" dirty="0">
                          <a:solidFill>
                            <a:schemeClr val="bg1"/>
                          </a:solidFill>
                        </a:rPr>
                        <a:t>IV</a:t>
                      </a:r>
                    </a:p>
                  </a:txBody>
                  <a:tcPr/>
                </a:tc>
                <a:tc>
                  <a:txBody>
                    <a:bodyPr/>
                    <a:lstStyle/>
                    <a:p>
                      <a:pPr algn="ctr"/>
                      <a:r>
                        <a:rPr lang="pt-BR" dirty="0">
                          <a:solidFill>
                            <a:schemeClr val="bg1"/>
                          </a:solidFill>
                        </a:rPr>
                        <a:t>V</a:t>
                      </a:r>
                    </a:p>
                  </a:txBody>
                  <a:tcPr/>
                </a:tc>
                <a:tc>
                  <a:txBody>
                    <a:bodyPr/>
                    <a:lstStyle/>
                    <a:p>
                      <a:pPr algn="ctr"/>
                      <a:r>
                        <a:rPr lang="pt-BR" dirty="0">
                          <a:solidFill>
                            <a:schemeClr val="bg1"/>
                          </a:solidFill>
                        </a:rPr>
                        <a:t>VI</a:t>
                      </a:r>
                    </a:p>
                  </a:txBody>
                  <a:tcPr/>
                </a:tc>
                <a:tc>
                  <a:txBody>
                    <a:bodyPr/>
                    <a:lstStyle/>
                    <a:p>
                      <a:pPr algn="ctr"/>
                      <a:r>
                        <a:rPr lang="pt-BR" dirty="0">
                          <a:solidFill>
                            <a:schemeClr val="bg1"/>
                          </a:solidFill>
                        </a:rPr>
                        <a:t>VII</a:t>
                      </a:r>
                    </a:p>
                  </a:txBody>
                  <a:tcPr/>
                </a:tc>
                <a:tc>
                  <a:txBody>
                    <a:bodyPr/>
                    <a:lstStyle/>
                    <a:p>
                      <a:pPr algn="ctr"/>
                      <a:r>
                        <a:rPr lang="pt-BR" dirty="0">
                          <a:solidFill>
                            <a:schemeClr val="bg1"/>
                          </a:solidFill>
                        </a:rPr>
                        <a:t>VIII</a:t>
                      </a:r>
                    </a:p>
                  </a:txBody>
                  <a:tcPr/>
                </a:tc>
                <a:tc>
                  <a:txBody>
                    <a:bodyPr/>
                    <a:lstStyle/>
                    <a:p>
                      <a:pPr algn="ctr"/>
                      <a:r>
                        <a:rPr lang="pt-BR" dirty="0">
                          <a:solidFill>
                            <a:schemeClr val="bg1"/>
                          </a:solidFill>
                        </a:rPr>
                        <a:t>IX</a:t>
                      </a:r>
                    </a:p>
                  </a:txBody>
                  <a:tcPr/>
                </a:tc>
                <a:tc>
                  <a:txBody>
                    <a:bodyPr/>
                    <a:lstStyle/>
                    <a:p>
                      <a:pPr algn="ctr"/>
                      <a:r>
                        <a:rPr lang="pt-BR" dirty="0">
                          <a:solidFill>
                            <a:schemeClr val="bg1"/>
                          </a:solidFill>
                          <a:highlight>
                            <a:srgbClr val="00FF00"/>
                          </a:highlight>
                        </a:rPr>
                        <a:t>X</a:t>
                      </a:r>
                    </a:p>
                  </a:txBody>
                  <a:tcPr/>
                </a:tc>
                <a:extLst>
                  <a:ext uri="{0D108BD9-81ED-4DB2-BD59-A6C34878D82A}">
                    <a16:rowId xmlns:a16="http://schemas.microsoft.com/office/drawing/2014/main" val="2251187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dirty="0">
                          <a:solidFill>
                            <a:schemeClr val="bg1"/>
                          </a:solidFill>
                        </a:rPr>
                        <a:t>XI</a:t>
                      </a:r>
                    </a:p>
                  </a:txBody>
                  <a:tcPr/>
                </a:tc>
                <a:tc>
                  <a:txBody>
                    <a:bodyPr/>
                    <a:lstStyle/>
                    <a:p>
                      <a:pPr algn="ctr"/>
                      <a:r>
                        <a:rPr lang="pt-BR" dirty="0">
                          <a:solidFill>
                            <a:schemeClr val="bg1"/>
                          </a:solidFill>
                        </a:rPr>
                        <a:t>XII</a:t>
                      </a:r>
                    </a:p>
                  </a:txBody>
                  <a:tcPr/>
                </a:tc>
                <a:tc>
                  <a:txBody>
                    <a:bodyPr/>
                    <a:lstStyle/>
                    <a:p>
                      <a:pPr algn="ctr"/>
                      <a:r>
                        <a:rPr lang="pt-BR" dirty="0">
                          <a:solidFill>
                            <a:schemeClr val="bg1"/>
                          </a:solidFill>
                        </a:rPr>
                        <a:t>XIII</a:t>
                      </a:r>
                    </a:p>
                  </a:txBody>
                  <a:tcPr/>
                </a:tc>
                <a:tc>
                  <a:txBody>
                    <a:bodyPr/>
                    <a:lstStyle/>
                    <a:p>
                      <a:pPr algn="ctr"/>
                      <a:r>
                        <a:rPr lang="pt-BR" dirty="0">
                          <a:solidFill>
                            <a:schemeClr val="bg1"/>
                          </a:solidFill>
                        </a:rPr>
                        <a:t>XIV</a:t>
                      </a:r>
                    </a:p>
                  </a:txBody>
                  <a:tcPr/>
                </a:tc>
                <a:tc>
                  <a:txBody>
                    <a:bodyPr/>
                    <a:lstStyle/>
                    <a:p>
                      <a:pPr algn="ctr"/>
                      <a:r>
                        <a:rPr lang="pt-BR" dirty="0">
                          <a:solidFill>
                            <a:schemeClr val="bg1"/>
                          </a:solidFill>
                        </a:rPr>
                        <a:t>XV</a:t>
                      </a:r>
                    </a:p>
                  </a:txBody>
                  <a:tcPr/>
                </a:tc>
                <a:tc>
                  <a:txBody>
                    <a:bodyPr/>
                    <a:lstStyle/>
                    <a:p>
                      <a:pPr algn="ctr"/>
                      <a:r>
                        <a:rPr lang="pt-BR" dirty="0">
                          <a:solidFill>
                            <a:schemeClr val="bg1"/>
                          </a:solidFill>
                        </a:rPr>
                        <a:t>XVI</a:t>
                      </a:r>
                    </a:p>
                  </a:txBody>
                  <a:tcPr/>
                </a:tc>
                <a:tc>
                  <a:txBody>
                    <a:bodyPr/>
                    <a:lstStyle/>
                    <a:p>
                      <a:pPr algn="ctr"/>
                      <a:r>
                        <a:rPr lang="pt-BR" dirty="0">
                          <a:solidFill>
                            <a:schemeClr val="bg1"/>
                          </a:solidFill>
                        </a:rPr>
                        <a:t>XVII</a:t>
                      </a:r>
                    </a:p>
                  </a:txBody>
                  <a:tcPr/>
                </a:tc>
                <a:tc>
                  <a:txBody>
                    <a:bodyPr/>
                    <a:lstStyle/>
                    <a:p>
                      <a:pPr algn="ctr"/>
                      <a:r>
                        <a:rPr lang="pt-BR" dirty="0">
                          <a:solidFill>
                            <a:schemeClr val="bg1"/>
                          </a:solidFill>
                        </a:rPr>
                        <a:t>XVIII</a:t>
                      </a:r>
                    </a:p>
                  </a:txBody>
                  <a:tcPr/>
                </a:tc>
                <a:tc>
                  <a:txBody>
                    <a:bodyPr/>
                    <a:lstStyle/>
                    <a:p>
                      <a:pPr algn="ctr"/>
                      <a:r>
                        <a:rPr lang="pt-BR" dirty="0">
                          <a:solidFill>
                            <a:schemeClr val="bg1"/>
                          </a:solidFill>
                        </a:rPr>
                        <a:t>XIX</a:t>
                      </a:r>
                    </a:p>
                  </a:txBody>
                  <a:tcPr/>
                </a:tc>
                <a:tc>
                  <a:txBody>
                    <a:bodyPr/>
                    <a:lstStyle/>
                    <a:p>
                      <a:pPr algn="ctr"/>
                      <a:r>
                        <a:rPr lang="pt-BR" dirty="0">
                          <a:solidFill>
                            <a:schemeClr val="bg1"/>
                          </a:solidFill>
                          <a:highlight>
                            <a:srgbClr val="00FF00"/>
                          </a:highlight>
                        </a:rPr>
                        <a:t>XX</a:t>
                      </a:r>
                    </a:p>
                  </a:txBody>
                  <a:tcPr/>
                </a:tc>
                <a:extLst>
                  <a:ext uri="{0D108BD9-81ED-4DB2-BD59-A6C34878D82A}">
                    <a16:rowId xmlns:a16="http://schemas.microsoft.com/office/drawing/2014/main" val="8828703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dirty="0">
                          <a:solidFill>
                            <a:schemeClr val="bg1"/>
                          </a:solidFill>
                          <a:highlight>
                            <a:srgbClr val="00FF00"/>
                          </a:highlight>
                        </a:rPr>
                        <a:t>XX</a:t>
                      </a:r>
                      <a:r>
                        <a:rPr lang="pt-BR" dirty="0">
                          <a:solidFill>
                            <a:schemeClr val="bg1"/>
                          </a:solidFill>
                        </a:rPr>
                        <a:t>I</a:t>
                      </a:r>
                    </a:p>
                  </a:txBody>
                  <a:tcPr/>
                </a:tc>
                <a:tc>
                  <a:txBody>
                    <a:bodyPr/>
                    <a:lstStyle/>
                    <a:p>
                      <a:pPr algn="ctr"/>
                      <a:r>
                        <a:rPr lang="pt-BR" dirty="0">
                          <a:solidFill>
                            <a:schemeClr val="bg1"/>
                          </a:solidFill>
                          <a:highlight>
                            <a:srgbClr val="00FF00"/>
                          </a:highlight>
                        </a:rPr>
                        <a:t>XX</a:t>
                      </a:r>
                      <a:r>
                        <a:rPr lang="pt-BR" dirty="0">
                          <a:solidFill>
                            <a:schemeClr val="bg1"/>
                          </a:solidFill>
                        </a:rPr>
                        <a:t>II</a:t>
                      </a:r>
                    </a:p>
                  </a:txBody>
                  <a:tcPr/>
                </a:tc>
                <a:tc>
                  <a:txBody>
                    <a:bodyPr/>
                    <a:lstStyle/>
                    <a:p>
                      <a:pPr algn="ctr"/>
                      <a:r>
                        <a:rPr lang="pt-BR" dirty="0">
                          <a:solidFill>
                            <a:schemeClr val="bg1"/>
                          </a:solidFill>
                          <a:highlight>
                            <a:srgbClr val="00FF00"/>
                          </a:highlight>
                        </a:rPr>
                        <a:t>XX</a:t>
                      </a:r>
                      <a:r>
                        <a:rPr lang="pt-BR" dirty="0">
                          <a:solidFill>
                            <a:schemeClr val="bg1"/>
                          </a:solidFill>
                        </a:rPr>
                        <a:t>III</a:t>
                      </a:r>
                    </a:p>
                  </a:txBody>
                  <a:tcPr/>
                </a:tc>
                <a:tc>
                  <a:txBody>
                    <a:bodyPr/>
                    <a:lstStyle/>
                    <a:p>
                      <a:pPr algn="ctr"/>
                      <a:r>
                        <a:rPr lang="pt-BR" dirty="0">
                          <a:solidFill>
                            <a:schemeClr val="bg1"/>
                          </a:solidFill>
                          <a:highlight>
                            <a:srgbClr val="00FF00"/>
                          </a:highlight>
                        </a:rPr>
                        <a:t>XX</a:t>
                      </a:r>
                      <a:r>
                        <a:rPr lang="pt-BR" dirty="0">
                          <a:solidFill>
                            <a:schemeClr val="bg1"/>
                          </a:solidFill>
                        </a:rPr>
                        <a:t>IV</a:t>
                      </a:r>
                    </a:p>
                  </a:txBody>
                  <a:tcPr/>
                </a:tc>
                <a:tc>
                  <a:txBody>
                    <a:bodyPr/>
                    <a:lstStyle/>
                    <a:p>
                      <a:pPr algn="ctr"/>
                      <a:r>
                        <a:rPr lang="pt-BR" dirty="0">
                          <a:solidFill>
                            <a:schemeClr val="bg1"/>
                          </a:solidFill>
                          <a:highlight>
                            <a:srgbClr val="00FF00"/>
                          </a:highlight>
                        </a:rPr>
                        <a:t>XX</a:t>
                      </a:r>
                      <a:r>
                        <a:rPr lang="pt-BR" dirty="0">
                          <a:solidFill>
                            <a:schemeClr val="bg1"/>
                          </a:solidFill>
                        </a:rPr>
                        <a:t>V</a:t>
                      </a:r>
                    </a:p>
                  </a:txBody>
                  <a:tcPr/>
                </a:tc>
                <a:tc>
                  <a:txBody>
                    <a:bodyPr/>
                    <a:lstStyle/>
                    <a:p>
                      <a:pPr algn="ctr"/>
                      <a:r>
                        <a:rPr lang="pt-BR" dirty="0">
                          <a:solidFill>
                            <a:schemeClr val="bg1"/>
                          </a:solidFill>
                          <a:highlight>
                            <a:srgbClr val="00FF00"/>
                          </a:highlight>
                        </a:rPr>
                        <a:t>XX</a:t>
                      </a:r>
                      <a:r>
                        <a:rPr lang="pt-BR" dirty="0">
                          <a:solidFill>
                            <a:schemeClr val="bg1"/>
                          </a:solidFill>
                        </a:rPr>
                        <a:t>VI</a:t>
                      </a:r>
                    </a:p>
                  </a:txBody>
                  <a:tcPr/>
                </a:tc>
                <a:tc>
                  <a:txBody>
                    <a:bodyPr/>
                    <a:lstStyle/>
                    <a:p>
                      <a:pPr algn="ctr"/>
                      <a:r>
                        <a:rPr lang="pt-BR" dirty="0">
                          <a:solidFill>
                            <a:schemeClr val="bg1"/>
                          </a:solidFill>
                          <a:highlight>
                            <a:srgbClr val="00FF00"/>
                          </a:highlight>
                        </a:rPr>
                        <a:t>XX</a:t>
                      </a:r>
                      <a:r>
                        <a:rPr lang="pt-BR" dirty="0">
                          <a:solidFill>
                            <a:schemeClr val="bg1"/>
                          </a:solidFill>
                        </a:rPr>
                        <a:t>VII</a:t>
                      </a:r>
                    </a:p>
                  </a:txBody>
                  <a:tcPr/>
                </a:tc>
                <a:tc>
                  <a:txBody>
                    <a:bodyPr/>
                    <a:lstStyle/>
                    <a:p>
                      <a:pPr algn="ctr"/>
                      <a:r>
                        <a:rPr lang="pt-BR" dirty="0">
                          <a:solidFill>
                            <a:schemeClr val="bg1"/>
                          </a:solidFill>
                          <a:highlight>
                            <a:srgbClr val="00FF00"/>
                          </a:highlight>
                        </a:rPr>
                        <a:t>XX</a:t>
                      </a:r>
                      <a:r>
                        <a:rPr lang="pt-BR" dirty="0">
                          <a:solidFill>
                            <a:schemeClr val="bg1"/>
                          </a:solidFill>
                        </a:rPr>
                        <a:t>VIII</a:t>
                      </a:r>
                    </a:p>
                  </a:txBody>
                  <a:tcPr/>
                </a:tc>
                <a:tc>
                  <a:txBody>
                    <a:bodyPr/>
                    <a:lstStyle/>
                    <a:p>
                      <a:pPr algn="ctr"/>
                      <a:r>
                        <a:rPr lang="pt-BR" dirty="0">
                          <a:solidFill>
                            <a:schemeClr val="bg1"/>
                          </a:solidFill>
                          <a:highlight>
                            <a:srgbClr val="00FF00"/>
                          </a:highlight>
                        </a:rPr>
                        <a:t>XX</a:t>
                      </a:r>
                      <a:r>
                        <a:rPr lang="pt-BR" dirty="0">
                          <a:solidFill>
                            <a:schemeClr val="bg1"/>
                          </a:solidFill>
                        </a:rPr>
                        <a:t>IX</a:t>
                      </a:r>
                    </a:p>
                  </a:txBody>
                  <a:tcPr/>
                </a:tc>
                <a:tc>
                  <a:txBody>
                    <a:bodyPr/>
                    <a:lstStyle/>
                    <a:p>
                      <a:pPr algn="ctr"/>
                      <a:r>
                        <a:rPr lang="pt-BR" dirty="0">
                          <a:solidFill>
                            <a:schemeClr val="bg1"/>
                          </a:solidFill>
                          <a:highlight>
                            <a:srgbClr val="00FF00"/>
                          </a:highlight>
                        </a:rPr>
                        <a:t>XXX</a:t>
                      </a:r>
                    </a:p>
                  </a:txBody>
                  <a:tcPr/>
                </a:tc>
                <a:extLst>
                  <a:ext uri="{0D108BD9-81ED-4DB2-BD59-A6C34878D82A}">
                    <a16:rowId xmlns:a16="http://schemas.microsoft.com/office/drawing/2014/main" val="4096676480"/>
                  </a:ext>
                </a:extLst>
              </a:tr>
              <a:tr h="370840">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pt-BR" dirty="0">
                          <a:solidFill>
                            <a:schemeClr val="bg1"/>
                          </a:solidFill>
                          <a:highlight>
                            <a:srgbClr val="00FF00"/>
                          </a:highlight>
                        </a:rPr>
                        <a:t>XL</a:t>
                      </a:r>
                    </a:p>
                  </a:txBody>
                  <a:tcPr/>
                </a:tc>
                <a:extLst>
                  <a:ext uri="{0D108BD9-81ED-4DB2-BD59-A6C34878D82A}">
                    <a16:rowId xmlns:a16="http://schemas.microsoft.com/office/drawing/2014/main" val="223306341"/>
                  </a:ext>
                </a:extLst>
              </a:tr>
              <a:tr h="370840">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marL="0" algn="ctr" defTabSz="914400" rtl="0" eaLnBrk="1" latinLnBrk="0" hangingPunct="1"/>
                      <a:endParaRPr lang="pt-BR" sz="1800" kern="1200" dirty="0">
                        <a:solidFill>
                          <a:schemeClr val="dk1"/>
                        </a:solidFill>
                        <a:latin typeface="+mn-lt"/>
                        <a:ea typeface="+mn-ea"/>
                        <a:cs typeface="+mn-cs"/>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pt-BR" dirty="0">
                          <a:solidFill>
                            <a:schemeClr val="bg1"/>
                          </a:solidFill>
                          <a:highlight>
                            <a:srgbClr val="00FF00"/>
                          </a:highlight>
                        </a:rPr>
                        <a:t>L</a:t>
                      </a:r>
                    </a:p>
                  </a:txBody>
                  <a:tcPr/>
                </a:tc>
                <a:extLst>
                  <a:ext uri="{0D108BD9-81ED-4DB2-BD59-A6C34878D82A}">
                    <a16:rowId xmlns:a16="http://schemas.microsoft.com/office/drawing/2014/main" val="3283052059"/>
                  </a:ext>
                </a:extLst>
              </a:tr>
              <a:tr h="370840">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marL="0" algn="ctr" defTabSz="914400" rtl="0" eaLnBrk="1" latinLnBrk="0" hangingPunct="1"/>
                      <a:endParaRPr lang="pt-BR" sz="1800" kern="1200" dirty="0">
                        <a:solidFill>
                          <a:schemeClr val="dk1"/>
                        </a:solidFill>
                        <a:latin typeface="+mn-lt"/>
                        <a:ea typeface="+mn-ea"/>
                        <a:cs typeface="+mn-cs"/>
                      </a:endParaRP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pt-BR" dirty="0">
                          <a:solidFill>
                            <a:schemeClr val="bg1"/>
                          </a:solidFill>
                          <a:highlight>
                            <a:srgbClr val="00FF00"/>
                          </a:highlight>
                        </a:rPr>
                        <a:t>LX</a:t>
                      </a:r>
                    </a:p>
                  </a:txBody>
                  <a:tcPr/>
                </a:tc>
                <a:extLst>
                  <a:ext uri="{0D108BD9-81ED-4DB2-BD59-A6C34878D82A}">
                    <a16:rowId xmlns:a16="http://schemas.microsoft.com/office/drawing/2014/main" val="3529575691"/>
                  </a:ext>
                </a:extLst>
              </a:tr>
              <a:tr h="370840">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r>
                        <a:rPr lang="pt-BR" dirty="0">
                          <a:solidFill>
                            <a:schemeClr val="bg1"/>
                          </a:solidFill>
                          <a:highlight>
                            <a:srgbClr val="00FF00"/>
                          </a:highlight>
                        </a:rPr>
                        <a:t>LXX</a:t>
                      </a:r>
                    </a:p>
                  </a:txBody>
                  <a:tcPr/>
                </a:tc>
                <a:extLst>
                  <a:ext uri="{0D108BD9-81ED-4DB2-BD59-A6C34878D82A}">
                    <a16:rowId xmlns:a16="http://schemas.microsoft.com/office/drawing/2014/main" val="18376789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r>
                        <a:rPr lang="pt-BR" dirty="0">
                          <a:solidFill>
                            <a:schemeClr val="bg1"/>
                          </a:solidFill>
                          <a:highlight>
                            <a:srgbClr val="00FF00"/>
                          </a:highlight>
                        </a:rPr>
                        <a:t>LXXX</a:t>
                      </a:r>
                    </a:p>
                  </a:txBody>
                  <a:tcPr/>
                </a:tc>
                <a:extLst>
                  <a:ext uri="{0D108BD9-81ED-4DB2-BD59-A6C34878D82A}">
                    <a16:rowId xmlns:a16="http://schemas.microsoft.com/office/drawing/2014/main" val="32287210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r>
                        <a:rPr lang="pt-BR" dirty="0">
                          <a:solidFill>
                            <a:schemeClr val="bg1"/>
                          </a:solidFill>
                          <a:highlight>
                            <a:srgbClr val="00FF00"/>
                          </a:highlight>
                        </a:rPr>
                        <a:t>XC</a:t>
                      </a:r>
                    </a:p>
                  </a:txBody>
                  <a:tcPr/>
                </a:tc>
                <a:extLst>
                  <a:ext uri="{0D108BD9-81ED-4DB2-BD59-A6C34878D82A}">
                    <a16:rowId xmlns:a16="http://schemas.microsoft.com/office/drawing/2014/main" val="25811714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r>
                        <a:rPr lang="pt-BR" dirty="0">
                          <a:solidFill>
                            <a:schemeClr val="bg1"/>
                          </a:solidFill>
                        </a:rPr>
                        <a:t>C</a:t>
                      </a:r>
                    </a:p>
                  </a:txBody>
                  <a:tcPr/>
                </a:tc>
                <a:extLst>
                  <a:ext uri="{0D108BD9-81ED-4DB2-BD59-A6C34878D82A}">
                    <a16:rowId xmlns:a16="http://schemas.microsoft.com/office/drawing/2014/main" val="716712830"/>
                  </a:ext>
                </a:extLst>
              </a:tr>
              <a:tr h="370840">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r>
                        <a:rPr lang="pt-BR" dirty="0">
                          <a:solidFill>
                            <a:schemeClr val="bg1"/>
                          </a:solidFill>
                        </a:rPr>
                        <a:t>CC</a:t>
                      </a:r>
                    </a:p>
                  </a:txBody>
                  <a:tcPr/>
                </a:tc>
                <a:extLst>
                  <a:ext uri="{0D108BD9-81ED-4DB2-BD59-A6C34878D82A}">
                    <a16:rowId xmlns:a16="http://schemas.microsoft.com/office/drawing/2014/main" val="821475645"/>
                  </a:ext>
                </a:extLst>
              </a:tr>
              <a:tr h="370840">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r>
                        <a:rPr lang="pt-BR" dirty="0">
                          <a:solidFill>
                            <a:schemeClr val="bg1"/>
                          </a:solidFill>
                        </a:rPr>
                        <a:t>CCC</a:t>
                      </a:r>
                    </a:p>
                  </a:txBody>
                  <a:tcPr/>
                </a:tc>
                <a:extLst>
                  <a:ext uri="{0D108BD9-81ED-4DB2-BD59-A6C34878D82A}">
                    <a16:rowId xmlns:a16="http://schemas.microsoft.com/office/drawing/2014/main" val="652703896"/>
                  </a:ext>
                </a:extLst>
              </a:tr>
              <a:tr h="370840">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r>
                        <a:rPr lang="pt-BR" dirty="0">
                          <a:solidFill>
                            <a:schemeClr val="bg1"/>
                          </a:solidFill>
                        </a:rPr>
                        <a:t>CD</a:t>
                      </a:r>
                    </a:p>
                  </a:txBody>
                  <a:tcPr/>
                </a:tc>
                <a:extLst>
                  <a:ext uri="{0D108BD9-81ED-4DB2-BD59-A6C34878D82A}">
                    <a16:rowId xmlns:a16="http://schemas.microsoft.com/office/drawing/2014/main" val="2849315311"/>
                  </a:ext>
                </a:extLst>
              </a:tr>
              <a:tr h="370840">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r>
                        <a:rPr lang="pt-BR" dirty="0">
                          <a:solidFill>
                            <a:schemeClr val="bg1"/>
                          </a:solidFill>
                        </a:rPr>
                        <a:t>D</a:t>
                      </a:r>
                    </a:p>
                  </a:txBody>
                  <a:tcPr/>
                </a:tc>
                <a:extLst>
                  <a:ext uri="{0D108BD9-81ED-4DB2-BD59-A6C34878D82A}">
                    <a16:rowId xmlns:a16="http://schemas.microsoft.com/office/drawing/2014/main" val="3828028622"/>
                  </a:ext>
                </a:extLst>
              </a:tr>
              <a:tr h="370840">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endParaRPr lang="pt-BR" dirty="0">
                        <a:solidFill>
                          <a:schemeClr val="bg1"/>
                        </a:solidFill>
                      </a:endParaRPr>
                    </a:p>
                  </a:txBody>
                  <a:tcPr/>
                </a:tc>
                <a:tc>
                  <a:txBody>
                    <a:bodyPr/>
                    <a:lstStyle/>
                    <a:p>
                      <a:pPr algn="ctr"/>
                      <a:r>
                        <a:rPr lang="pt-BR" dirty="0">
                          <a:solidFill>
                            <a:schemeClr val="bg1"/>
                          </a:solidFill>
                        </a:rPr>
                        <a:t>DC</a:t>
                      </a:r>
                    </a:p>
                  </a:txBody>
                  <a:tcPr/>
                </a:tc>
                <a:extLst>
                  <a:ext uri="{0D108BD9-81ED-4DB2-BD59-A6C34878D82A}">
                    <a16:rowId xmlns:a16="http://schemas.microsoft.com/office/drawing/2014/main" val="2411704082"/>
                  </a:ext>
                </a:extLst>
              </a:tr>
            </a:tbl>
          </a:graphicData>
        </a:graphic>
      </p:graphicFrame>
    </p:spTree>
    <p:extLst>
      <p:ext uri="{BB962C8B-B14F-4D97-AF65-F5344CB8AC3E}">
        <p14:creationId xmlns:p14="http://schemas.microsoft.com/office/powerpoint/2010/main" val="209785584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3">
            <a:extLst>
              <a:ext uri="{FF2B5EF4-FFF2-40B4-BE49-F238E27FC236}">
                <a16:creationId xmlns:a16="http://schemas.microsoft.com/office/drawing/2014/main" id="{919D861B-11D0-C8E0-12D9-278B93C89F27}"/>
              </a:ext>
            </a:extLst>
          </p:cNvPr>
          <p:cNvGraphicFramePr>
            <a:graphicFrameLocks noGrp="1"/>
          </p:cNvGraphicFramePr>
          <p:nvPr>
            <p:extLst>
              <p:ext uri="{D42A27DB-BD31-4B8C-83A1-F6EECF244321}">
                <p14:modId xmlns:p14="http://schemas.microsoft.com/office/powerpoint/2010/main" val="1122325304"/>
              </p:ext>
            </p:extLst>
          </p:nvPr>
        </p:nvGraphicFramePr>
        <p:xfrm>
          <a:off x="2032000" y="691091"/>
          <a:ext cx="8127999" cy="1483360"/>
        </p:xfrm>
        <a:graphic>
          <a:graphicData uri="http://schemas.openxmlformats.org/drawingml/2006/table">
            <a:tbl>
              <a:tblPr bandRow="1">
                <a:tableStyleId>{5C22544A-7EE6-4342-B048-85BDC9FD1C3A}</a:tableStyleId>
              </a:tblPr>
              <a:tblGrid>
                <a:gridCol w="903111">
                  <a:extLst>
                    <a:ext uri="{9D8B030D-6E8A-4147-A177-3AD203B41FA5}">
                      <a16:colId xmlns:a16="http://schemas.microsoft.com/office/drawing/2014/main" val="3836800654"/>
                    </a:ext>
                  </a:extLst>
                </a:gridCol>
                <a:gridCol w="903111">
                  <a:extLst>
                    <a:ext uri="{9D8B030D-6E8A-4147-A177-3AD203B41FA5}">
                      <a16:colId xmlns:a16="http://schemas.microsoft.com/office/drawing/2014/main" val="3586980565"/>
                    </a:ext>
                  </a:extLst>
                </a:gridCol>
                <a:gridCol w="903111">
                  <a:extLst>
                    <a:ext uri="{9D8B030D-6E8A-4147-A177-3AD203B41FA5}">
                      <a16:colId xmlns:a16="http://schemas.microsoft.com/office/drawing/2014/main" val="2071546146"/>
                    </a:ext>
                  </a:extLst>
                </a:gridCol>
                <a:gridCol w="903111">
                  <a:extLst>
                    <a:ext uri="{9D8B030D-6E8A-4147-A177-3AD203B41FA5}">
                      <a16:colId xmlns:a16="http://schemas.microsoft.com/office/drawing/2014/main" val="1659201357"/>
                    </a:ext>
                  </a:extLst>
                </a:gridCol>
                <a:gridCol w="903111">
                  <a:extLst>
                    <a:ext uri="{9D8B030D-6E8A-4147-A177-3AD203B41FA5}">
                      <a16:colId xmlns:a16="http://schemas.microsoft.com/office/drawing/2014/main" val="3106558730"/>
                    </a:ext>
                  </a:extLst>
                </a:gridCol>
                <a:gridCol w="903111">
                  <a:extLst>
                    <a:ext uri="{9D8B030D-6E8A-4147-A177-3AD203B41FA5}">
                      <a16:colId xmlns:a16="http://schemas.microsoft.com/office/drawing/2014/main" val="845288778"/>
                    </a:ext>
                  </a:extLst>
                </a:gridCol>
                <a:gridCol w="903111">
                  <a:extLst>
                    <a:ext uri="{9D8B030D-6E8A-4147-A177-3AD203B41FA5}">
                      <a16:colId xmlns:a16="http://schemas.microsoft.com/office/drawing/2014/main" val="2700412541"/>
                    </a:ext>
                  </a:extLst>
                </a:gridCol>
                <a:gridCol w="903111">
                  <a:extLst>
                    <a:ext uri="{9D8B030D-6E8A-4147-A177-3AD203B41FA5}">
                      <a16:colId xmlns:a16="http://schemas.microsoft.com/office/drawing/2014/main" val="1328134628"/>
                    </a:ext>
                  </a:extLst>
                </a:gridCol>
                <a:gridCol w="903111">
                  <a:extLst>
                    <a:ext uri="{9D8B030D-6E8A-4147-A177-3AD203B41FA5}">
                      <a16:colId xmlns:a16="http://schemas.microsoft.com/office/drawing/2014/main" val="2229494193"/>
                    </a:ext>
                  </a:extLst>
                </a:gridCol>
              </a:tblGrid>
              <a:tr h="370840">
                <a:tc>
                  <a:txBody>
                    <a:bodyPr/>
                    <a:lstStyle/>
                    <a:p>
                      <a:endParaRPr lang="pt-BR" dirty="0"/>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1357628826"/>
                  </a:ext>
                </a:extLst>
              </a:tr>
              <a:tr h="370840">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1942184127"/>
                  </a:ext>
                </a:extLst>
              </a:tr>
              <a:tr h="370840">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extLst>
                  <a:ext uri="{0D108BD9-81ED-4DB2-BD59-A6C34878D82A}">
                    <a16:rowId xmlns:a16="http://schemas.microsoft.com/office/drawing/2014/main" val="2605635912"/>
                  </a:ext>
                </a:extLst>
              </a:tr>
              <a:tr h="370840">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a:p>
                  </a:txBody>
                  <a:tcPr/>
                </a:tc>
                <a:tc>
                  <a:txBody>
                    <a:bodyPr/>
                    <a:lstStyle/>
                    <a:p>
                      <a:endParaRPr lang="pt-BR" dirty="0"/>
                    </a:p>
                  </a:txBody>
                  <a:tcPr/>
                </a:tc>
                <a:extLst>
                  <a:ext uri="{0D108BD9-81ED-4DB2-BD59-A6C34878D82A}">
                    <a16:rowId xmlns:a16="http://schemas.microsoft.com/office/drawing/2014/main" val="3622746189"/>
                  </a:ext>
                </a:extLst>
              </a:tr>
            </a:tbl>
          </a:graphicData>
        </a:graphic>
      </p:graphicFrame>
      <p:graphicFrame>
        <p:nvGraphicFramePr>
          <p:cNvPr id="6" name="Tabela 6">
            <a:extLst>
              <a:ext uri="{FF2B5EF4-FFF2-40B4-BE49-F238E27FC236}">
                <a16:creationId xmlns:a16="http://schemas.microsoft.com/office/drawing/2014/main" id="{DAC74392-D46A-C0AC-5FB2-B05803037DEC}"/>
              </a:ext>
            </a:extLst>
          </p:cNvPr>
          <p:cNvGraphicFramePr>
            <a:graphicFrameLocks noGrp="1"/>
          </p:cNvGraphicFramePr>
          <p:nvPr>
            <p:extLst>
              <p:ext uri="{D42A27DB-BD31-4B8C-83A1-F6EECF244321}">
                <p14:modId xmlns:p14="http://schemas.microsoft.com/office/powerpoint/2010/main" val="2466337175"/>
              </p:ext>
            </p:extLst>
          </p:nvPr>
        </p:nvGraphicFramePr>
        <p:xfrm>
          <a:off x="1453662" y="766445"/>
          <a:ext cx="8706340" cy="1483360"/>
        </p:xfrm>
        <a:graphic>
          <a:graphicData uri="http://schemas.openxmlformats.org/drawingml/2006/table">
            <a:tbl>
              <a:tblPr firstCol="1" bandRow="1">
                <a:tableStyleId>{5C22544A-7EE6-4342-B048-85BDC9FD1C3A}</a:tableStyleId>
              </a:tblPr>
              <a:tblGrid>
                <a:gridCol w="1148861">
                  <a:extLst>
                    <a:ext uri="{9D8B030D-6E8A-4147-A177-3AD203B41FA5}">
                      <a16:colId xmlns:a16="http://schemas.microsoft.com/office/drawing/2014/main" val="3873223096"/>
                    </a:ext>
                  </a:extLst>
                </a:gridCol>
                <a:gridCol w="758092">
                  <a:extLst>
                    <a:ext uri="{9D8B030D-6E8A-4147-A177-3AD203B41FA5}">
                      <a16:colId xmlns:a16="http://schemas.microsoft.com/office/drawing/2014/main" val="3738208536"/>
                    </a:ext>
                  </a:extLst>
                </a:gridCol>
                <a:gridCol w="898770">
                  <a:extLst>
                    <a:ext uri="{9D8B030D-6E8A-4147-A177-3AD203B41FA5}">
                      <a16:colId xmlns:a16="http://schemas.microsoft.com/office/drawing/2014/main" val="988536832"/>
                    </a:ext>
                  </a:extLst>
                </a:gridCol>
                <a:gridCol w="922215">
                  <a:extLst>
                    <a:ext uri="{9D8B030D-6E8A-4147-A177-3AD203B41FA5}">
                      <a16:colId xmlns:a16="http://schemas.microsoft.com/office/drawing/2014/main" val="2402386793"/>
                    </a:ext>
                  </a:extLst>
                </a:gridCol>
                <a:gridCol w="625232">
                  <a:extLst>
                    <a:ext uri="{9D8B030D-6E8A-4147-A177-3AD203B41FA5}">
                      <a16:colId xmlns:a16="http://schemas.microsoft.com/office/drawing/2014/main" val="654738243"/>
                    </a:ext>
                  </a:extLst>
                </a:gridCol>
                <a:gridCol w="870634">
                  <a:extLst>
                    <a:ext uri="{9D8B030D-6E8A-4147-A177-3AD203B41FA5}">
                      <a16:colId xmlns:a16="http://schemas.microsoft.com/office/drawing/2014/main" val="36940170"/>
                    </a:ext>
                  </a:extLst>
                </a:gridCol>
                <a:gridCol w="870634">
                  <a:extLst>
                    <a:ext uri="{9D8B030D-6E8A-4147-A177-3AD203B41FA5}">
                      <a16:colId xmlns:a16="http://schemas.microsoft.com/office/drawing/2014/main" val="2312842752"/>
                    </a:ext>
                  </a:extLst>
                </a:gridCol>
                <a:gridCol w="870634">
                  <a:extLst>
                    <a:ext uri="{9D8B030D-6E8A-4147-A177-3AD203B41FA5}">
                      <a16:colId xmlns:a16="http://schemas.microsoft.com/office/drawing/2014/main" val="56680745"/>
                    </a:ext>
                  </a:extLst>
                </a:gridCol>
                <a:gridCol w="870634">
                  <a:extLst>
                    <a:ext uri="{9D8B030D-6E8A-4147-A177-3AD203B41FA5}">
                      <a16:colId xmlns:a16="http://schemas.microsoft.com/office/drawing/2014/main" val="353771938"/>
                    </a:ext>
                  </a:extLst>
                </a:gridCol>
                <a:gridCol w="870634">
                  <a:extLst>
                    <a:ext uri="{9D8B030D-6E8A-4147-A177-3AD203B41FA5}">
                      <a16:colId xmlns:a16="http://schemas.microsoft.com/office/drawing/2014/main" val="2251433814"/>
                    </a:ext>
                  </a:extLst>
                </a:gridCol>
              </a:tblGrid>
              <a:tr h="370840">
                <a:tc>
                  <a:txBody>
                    <a:bodyPr/>
                    <a:lstStyle/>
                    <a:p>
                      <a:r>
                        <a:rPr lang="pt-BR" dirty="0"/>
                        <a:t>Base/Unit</a:t>
                      </a:r>
                    </a:p>
                  </a:txBody>
                  <a:tcPr/>
                </a:tc>
                <a:tc>
                  <a:txBody>
                    <a:bodyPr/>
                    <a:lstStyle/>
                    <a:p>
                      <a:pPr algn="ctr"/>
                      <a:r>
                        <a:rPr lang="pt-BR" dirty="0"/>
                        <a:t>I</a:t>
                      </a:r>
                    </a:p>
                  </a:txBody>
                  <a:tcPr/>
                </a:tc>
                <a:tc>
                  <a:txBody>
                    <a:bodyPr/>
                    <a:lstStyle/>
                    <a:p>
                      <a:pPr algn="ctr"/>
                      <a:r>
                        <a:rPr lang="pt-BR" dirty="0"/>
                        <a:t>II</a:t>
                      </a:r>
                    </a:p>
                  </a:txBody>
                  <a:tcPr/>
                </a:tc>
                <a:tc>
                  <a:txBody>
                    <a:bodyPr/>
                    <a:lstStyle/>
                    <a:p>
                      <a:pPr algn="ctr"/>
                      <a:r>
                        <a:rPr lang="pt-BR" dirty="0"/>
                        <a:t>III</a:t>
                      </a:r>
                    </a:p>
                  </a:txBody>
                  <a:tcPr/>
                </a:tc>
                <a:tc>
                  <a:txBody>
                    <a:bodyPr/>
                    <a:lstStyle/>
                    <a:p>
                      <a:pPr algn="ctr"/>
                      <a:r>
                        <a:rPr lang="pt-BR" dirty="0"/>
                        <a:t>IV</a:t>
                      </a:r>
                    </a:p>
                  </a:txBody>
                  <a:tcPr/>
                </a:tc>
                <a:tc>
                  <a:txBody>
                    <a:bodyPr/>
                    <a:lstStyle/>
                    <a:p>
                      <a:pPr algn="ctr"/>
                      <a:r>
                        <a:rPr lang="pt-BR" dirty="0"/>
                        <a:t>V</a:t>
                      </a:r>
                    </a:p>
                  </a:txBody>
                  <a:tcPr/>
                </a:tc>
                <a:tc>
                  <a:txBody>
                    <a:bodyPr/>
                    <a:lstStyle/>
                    <a:p>
                      <a:pPr algn="ctr"/>
                      <a:r>
                        <a:rPr lang="pt-BR" dirty="0"/>
                        <a:t>VI</a:t>
                      </a:r>
                    </a:p>
                  </a:txBody>
                  <a:tcPr/>
                </a:tc>
                <a:tc>
                  <a:txBody>
                    <a:bodyPr/>
                    <a:lstStyle/>
                    <a:p>
                      <a:pPr algn="ctr"/>
                      <a:r>
                        <a:rPr lang="pt-BR" dirty="0"/>
                        <a:t>VII</a:t>
                      </a:r>
                    </a:p>
                  </a:txBody>
                  <a:tcPr/>
                </a:tc>
                <a:tc>
                  <a:txBody>
                    <a:bodyPr/>
                    <a:lstStyle/>
                    <a:p>
                      <a:pPr algn="ctr"/>
                      <a:r>
                        <a:rPr lang="pt-BR" dirty="0"/>
                        <a:t>VIII</a:t>
                      </a:r>
                    </a:p>
                  </a:txBody>
                  <a:tcPr/>
                </a:tc>
                <a:tc>
                  <a:txBody>
                    <a:bodyPr/>
                    <a:lstStyle/>
                    <a:p>
                      <a:pPr algn="ctr"/>
                      <a:r>
                        <a:rPr lang="pt-BR" dirty="0"/>
                        <a:t>IX</a:t>
                      </a:r>
                    </a:p>
                  </a:txBody>
                  <a:tcPr/>
                </a:tc>
                <a:extLst>
                  <a:ext uri="{0D108BD9-81ED-4DB2-BD59-A6C34878D82A}">
                    <a16:rowId xmlns:a16="http://schemas.microsoft.com/office/drawing/2014/main" val="1766493371"/>
                  </a:ext>
                </a:extLst>
              </a:tr>
              <a:tr h="370840">
                <a:tc>
                  <a:txBody>
                    <a:bodyPr/>
                    <a:lstStyle/>
                    <a:p>
                      <a:r>
                        <a:rPr lang="pt-BR" dirty="0"/>
                        <a:t>Decimal</a:t>
                      </a:r>
                    </a:p>
                  </a:txBody>
                  <a:tcPr/>
                </a:tc>
                <a:tc>
                  <a:txBody>
                    <a:bodyPr/>
                    <a:lstStyle/>
                    <a:p>
                      <a:pPr algn="ctr"/>
                      <a:r>
                        <a:rPr lang="pt-BR" dirty="0"/>
                        <a:t>X</a:t>
                      </a:r>
                    </a:p>
                  </a:txBody>
                  <a:tcPr/>
                </a:tc>
                <a:tc>
                  <a:txBody>
                    <a:bodyPr/>
                    <a:lstStyle/>
                    <a:p>
                      <a:pPr algn="ctr"/>
                      <a:r>
                        <a:rPr lang="pt-BR" dirty="0"/>
                        <a:t>XX</a:t>
                      </a:r>
                    </a:p>
                  </a:txBody>
                  <a:tcPr/>
                </a:tc>
                <a:tc>
                  <a:txBody>
                    <a:bodyPr/>
                    <a:lstStyle/>
                    <a:p>
                      <a:pPr algn="ctr"/>
                      <a:r>
                        <a:rPr lang="pt-BR" dirty="0"/>
                        <a:t>XXX</a:t>
                      </a:r>
                    </a:p>
                  </a:txBody>
                  <a:tcPr/>
                </a:tc>
                <a:tc>
                  <a:txBody>
                    <a:bodyPr/>
                    <a:lstStyle/>
                    <a:p>
                      <a:pPr algn="ctr"/>
                      <a:r>
                        <a:rPr lang="pt-BR" dirty="0"/>
                        <a:t>XL</a:t>
                      </a:r>
                    </a:p>
                  </a:txBody>
                  <a:tcPr/>
                </a:tc>
                <a:tc>
                  <a:txBody>
                    <a:bodyPr/>
                    <a:lstStyle/>
                    <a:p>
                      <a:pPr algn="ctr"/>
                      <a:r>
                        <a:rPr lang="pt-BR" dirty="0"/>
                        <a:t>L</a:t>
                      </a:r>
                    </a:p>
                  </a:txBody>
                  <a:tcPr/>
                </a:tc>
                <a:tc>
                  <a:txBody>
                    <a:bodyPr/>
                    <a:lstStyle/>
                    <a:p>
                      <a:pPr algn="ctr"/>
                      <a:r>
                        <a:rPr lang="pt-BR" dirty="0"/>
                        <a:t>LX</a:t>
                      </a:r>
                    </a:p>
                  </a:txBody>
                  <a:tcPr/>
                </a:tc>
                <a:tc>
                  <a:txBody>
                    <a:bodyPr/>
                    <a:lstStyle/>
                    <a:p>
                      <a:pPr algn="ctr"/>
                      <a:r>
                        <a:rPr lang="pt-BR" dirty="0"/>
                        <a:t>LXX</a:t>
                      </a:r>
                    </a:p>
                  </a:txBody>
                  <a:tcPr/>
                </a:tc>
                <a:tc>
                  <a:txBody>
                    <a:bodyPr/>
                    <a:lstStyle/>
                    <a:p>
                      <a:pPr algn="ctr"/>
                      <a:r>
                        <a:rPr lang="pt-BR" dirty="0"/>
                        <a:t>LXXX</a:t>
                      </a:r>
                    </a:p>
                  </a:txBody>
                  <a:tcPr/>
                </a:tc>
                <a:tc>
                  <a:txBody>
                    <a:bodyPr/>
                    <a:lstStyle/>
                    <a:p>
                      <a:pPr algn="ctr"/>
                      <a:r>
                        <a:rPr lang="pt-BR" dirty="0"/>
                        <a:t>XC</a:t>
                      </a:r>
                    </a:p>
                  </a:txBody>
                  <a:tcPr/>
                </a:tc>
                <a:extLst>
                  <a:ext uri="{0D108BD9-81ED-4DB2-BD59-A6C34878D82A}">
                    <a16:rowId xmlns:a16="http://schemas.microsoft.com/office/drawing/2014/main" val="3561895096"/>
                  </a:ext>
                </a:extLst>
              </a:tr>
              <a:tr h="370840">
                <a:tc>
                  <a:txBody>
                    <a:bodyPr/>
                    <a:lstStyle/>
                    <a:p>
                      <a:r>
                        <a:rPr lang="pt-BR" dirty="0" err="1"/>
                        <a:t>Hundred</a:t>
                      </a:r>
                      <a:endParaRPr lang="pt-BR" dirty="0"/>
                    </a:p>
                  </a:txBody>
                  <a:tcPr/>
                </a:tc>
                <a:tc>
                  <a:txBody>
                    <a:bodyPr/>
                    <a:lstStyle/>
                    <a:p>
                      <a:pPr algn="ctr"/>
                      <a:r>
                        <a:rPr lang="pt-BR" dirty="0"/>
                        <a:t>C</a:t>
                      </a:r>
                    </a:p>
                  </a:txBody>
                  <a:tcPr/>
                </a:tc>
                <a:tc>
                  <a:txBody>
                    <a:bodyPr/>
                    <a:lstStyle/>
                    <a:p>
                      <a:pPr algn="ctr"/>
                      <a:r>
                        <a:rPr lang="pt-BR" dirty="0"/>
                        <a:t>CC</a:t>
                      </a:r>
                    </a:p>
                  </a:txBody>
                  <a:tcPr/>
                </a:tc>
                <a:tc>
                  <a:txBody>
                    <a:bodyPr/>
                    <a:lstStyle/>
                    <a:p>
                      <a:pPr algn="ctr"/>
                      <a:r>
                        <a:rPr lang="pt-BR" dirty="0"/>
                        <a:t>CCC</a:t>
                      </a:r>
                    </a:p>
                  </a:txBody>
                  <a:tcPr/>
                </a:tc>
                <a:tc>
                  <a:txBody>
                    <a:bodyPr/>
                    <a:lstStyle/>
                    <a:p>
                      <a:pPr algn="ctr"/>
                      <a:r>
                        <a:rPr lang="pt-BR" dirty="0"/>
                        <a:t>CD</a:t>
                      </a:r>
                    </a:p>
                  </a:txBody>
                  <a:tcPr/>
                </a:tc>
                <a:tc>
                  <a:txBody>
                    <a:bodyPr/>
                    <a:lstStyle/>
                    <a:p>
                      <a:pPr algn="ctr"/>
                      <a:r>
                        <a:rPr lang="pt-BR" dirty="0"/>
                        <a:t>D</a:t>
                      </a:r>
                    </a:p>
                  </a:txBody>
                  <a:tcPr/>
                </a:tc>
                <a:tc>
                  <a:txBody>
                    <a:bodyPr/>
                    <a:lstStyle/>
                    <a:p>
                      <a:pPr algn="ctr"/>
                      <a:r>
                        <a:rPr lang="pt-BR" dirty="0"/>
                        <a:t>DC</a:t>
                      </a:r>
                    </a:p>
                  </a:txBody>
                  <a:tcPr/>
                </a:tc>
                <a:tc>
                  <a:txBody>
                    <a:bodyPr/>
                    <a:lstStyle/>
                    <a:p>
                      <a:pPr algn="ctr"/>
                      <a:r>
                        <a:rPr lang="pt-BR" dirty="0"/>
                        <a:t>DCC</a:t>
                      </a:r>
                    </a:p>
                  </a:txBody>
                  <a:tcPr/>
                </a:tc>
                <a:tc>
                  <a:txBody>
                    <a:bodyPr/>
                    <a:lstStyle/>
                    <a:p>
                      <a:pPr algn="ctr"/>
                      <a:r>
                        <a:rPr lang="pt-BR" dirty="0"/>
                        <a:t>DCCC</a:t>
                      </a:r>
                    </a:p>
                  </a:txBody>
                  <a:tcPr/>
                </a:tc>
                <a:tc>
                  <a:txBody>
                    <a:bodyPr/>
                    <a:lstStyle/>
                    <a:p>
                      <a:pPr algn="ctr"/>
                      <a:r>
                        <a:rPr lang="pt-BR" dirty="0"/>
                        <a:t>CM</a:t>
                      </a:r>
                    </a:p>
                  </a:txBody>
                  <a:tcPr/>
                </a:tc>
                <a:extLst>
                  <a:ext uri="{0D108BD9-81ED-4DB2-BD59-A6C34878D82A}">
                    <a16:rowId xmlns:a16="http://schemas.microsoft.com/office/drawing/2014/main" val="47221159"/>
                  </a:ext>
                </a:extLst>
              </a:tr>
              <a:tr h="370840">
                <a:tc>
                  <a:txBody>
                    <a:bodyPr/>
                    <a:lstStyle/>
                    <a:p>
                      <a:r>
                        <a:rPr lang="pt-BR" dirty="0"/>
                        <a:t>Thousand</a:t>
                      </a:r>
                    </a:p>
                  </a:txBody>
                  <a:tcPr/>
                </a:tc>
                <a:tc>
                  <a:txBody>
                    <a:bodyPr/>
                    <a:lstStyle/>
                    <a:p>
                      <a:pPr algn="ctr"/>
                      <a:r>
                        <a:rPr lang="pt-BR" dirty="0"/>
                        <a:t>M</a:t>
                      </a:r>
                    </a:p>
                  </a:txBody>
                  <a:tcPr/>
                </a:tc>
                <a:tc>
                  <a:txBody>
                    <a:bodyPr/>
                    <a:lstStyle/>
                    <a:p>
                      <a:pPr algn="ctr"/>
                      <a:r>
                        <a:rPr lang="pt-BR" dirty="0"/>
                        <a:t>MM</a:t>
                      </a:r>
                    </a:p>
                  </a:txBody>
                  <a:tcPr/>
                </a:tc>
                <a:tc>
                  <a:txBody>
                    <a:bodyPr/>
                    <a:lstStyle/>
                    <a:p>
                      <a:pPr algn="ctr"/>
                      <a:r>
                        <a:rPr lang="pt-BR" dirty="0"/>
                        <a:t>MMM</a:t>
                      </a:r>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tc>
                  <a:txBody>
                    <a:bodyPr/>
                    <a:lstStyle/>
                    <a:p>
                      <a:pPr algn="ctr"/>
                      <a:endParaRPr lang="pt-BR" dirty="0"/>
                    </a:p>
                  </a:txBody>
                  <a:tcPr/>
                </a:tc>
                <a:extLst>
                  <a:ext uri="{0D108BD9-81ED-4DB2-BD59-A6C34878D82A}">
                    <a16:rowId xmlns:a16="http://schemas.microsoft.com/office/drawing/2014/main" val="2245648126"/>
                  </a:ext>
                </a:extLst>
              </a:tr>
            </a:tbl>
          </a:graphicData>
        </a:graphic>
      </p:graphicFrame>
      <p:sp>
        <p:nvSpPr>
          <p:cNvPr id="7" name="Retângulo 6">
            <a:extLst>
              <a:ext uri="{FF2B5EF4-FFF2-40B4-BE49-F238E27FC236}">
                <a16:creationId xmlns:a16="http://schemas.microsoft.com/office/drawing/2014/main" id="{D55A0DA5-202A-FCE7-74AD-6BF91F95075E}"/>
              </a:ext>
            </a:extLst>
          </p:cNvPr>
          <p:cNvSpPr/>
          <p:nvPr/>
        </p:nvSpPr>
        <p:spPr>
          <a:xfrm>
            <a:off x="656492" y="3661752"/>
            <a:ext cx="3923323" cy="22117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accent1"/>
                </a:solidFill>
              </a:rPr>
              <a:t>3001, 0 AND -15 in Roman = </a:t>
            </a:r>
            <a:r>
              <a:rPr lang="pt-BR" dirty="0" err="1">
                <a:solidFill>
                  <a:schemeClr val="accent1"/>
                </a:solidFill>
              </a:rPr>
              <a:t>null</a:t>
            </a:r>
            <a:endParaRPr lang="pt-BR" dirty="0">
              <a:solidFill>
                <a:schemeClr val="accent1"/>
              </a:solidFill>
            </a:endParaRPr>
          </a:p>
          <a:p>
            <a:pPr algn="ctr"/>
            <a:r>
              <a:rPr lang="pt-BR" dirty="0">
                <a:solidFill>
                  <a:schemeClr val="accent1"/>
                </a:solidFill>
              </a:rPr>
              <a:t>Base Test = 1,2,3,4,5,6,7,8,9</a:t>
            </a:r>
          </a:p>
          <a:p>
            <a:pPr algn="ctr"/>
            <a:r>
              <a:rPr lang="pt-BR" dirty="0">
                <a:solidFill>
                  <a:schemeClr val="accent1"/>
                </a:solidFill>
              </a:rPr>
              <a:t>In Roman is = I,II,III,IV,V,VI,VII,VIII,IX</a:t>
            </a:r>
          </a:p>
          <a:p>
            <a:pPr algn="ctr"/>
            <a:r>
              <a:rPr lang="pt-BR" dirty="0">
                <a:solidFill>
                  <a:schemeClr val="accent1"/>
                </a:solidFill>
              </a:rPr>
              <a:t>Decimal= 11,22,33,56,59,80,84,99</a:t>
            </a:r>
          </a:p>
          <a:p>
            <a:pPr algn="ctr"/>
            <a:r>
              <a:rPr lang="pt-BR" dirty="0">
                <a:solidFill>
                  <a:schemeClr val="accent1"/>
                </a:solidFill>
              </a:rPr>
              <a:t>In Roman is = XI,XXII,XXXIII,LVI,LIX,LXXX,LXXXIV,XCIX</a:t>
            </a:r>
          </a:p>
          <a:p>
            <a:pPr algn="ctr"/>
            <a:r>
              <a:rPr lang="pt-BR" dirty="0"/>
              <a:t>HIS</a:t>
            </a:r>
          </a:p>
        </p:txBody>
      </p:sp>
      <p:sp>
        <p:nvSpPr>
          <p:cNvPr id="8" name="Retângulo 7">
            <a:extLst>
              <a:ext uri="{FF2B5EF4-FFF2-40B4-BE49-F238E27FC236}">
                <a16:creationId xmlns:a16="http://schemas.microsoft.com/office/drawing/2014/main" id="{DEEE788D-BD8C-84A0-713C-86D1C4C39E23}"/>
              </a:ext>
            </a:extLst>
          </p:cNvPr>
          <p:cNvSpPr/>
          <p:nvPr/>
        </p:nvSpPr>
        <p:spPr>
          <a:xfrm>
            <a:off x="4654310" y="3576027"/>
            <a:ext cx="3126152" cy="22117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accent1"/>
                </a:solidFill>
              </a:rPr>
              <a:t>Hundred</a:t>
            </a:r>
            <a:r>
              <a:rPr lang="pt-BR" dirty="0">
                <a:solidFill>
                  <a:schemeClr val="accent1"/>
                </a:solidFill>
              </a:rPr>
              <a:t> = 100,400,459,799,800, 999</a:t>
            </a:r>
          </a:p>
          <a:p>
            <a:pPr algn="ctr"/>
            <a:r>
              <a:rPr lang="pt-BR" dirty="0">
                <a:solidFill>
                  <a:schemeClr val="accent1"/>
                </a:solidFill>
              </a:rPr>
              <a:t>C, CD, CDLIX, DCCXCIX, DCCC,CMXCIX</a:t>
            </a:r>
            <a:r>
              <a:rPr lang="pt-BR" dirty="0"/>
              <a:t>HIS</a:t>
            </a:r>
          </a:p>
        </p:txBody>
      </p:sp>
      <p:sp>
        <p:nvSpPr>
          <p:cNvPr id="9" name="Retângulo 8">
            <a:extLst>
              <a:ext uri="{FF2B5EF4-FFF2-40B4-BE49-F238E27FC236}">
                <a16:creationId xmlns:a16="http://schemas.microsoft.com/office/drawing/2014/main" id="{DDD4EE54-A0C2-ADD5-ACAF-FADE710575FD}"/>
              </a:ext>
            </a:extLst>
          </p:cNvPr>
          <p:cNvSpPr/>
          <p:nvPr/>
        </p:nvSpPr>
        <p:spPr>
          <a:xfrm>
            <a:off x="8030310" y="3661752"/>
            <a:ext cx="3286367" cy="22117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accent1"/>
                </a:solidFill>
              </a:rPr>
              <a:t>This </a:t>
            </a:r>
            <a:r>
              <a:rPr lang="pt-BR" dirty="0" err="1">
                <a:solidFill>
                  <a:schemeClr val="accent1"/>
                </a:solidFill>
              </a:rPr>
              <a:t>year</a:t>
            </a:r>
            <a:r>
              <a:rPr lang="pt-BR" dirty="0">
                <a:solidFill>
                  <a:schemeClr val="accent1"/>
                </a:solidFill>
              </a:rPr>
              <a:t> = 2022</a:t>
            </a:r>
          </a:p>
          <a:p>
            <a:pPr algn="ctr"/>
            <a:r>
              <a:rPr lang="pt-BR" dirty="0">
                <a:solidFill>
                  <a:schemeClr val="accent1"/>
                </a:solidFill>
              </a:rPr>
              <a:t>In Roman is = MMXXII</a:t>
            </a:r>
          </a:p>
          <a:p>
            <a:pPr algn="ctr"/>
            <a:r>
              <a:rPr lang="pt-BR" dirty="0">
                <a:solidFill>
                  <a:schemeClr val="accent1"/>
                </a:solidFill>
              </a:rPr>
              <a:t>Next </a:t>
            </a:r>
            <a:r>
              <a:rPr lang="pt-BR" dirty="0" err="1">
                <a:solidFill>
                  <a:schemeClr val="accent1"/>
                </a:solidFill>
              </a:rPr>
              <a:t>year</a:t>
            </a:r>
            <a:r>
              <a:rPr lang="pt-BR" dirty="0">
                <a:solidFill>
                  <a:schemeClr val="accent1"/>
                </a:solidFill>
              </a:rPr>
              <a:t> = 2023</a:t>
            </a:r>
          </a:p>
          <a:p>
            <a:pPr algn="ctr"/>
            <a:r>
              <a:rPr lang="pt-BR" dirty="0">
                <a:solidFill>
                  <a:schemeClr val="accent1"/>
                </a:solidFill>
              </a:rPr>
              <a:t>MMXXIII</a:t>
            </a:r>
          </a:p>
          <a:p>
            <a:pPr algn="ctr"/>
            <a:r>
              <a:rPr lang="pt-BR" dirty="0" err="1">
                <a:solidFill>
                  <a:schemeClr val="accent1"/>
                </a:solidFill>
              </a:rPr>
              <a:t>My</a:t>
            </a:r>
            <a:r>
              <a:rPr lang="pt-BR" dirty="0">
                <a:solidFill>
                  <a:schemeClr val="accent1"/>
                </a:solidFill>
              </a:rPr>
              <a:t> </a:t>
            </a:r>
            <a:r>
              <a:rPr lang="pt-BR" dirty="0" err="1">
                <a:solidFill>
                  <a:schemeClr val="accent1"/>
                </a:solidFill>
              </a:rPr>
              <a:t>birtday</a:t>
            </a:r>
            <a:r>
              <a:rPr lang="pt-BR" dirty="0">
                <a:solidFill>
                  <a:schemeClr val="accent1"/>
                </a:solidFill>
              </a:rPr>
              <a:t> </a:t>
            </a:r>
            <a:r>
              <a:rPr lang="pt-BR" dirty="0" err="1">
                <a:solidFill>
                  <a:schemeClr val="accent1"/>
                </a:solidFill>
              </a:rPr>
              <a:t>year</a:t>
            </a:r>
            <a:r>
              <a:rPr lang="pt-BR" dirty="0">
                <a:solidFill>
                  <a:schemeClr val="accent1"/>
                </a:solidFill>
              </a:rPr>
              <a:t> = 1969</a:t>
            </a:r>
          </a:p>
          <a:p>
            <a:pPr algn="ctr"/>
            <a:r>
              <a:rPr lang="pt-BR" dirty="0">
                <a:solidFill>
                  <a:schemeClr val="accent1"/>
                </a:solidFill>
              </a:rPr>
              <a:t>In Roman is = MCMLXIX</a:t>
            </a:r>
          </a:p>
          <a:p>
            <a:pPr algn="ctr"/>
            <a:r>
              <a:rPr lang="pt-BR" dirty="0" err="1">
                <a:solidFill>
                  <a:schemeClr val="accent1"/>
                </a:solidFill>
              </a:rPr>
              <a:t>England</a:t>
            </a:r>
            <a:r>
              <a:rPr lang="pt-BR" dirty="0">
                <a:solidFill>
                  <a:schemeClr val="accent1"/>
                </a:solidFill>
              </a:rPr>
              <a:t> </a:t>
            </a:r>
            <a:r>
              <a:rPr lang="pt-BR" dirty="0" err="1">
                <a:solidFill>
                  <a:schemeClr val="accent1"/>
                </a:solidFill>
              </a:rPr>
              <a:t>won</a:t>
            </a:r>
            <a:r>
              <a:rPr lang="pt-BR" dirty="0">
                <a:solidFill>
                  <a:schemeClr val="accent1"/>
                </a:solidFill>
              </a:rPr>
              <a:t> </a:t>
            </a:r>
            <a:r>
              <a:rPr lang="pt-BR" dirty="0" err="1">
                <a:solidFill>
                  <a:schemeClr val="accent1"/>
                </a:solidFill>
              </a:rPr>
              <a:t>the</a:t>
            </a:r>
            <a:r>
              <a:rPr lang="pt-BR" dirty="0">
                <a:solidFill>
                  <a:schemeClr val="accent1"/>
                </a:solidFill>
              </a:rPr>
              <a:t> </a:t>
            </a:r>
            <a:r>
              <a:rPr lang="pt-BR" dirty="0" err="1">
                <a:solidFill>
                  <a:schemeClr val="accent1"/>
                </a:solidFill>
              </a:rPr>
              <a:t>cup</a:t>
            </a:r>
            <a:r>
              <a:rPr lang="pt-BR" dirty="0">
                <a:solidFill>
                  <a:schemeClr val="accent1"/>
                </a:solidFill>
              </a:rPr>
              <a:t> 1966</a:t>
            </a:r>
          </a:p>
          <a:p>
            <a:pPr algn="ctr"/>
            <a:r>
              <a:rPr lang="pt-BR" dirty="0">
                <a:solidFill>
                  <a:schemeClr val="accent1"/>
                </a:solidFill>
              </a:rPr>
              <a:t>MCMLXVI</a:t>
            </a:r>
            <a:r>
              <a:rPr lang="pt-BR" dirty="0"/>
              <a:t>HIS</a:t>
            </a:r>
          </a:p>
        </p:txBody>
      </p:sp>
      <p:sp>
        <p:nvSpPr>
          <p:cNvPr id="10" name="Retângulo 9">
            <a:extLst>
              <a:ext uri="{FF2B5EF4-FFF2-40B4-BE49-F238E27FC236}">
                <a16:creationId xmlns:a16="http://schemas.microsoft.com/office/drawing/2014/main" id="{AB0E3566-F7E7-922F-4C38-337830104A8B}"/>
              </a:ext>
            </a:extLst>
          </p:cNvPr>
          <p:cNvSpPr/>
          <p:nvPr/>
        </p:nvSpPr>
        <p:spPr>
          <a:xfrm>
            <a:off x="1453662" y="2581275"/>
            <a:ext cx="1089513"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THOUSAND</a:t>
            </a:r>
          </a:p>
        </p:txBody>
      </p:sp>
      <p:sp>
        <p:nvSpPr>
          <p:cNvPr id="11" name="Retângulo 10">
            <a:extLst>
              <a:ext uri="{FF2B5EF4-FFF2-40B4-BE49-F238E27FC236}">
                <a16:creationId xmlns:a16="http://schemas.microsoft.com/office/drawing/2014/main" id="{6AB6DA5B-5101-F443-B58E-AE7FD1D3A997}"/>
              </a:ext>
            </a:extLst>
          </p:cNvPr>
          <p:cNvSpPr/>
          <p:nvPr/>
        </p:nvSpPr>
        <p:spPr>
          <a:xfrm>
            <a:off x="2618153" y="2569128"/>
            <a:ext cx="1089513"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HUNDRED</a:t>
            </a:r>
          </a:p>
        </p:txBody>
      </p:sp>
      <p:sp>
        <p:nvSpPr>
          <p:cNvPr id="12" name="Retângulo 11">
            <a:extLst>
              <a:ext uri="{FF2B5EF4-FFF2-40B4-BE49-F238E27FC236}">
                <a16:creationId xmlns:a16="http://schemas.microsoft.com/office/drawing/2014/main" id="{E7A28828-B3A7-27F9-E28A-180DB46EC9B5}"/>
              </a:ext>
            </a:extLst>
          </p:cNvPr>
          <p:cNvSpPr/>
          <p:nvPr/>
        </p:nvSpPr>
        <p:spPr>
          <a:xfrm>
            <a:off x="3782644" y="2569128"/>
            <a:ext cx="1089513"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DECIMAL</a:t>
            </a:r>
          </a:p>
        </p:txBody>
      </p:sp>
      <p:sp>
        <p:nvSpPr>
          <p:cNvPr id="13" name="Retângulo 12">
            <a:extLst>
              <a:ext uri="{FF2B5EF4-FFF2-40B4-BE49-F238E27FC236}">
                <a16:creationId xmlns:a16="http://schemas.microsoft.com/office/drawing/2014/main" id="{81E3449F-E119-EF08-77D6-FC5C1D2A5D47}"/>
              </a:ext>
            </a:extLst>
          </p:cNvPr>
          <p:cNvSpPr/>
          <p:nvPr/>
        </p:nvSpPr>
        <p:spPr>
          <a:xfrm>
            <a:off x="4947135" y="2569128"/>
            <a:ext cx="1089513"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UNIT</a:t>
            </a:r>
          </a:p>
        </p:txBody>
      </p:sp>
    </p:spTree>
    <p:extLst>
      <p:ext uri="{BB962C8B-B14F-4D97-AF65-F5344CB8AC3E}">
        <p14:creationId xmlns:p14="http://schemas.microsoft.com/office/powerpoint/2010/main" val="273727681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11370</TotalTime>
  <Words>596</Words>
  <Application>Microsoft Office PowerPoint</Application>
  <PresentationFormat>Widescreen</PresentationFormat>
  <Paragraphs>128</Paragraphs>
  <Slides>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Meiryo</vt: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Peter Viegas</dc:creator>
  <cp:lastModifiedBy>Peter Viegas</cp:lastModifiedBy>
  <cp:revision>6</cp:revision>
  <dcterms:created xsi:type="dcterms:W3CDTF">2022-12-20T06:49:52Z</dcterms:created>
  <dcterms:modified xsi:type="dcterms:W3CDTF">2022-12-28T04:19:56Z</dcterms:modified>
</cp:coreProperties>
</file>