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DF2F9-0918-A66D-ECB7-9E83A710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D1A50C-81B3-BDC0-4D11-71C7DB660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F12D4-F72A-285D-0710-29FC05F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95282-9181-F9A9-2B47-07F5A21E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9A51B-D93D-B533-CB57-497C2DDF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3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A51DA-4A89-7AD0-071A-F5661DD1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2A9CFD-8178-05C8-10E0-CAA78B831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A1ED1-1534-889A-A5F9-C6E73EC4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24FC1-C32E-795F-E3EA-0C7ADE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295B4-CCD1-A11C-8CFC-5D5DB09A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3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EA622B-A6D4-BBC4-030E-65C2A031F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7BABC1-49EC-87EF-FFB5-31AFE0DD4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251A-8506-10E2-F595-1028614F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7EB1C-D88F-2F66-219B-EB44817B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448DF-484C-AC83-0031-C0B3904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A2968-A5A6-3E94-234F-C4D136DC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2EE89-B62A-D430-2ACC-8F674A6F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9B343-67B1-437E-8F44-CACA06E6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DF634-5B59-95F5-3104-EB45BEAF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677E3-9C65-BA2A-4299-15B2423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6FF0B-0F58-6A1B-1239-EA8652A0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C95A5-677C-744E-0921-022E6B93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3073A-8D92-4C2B-95C1-7D82B82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393A7-4B21-55FF-BC44-F8914FED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82E2E-5716-13E8-5EF8-5E27F96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8A3D-6E27-C310-99EA-B604137A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A9442-2E9B-E65C-5A73-8786417D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E0D9D8-C38F-80F1-44EE-A61C5A901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99AFFE-296E-3503-D55C-6D667BC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60F032-A8C6-2774-3D98-C7A2E9E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BFA2-656F-0170-3F08-6C438E7D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6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CC5DA-4C68-D868-78FA-23229687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713CD-B3D9-F4A2-44BE-75BED641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31DD29-3F52-2828-2126-530EA6589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FAAD48-BE0B-62DF-5B1A-B8A18BB69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60FDA8-AE6C-70C4-6C73-22DC4EDB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C8D788-12D9-E1FB-B0C6-A63B5D4B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0714E5-9A20-B0F6-1F83-34E3E026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1D2DF4-17ED-798E-4586-128E4BD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04DFA-17F4-A814-F75D-3FEE047A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80B77-AA04-D7CA-BC01-DC3612DD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DC6736-9741-FDB1-235F-912F5F89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5D126D-692E-13EA-3679-88726A1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8DAFFF-2967-1B79-D297-ACDD652B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268F69-2C4F-3634-D75A-B8F950CC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F1A789-2729-7A20-4D4B-49CC4E1F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4574-ABAE-64A8-7509-6CF16A5A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B49C2-6BAF-D6FB-1D9B-4BE8B539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FAA12-0AB7-E63A-4189-74EF3CBD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D88ED2-40D1-2D80-5E47-A730E1A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CBAE0-B1E4-D579-E173-739BF23F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2ABB6-E32D-2F77-E196-CC29FA92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CC532-5167-3932-AD73-36E2631C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6C4A69-DAA3-1597-B8EC-63744CC9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36AD92-7C91-8F9C-BED2-40DDF916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A1F118-FDAF-4707-87A5-15FFCDBD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59270D-217A-971A-5E42-D8970786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03A9E-1C35-6998-40AF-298EAE23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6249A5-EE5F-1628-6CC6-0511D3E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350F60-C150-5243-6BF9-8369B38E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E65E1-33A3-9083-3DB3-9EF7C8C9A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4CE3-C035-49C7-A0B5-E48340E1848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D1C56-C39D-3476-DC20-6DDBED6D6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C88865-4F8D-39F7-C92F-09213816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C76C-DA42-4572-976F-7EAA9DF15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2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B46C10-F35A-1C60-94A1-3BFB398DC02B}"/>
              </a:ext>
            </a:extLst>
          </p:cNvPr>
          <p:cNvSpPr txBox="1"/>
          <p:nvPr/>
        </p:nvSpPr>
        <p:spPr>
          <a:xfrm>
            <a:off x="114300" y="108238"/>
            <a:ext cx="5760027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b="1" i="0" dirty="0">
                <a:solidFill>
                  <a:srgbClr val="33374C"/>
                </a:solidFill>
                <a:effectLst/>
                <a:latin typeface="Manrope"/>
              </a:rPr>
              <a:t>**Full Description** We are in a Star Wars Celebration ...</a:t>
            </a:r>
          </a:p>
          <a:p>
            <a:endParaRPr lang="en-US" sz="1200" b="1" dirty="0">
              <a:solidFill>
                <a:srgbClr val="33374C"/>
              </a:solidFill>
              <a:latin typeface="Manrope"/>
            </a:endParaRPr>
          </a:p>
          <a:p>
            <a:r>
              <a:rPr lang="en-US" sz="1000" dirty="0"/>
              <a:t>Full Description</a:t>
            </a:r>
          </a:p>
          <a:p>
            <a:r>
              <a:rPr lang="en-US" sz="1000" dirty="0"/>
              <a:t>We are in a Star Wars Celebration in 2015, a number of fans are arguing in how many of the films Yoda appeared.</a:t>
            </a:r>
          </a:p>
          <a:p>
            <a:endParaRPr lang="en-US" sz="1000" dirty="0"/>
          </a:p>
          <a:p>
            <a:r>
              <a:rPr lang="en-US" sz="1000" dirty="0"/>
              <a:t>Your job is, given a character name return the number of films where that character appeared.</a:t>
            </a:r>
          </a:p>
          <a:p>
            <a:endParaRPr lang="en-US" sz="1000" dirty="0"/>
          </a:p>
          <a:p>
            <a:r>
              <a:rPr lang="en-US" sz="1000" dirty="0"/>
              <a:t>To do so, you will be using the </a:t>
            </a:r>
            <a:r>
              <a:rPr lang="en-US" sz="1000" dirty="0" err="1"/>
              <a:t>Swapi</a:t>
            </a:r>
            <a:r>
              <a:rPr lang="en-US" sz="1000" dirty="0"/>
              <a:t> API, which documentation can be found here: https://challenges.hackajob.co/swapi/documentation, which </a:t>
            </a:r>
            <a:r>
              <a:rPr lang="en-US" sz="1000" dirty="0" err="1"/>
              <a:t>enpoint</a:t>
            </a:r>
            <a:r>
              <a:rPr lang="en-US" sz="1000" dirty="0"/>
              <a:t> is: https://challenges.hackajob.co/swapi/api/. It's really important to URL encode the </a:t>
            </a:r>
            <a:r>
              <a:rPr lang="en-US" sz="1000" dirty="0" err="1"/>
              <a:t>chatacter</a:t>
            </a:r>
            <a:r>
              <a:rPr lang="en-US" sz="1000" dirty="0"/>
              <a:t> name before calling the API.</a:t>
            </a:r>
          </a:p>
          <a:p>
            <a:endParaRPr lang="en-US" sz="1000" dirty="0"/>
          </a:p>
          <a:p>
            <a:r>
              <a:rPr lang="en-US" sz="1000" dirty="0"/>
              <a:t>Short Description</a:t>
            </a:r>
          </a:p>
          <a:p>
            <a:r>
              <a:rPr lang="en-US" sz="1000" dirty="0"/>
              <a:t>For a given character (https://challenges.hackajob.co/swapi/api/people/?search= + character) return the number of films where that character appeared.</a:t>
            </a:r>
          </a:p>
          <a:p>
            <a:endParaRPr lang="en-US" sz="1000" dirty="0"/>
          </a:p>
          <a:p>
            <a:r>
              <a:rPr lang="en-US" sz="1000" dirty="0"/>
              <a:t>INPUT</a:t>
            </a:r>
          </a:p>
          <a:p>
            <a:r>
              <a:rPr lang="en-US" sz="1000" dirty="0"/>
              <a:t>string    character</a:t>
            </a:r>
          </a:p>
          <a:p>
            <a:endParaRPr lang="en-US" sz="1000" dirty="0"/>
          </a:p>
          <a:p>
            <a:r>
              <a:rPr lang="en-US" sz="1000" dirty="0"/>
              <a:t>OUTPUT</a:t>
            </a:r>
          </a:p>
          <a:p>
            <a:r>
              <a:rPr lang="en-US" sz="1000" dirty="0"/>
              <a:t>int    </a:t>
            </a:r>
            <a:r>
              <a:rPr lang="en-US" sz="1000" dirty="0" err="1"/>
              <a:t>numberOfFilms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EXAMPLE</a:t>
            </a:r>
          </a:p>
          <a:p>
            <a:r>
              <a:rPr lang="en-US" sz="1000" dirty="0"/>
              <a:t>Input</a:t>
            </a:r>
          </a:p>
          <a:p>
            <a:r>
              <a:rPr lang="en-US" sz="1000" dirty="0"/>
              <a:t>"Luke Skywalker"</a:t>
            </a:r>
          </a:p>
          <a:p>
            <a:endParaRPr lang="en-US" sz="1000" dirty="0"/>
          </a:p>
          <a:p>
            <a:r>
              <a:rPr lang="en-US" sz="1000" dirty="0"/>
              <a:t>Output</a:t>
            </a:r>
          </a:p>
          <a:p>
            <a:r>
              <a:rPr lang="en-US" sz="1000" dirty="0"/>
              <a:t>5</a:t>
            </a:r>
          </a:p>
          <a:p>
            <a:endParaRPr lang="en-US" sz="1000" dirty="0"/>
          </a:p>
          <a:p>
            <a:r>
              <a:rPr lang="en-US" sz="1000" dirty="0"/>
              <a:t>HTTP Libraries PHP: curl</a:t>
            </a:r>
          </a:p>
          <a:p>
            <a:r>
              <a:rPr lang="en-US" sz="1000" dirty="0"/>
              <a:t>JavaScript: </a:t>
            </a:r>
            <a:r>
              <a:rPr lang="en-US" sz="1000" dirty="0" err="1"/>
              <a:t>XMLHttpRequest</a:t>
            </a:r>
            <a:r>
              <a:rPr lang="en-US" sz="1000" dirty="0"/>
              <a:t> - Example</a:t>
            </a:r>
          </a:p>
          <a:p>
            <a:r>
              <a:rPr lang="en-US" sz="1000" dirty="0"/>
              <a:t>NodeJS: https, </a:t>
            </a:r>
            <a:r>
              <a:rPr lang="en-US" sz="1000" dirty="0" err="1"/>
              <a:t>axios</a:t>
            </a:r>
            <a:r>
              <a:rPr lang="en-US" sz="1000" dirty="0"/>
              <a:t> - Example</a:t>
            </a:r>
          </a:p>
          <a:p>
            <a:r>
              <a:rPr lang="en-US" sz="1000" dirty="0"/>
              <a:t>Python: </a:t>
            </a:r>
            <a:r>
              <a:rPr lang="en-US" sz="1000" dirty="0" err="1"/>
              <a:t>urllib.request</a:t>
            </a:r>
            <a:endParaRPr lang="en-US" sz="1000" dirty="0"/>
          </a:p>
          <a:p>
            <a:r>
              <a:rPr lang="en-US" sz="1000" dirty="0"/>
              <a:t>Ruby: net/http</a:t>
            </a:r>
          </a:p>
          <a:p>
            <a:r>
              <a:rPr lang="en-US" sz="1000" dirty="0"/>
              <a:t>C#: </a:t>
            </a:r>
            <a:r>
              <a:rPr lang="en-US" sz="1000" dirty="0" err="1"/>
              <a:t>System.Net.Http</a:t>
            </a:r>
            <a:r>
              <a:rPr lang="en-US" sz="1000" dirty="0"/>
              <a:t> - Example</a:t>
            </a:r>
            <a:endParaRPr lang="pt-BR" sz="1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D78F01-916F-49F8-4C78-FAB9F5EC7679}"/>
              </a:ext>
            </a:extLst>
          </p:cNvPr>
          <p:cNvSpPr txBox="1"/>
          <p:nvPr/>
        </p:nvSpPr>
        <p:spPr>
          <a:xfrm>
            <a:off x="6096000" y="108238"/>
            <a:ext cx="5760027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200" dirty="0"/>
              <a:t>**Descrição Completa** Estamos em uma Celebração de Star Wars...</a:t>
            </a:r>
          </a:p>
          <a:p>
            <a:endParaRPr lang="pt-BR" sz="1200" dirty="0"/>
          </a:p>
          <a:p>
            <a:r>
              <a:rPr lang="pt-BR" sz="1200" dirty="0"/>
              <a:t>Para isso, você estará utilizando a API </a:t>
            </a:r>
            <a:r>
              <a:rPr lang="pt-BR" sz="1200" dirty="0" err="1"/>
              <a:t>Swapi</a:t>
            </a:r>
            <a:r>
              <a:rPr lang="pt-BR" sz="1200" dirty="0"/>
              <a:t>, cuja documentação pode ser encontrada aqui:</a:t>
            </a:r>
          </a:p>
          <a:p>
            <a:endParaRPr lang="pt-BR" sz="1200" dirty="0"/>
          </a:p>
          <a:p>
            <a:r>
              <a:rPr lang="pt-BR" sz="1200" dirty="0"/>
              <a:t>https://challenges.hackajob.co/</a:t>
            </a:r>
            <a:r>
              <a:rPr lang="pt-BR" sz="1200" dirty="0" err="1"/>
              <a:t>swapi</a:t>
            </a:r>
            <a:r>
              <a:rPr lang="pt-BR" sz="1200" dirty="0"/>
              <a:t>/</a:t>
            </a:r>
            <a:r>
              <a:rPr lang="pt-BR" sz="1200" dirty="0" err="1"/>
              <a:t>documentation</a:t>
            </a:r>
            <a:r>
              <a:rPr lang="pt-BR" sz="1200" dirty="0"/>
              <a:t>, cujo ponto de referência é: https://challenges.hackajob.co/swapi/api /. </a:t>
            </a:r>
          </a:p>
          <a:p>
            <a:endParaRPr lang="pt-BR" sz="1200" dirty="0"/>
          </a:p>
          <a:p>
            <a:r>
              <a:rPr lang="pt-BR" sz="1200" dirty="0"/>
              <a:t>É muito importante codificar por URL o nome do </a:t>
            </a:r>
            <a:r>
              <a:rPr lang="pt-BR" sz="1200" dirty="0" err="1"/>
              <a:t>chatacter</a:t>
            </a:r>
            <a:r>
              <a:rPr lang="pt-BR" sz="1200" dirty="0"/>
              <a:t> antes de chamar a </a:t>
            </a:r>
            <a:r>
              <a:rPr lang="pt-BR" sz="1200" dirty="0" err="1"/>
              <a:t>API.Pequena</a:t>
            </a:r>
            <a:r>
              <a:rPr lang="pt-BR" sz="1200" dirty="0"/>
              <a:t> </a:t>
            </a:r>
            <a:r>
              <a:rPr lang="pt-BR" sz="1200" dirty="0" err="1"/>
              <a:t>descriçãoPara</a:t>
            </a:r>
            <a:r>
              <a:rPr lang="pt-BR" sz="1200" dirty="0"/>
              <a:t> um determinado personagem</a:t>
            </a:r>
          </a:p>
          <a:p>
            <a:endParaRPr lang="pt-BR" sz="1200" dirty="0"/>
          </a:p>
          <a:p>
            <a:r>
              <a:rPr lang="pt-BR" sz="1200" dirty="0"/>
              <a:t> (https://challenges.hackajob.co/swapi/api/people/?search= + </a:t>
            </a:r>
            <a:r>
              <a:rPr lang="pt-BR" sz="1200" dirty="0" err="1"/>
              <a:t>character</a:t>
            </a:r>
            <a:r>
              <a:rPr lang="pt-BR" sz="1200" dirty="0"/>
              <a:t>) retorne o número de filmes em que esse personagem </a:t>
            </a:r>
            <a:r>
              <a:rPr lang="pt-BR" sz="1200" dirty="0" err="1"/>
              <a:t>apareceu.ENTRADAcaractere</a:t>
            </a:r>
            <a:r>
              <a:rPr lang="pt-BR" sz="1200" dirty="0"/>
              <a:t> de </a:t>
            </a:r>
            <a:r>
              <a:rPr lang="pt-BR" sz="1200" dirty="0" err="1"/>
              <a:t>stringRESULTADOint</a:t>
            </a:r>
            <a:r>
              <a:rPr lang="pt-BR" sz="1200" dirty="0"/>
              <a:t> </a:t>
            </a:r>
            <a:r>
              <a:rPr lang="pt-BR" sz="1200" dirty="0" err="1"/>
              <a:t>númeroDeFilmes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EXEMPLO</a:t>
            </a:r>
          </a:p>
          <a:p>
            <a:endParaRPr lang="pt-BR" sz="1200" dirty="0"/>
          </a:p>
          <a:p>
            <a:r>
              <a:rPr lang="pt-BR" sz="1200" dirty="0" err="1"/>
              <a:t>Entrada"Luke</a:t>
            </a:r>
            <a:r>
              <a:rPr lang="pt-BR" sz="1200" dirty="0"/>
              <a:t> Skywalker"Resultado5Bibliotecas HTTP PHP: </a:t>
            </a:r>
            <a:r>
              <a:rPr lang="pt-BR" sz="1200" dirty="0" err="1"/>
              <a:t>curlJavaScript</a:t>
            </a:r>
            <a:r>
              <a:rPr lang="pt-BR" sz="1200" dirty="0"/>
              <a:t>: </a:t>
            </a:r>
            <a:r>
              <a:rPr lang="pt-BR" sz="1200" dirty="0" err="1"/>
              <a:t>XMLHttpRequest</a:t>
            </a:r>
            <a:r>
              <a:rPr lang="pt-BR" sz="1200" dirty="0"/>
              <a:t> - </a:t>
            </a:r>
            <a:r>
              <a:rPr lang="pt-BR" sz="1200" dirty="0" err="1"/>
              <a:t>ExemploNodeJS</a:t>
            </a:r>
            <a:r>
              <a:rPr lang="pt-BR" sz="1200" dirty="0"/>
              <a:t>: https, </a:t>
            </a:r>
            <a:r>
              <a:rPr lang="pt-BR" sz="1200" dirty="0" err="1"/>
              <a:t>axios</a:t>
            </a:r>
            <a:r>
              <a:rPr lang="pt-BR" sz="1200" dirty="0"/>
              <a:t> - </a:t>
            </a:r>
            <a:r>
              <a:rPr lang="pt-BR" sz="1200" dirty="0" err="1"/>
              <a:t>ExemploPython</a:t>
            </a:r>
            <a:r>
              <a:rPr lang="pt-BR" sz="1200" dirty="0"/>
              <a:t>: </a:t>
            </a:r>
            <a:r>
              <a:rPr lang="pt-BR" sz="1200" dirty="0" err="1"/>
              <a:t>urllib.requestRuby</a:t>
            </a:r>
            <a:r>
              <a:rPr lang="pt-BR" sz="1200" dirty="0"/>
              <a:t>: net/</a:t>
            </a:r>
            <a:r>
              <a:rPr lang="pt-BR" sz="1200" dirty="0" err="1"/>
              <a:t>httpC</a:t>
            </a:r>
            <a:r>
              <a:rPr lang="pt-BR" sz="1200" dirty="0"/>
              <a:t>#: </a:t>
            </a:r>
            <a:r>
              <a:rPr lang="pt-BR" sz="1200" dirty="0" err="1"/>
              <a:t>System.Net.Http</a:t>
            </a:r>
            <a:r>
              <a:rPr lang="pt-BR" sz="1200" dirty="0"/>
              <a:t> - Exemplo</a:t>
            </a:r>
          </a:p>
        </p:txBody>
      </p:sp>
    </p:spTree>
    <p:extLst>
      <p:ext uri="{BB962C8B-B14F-4D97-AF65-F5344CB8AC3E}">
        <p14:creationId xmlns:p14="http://schemas.microsoft.com/office/powerpoint/2010/main" val="6395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B46C10-F35A-1C60-94A1-3BFB398DC02B}"/>
              </a:ext>
            </a:extLst>
          </p:cNvPr>
          <p:cNvSpPr txBox="1"/>
          <p:nvPr/>
        </p:nvSpPr>
        <p:spPr>
          <a:xfrm>
            <a:off x="114300" y="108238"/>
            <a:ext cx="5760027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D78F01-916F-49F8-4C78-FAB9F5EC7679}"/>
              </a:ext>
            </a:extLst>
          </p:cNvPr>
          <p:cNvSpPr txBox="1"/>
          <p:nvPr/>
        </p:nvSpPr>
        <p:spPr>
          <a:xfrm>
            <a:off x="6096000" y="108238"/>
            <a:ext cx="5760027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B46C10-F35A-1C60-94A1-3BFB398DC02B}"/>
              </a:ext>
            </a:extLst>
          </p:cNvPr>
          <p:cNvSpPr txBox="1"/>
          <p:nvPr/>
        </p:nvSpPr>
        <p:spPr>
          <a:xfrm>
            <a:off x="138112" y="195262"/>
            <a:ext cx="11915775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Execution time:</a:t>
            </a:r>
          </a:p>
          <a:p>
            <a:r>
              <a:rPr lang="en-US" sz="1200" dirty="0"/>
              <a:t>Expected: 0.2</a:t>
            </a:r>
          </a:p>
          <a:p>
            <a:r>
              <a:rPr lang="en-US" sz="1200" dirty="0"/>
              <a:t>Actual: 0.07</a:t>
            </a:r>
          </a:p>
          <a:p>
            <a:r>
              <a:rPr lang="en-US" sz="1200" dirty="0"/>
              <a:t>Input:</a:t>
            </a:r>
          </a:p>
          <a:p>
            <a:r>
              <a:rPr lang="en-US" sz="1200" dirty="0"/>
              <a:t>string character: "Luke Skywalker"</a:t>
            </a:r>
          </a:p>
          <a:p>
            <a:r>
              <a:rPr lang="en-US" sz="1200" dirty="0"/>
              <a:t>Output:</a:t>
            </a:r>
          </a:p>
          <a:p>
            <a:r>
              <a:rPr lang="en-US" sz="1200" dirty="0"/>
              <a:t>Expected:</a:t>
            </a:r>
          </a:p>
          <a:p>
            <a:r>
              <a:rPr lang="en-US" sz="1200" dirty="0"/>
              <a:t>5</a:t>
            </a:r>
          </a:p>
          <a:p>
            <a:r>
              <a:rPr lang="en-US" sz="1200" dirty="0"/>
              <a:t>Actual:</a:t>
            </a:r>
          </a:p>
          <a:p>
            <a:r>
              <a:rPr lang="en-US" sz="1200" dirty="0"/>
              <a:t>0</a:t>
            </a:r>
          </a:p>
          <a:p>
            <a:endParaRPr lang="en-US" sz="1200" dirty="0"/>
          </a:p>
          <a:p>
            <a:r>
              <a:rPr lang="en-US" sz="1200" dirty="0"/>
              <a:t>Execution time:</a:t>
            </a:r>
          </a:p>
          <a:p>
            <a:r>
              <a:rPr lang="en-US" sz="1200" dirty="0"/>
              <a:t>Expected: 0.2</a:t>
            </a:r>
          </a:p>
          <a:p>
            <a:r>
              <a:rPr lang="en-US" sz="1200" dirty="0"/>
              <a:t>Actual: 0.06</a:t>
            </a:r>
          </a:p>
          <a:p>
            <a:r>
              <a:rPr lang="en-US" sz="1200" dirty="0"/>
              <a:t>Input:</a:t>
            </a:r>
          </a:p>
          <a:p>
            <a:r>
              <a:rPr lang="en-US" sz="1200" dirty="0"/>
              <a:t>string character: "C-3PO"</a:t>
            </a:r>
          </a:p>
          <a:p>
            <a:r>
              <a:rPr lang="en-US" sz="1200" dirty="0"/>
              <a:t>Output:</a:t>
            </a:r>
          </a:p>
          <a:p>
            <a:r>
              <a:rPr lang="en-US" sz="1200" dirty="0"/>
              <a:t>Expected:</a:t>
            </a:r>
          </a:p>
          <a:p>
            <a:r>
              <a:rPr lang="en-US" sz="1200" dirty="0"/>
              <a:t>6</a:t>
            </a:r>
          </a:p>
          <a:p>
            <a:r>
              <a:rPr lang="en-US" sz="1200" dirty="0"/>
              <a:t>Actual:</a:t>
            </a:r>
          </a:p>
          <a:p>
            <a:r>
              <a:rPr lang="en-US" sz="1200" dirty="0"/>
              <a:t>0</a:t>
            </a:r>
          </a:p>
          <a:p>
            <a:endParaRPr lang="en-US" sz="1200" dirty="0"/>
          </a:p>
          <a:p>
            <a:r>
              <a:rPr lang="en-US" sz="1200" dirty="0"/>
              <a:t>Execution time:</a:t>
            </a:r>
          </a:p>
          <a:p>
            <a:r>
              <a:rPr lang="en-US" sz="1200" dirty="0"/>
              <a:t>Expected: 0.2</a:t>
            </a:r>
          </a:p>
          <a:p>
            <a:r>
              <a:rPr lang="en-US" sz="1200" dirty="0"/>
              <a:t>Actual: 0.08</a:t>
            </a:r>
          </a:p>
          <a:p>
            <a:r>
              <a:rPr lang="en-US" sz="1200" dirty="0"/>
              <a:t>Input:</a:t>
            </a:r>
          </a:p>
          <a:p>
            <a:r>
              <a:rPr lang="en-US" sz="1200" dirty="0"/>
              <a:t>string character: "</a:t>
            </a:r>
            <a:r>
              <a:rPr lang="en-US" sz="1200" dirty="0" err="1"/>
              <a:t>Tarfful</a:t>
            </a:r>
            <a:r>
              <a:rPr lang="en-US" sz="1200" dirty="0"/>
              <a:t>"</a:t>
            </a:r>
          </a:p>
          <a:p>
            <a:r>
              <a:rPr lang="en-US" sz="1200" dirty="0"/>
              <a:t>Output:</a:t>
            </a:r>
          </a:p>
          <a:p>
            <a:r>
              <a:rPr lang="en-US" sz="1200" dirty="0"/>
              <a:t>Expected: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Actual:</a:t>
            </a:r>
          </a:p>
          <a:p>
            <a:r>
              <a:rPr lang="en-US" sz="1200" dirty="0"/>
              <a:t>0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84FB60-0113-B57E-5D4C-1EEFFEB6CEB0}"/>
              </a:ext>
            </a:extLst>
          </p:cNvPr>
          <p:cNvSpPr txBox="1"/>
          <p:nvPr/>
        </p:nvSpPr>
        <p:spPr>
          <a:xfrm>
            <a:off x="6096000" y="108238"/>
            <a:ext cx="5760027" cy="646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Execution time:</a:t>
            </a:r>
          </a:p>
          <a:p>
            <a:r>
              <a:rPr lang="en-US" sz="1200" dirty="0"/>
              <a:t>Expected: 0.2</a:t>
            </a:r>
          </a:p>
          <a:p>
            <a:r>
              <a:rPr lang="en-US" sz="1200" dirty="0"/>
              <a:t>Actual: 0.07</a:t>
            </a:r>
          </a:p>
          <a:p>
            <a:r>
              <a:rPr lang="en-US" sz="1200" dirty="0"/>
              <a:t>Input:</a:t>
            </a:r>
          </a:p>
          <a:p>
            <a:r>
              <a:rPr lang="en-US" sz="1200" dirty="0"/>
              <a:t>string character: "Chewbacca"</a:t>
            </a:r>
          </a:p>
          <a:p>
            <a:r>
              <a:rPr lang="en-US" sz="1200" dirty="0"/>
              <a:t>Output:</a:t>
            </a:r>
          </a:p>
          <a:p>
            <a:r>
              <a:rPr lang="en-US" sz="1200" dirty="0"/>
              <a:t>Expected:</a:t>
            </a:r>
          </a:p>
          <a:p>
            <a:r>
              <a:rPr lang="en-US" sz="1200" dirty="0"/>
              <a:t>5</a:t>
            </a:r>
          </a:p>
          <a:p>
            <a:r>
              <a:rPr lang="en-US" sz="1200" dirty="0"/>
              <a:t>Actual:</a:t>
            </a:r>
          </a:p>
          <a:p>
            <a:r>
              <a:rPr lang="en-US" sz="1200" dirty="0"/>
              <a:t>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158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458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Manrope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Peter Viegas</dc:creator>
  <cp:lastModifiedBy>Peter Viegas</cp:lastModifiedBy>
  <cp:revision>6</cp:revision>
  <dcterms:created xsi:type="dcterms:W3CDTF">2022-05-01T19:57:10Z</dcterms:created>
  <dcterms:modified xsi:type="dcterms:W3CDTF">2022-06-14T10:01:50Z</dcterms:modified>
</cp:coreProperties>
</file>