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8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28EB9-0CA4-F87F-06B3-7E6DD70A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6C776-0947-FE92-6D49-0B7849DCA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75187-56C3-C0BC-97DD-20C4A09B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F4A992-54DC-D069-4C6F-DF9DC185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00AD4-9320-EE6D-2DFB-A86CA1D3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2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29B33-2484-BC46-646A-4147BA7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B42EAA-ED64-3555-3F97-76AA89C6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44516A-B05D-DE7C-D65D-5DC114D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DEB4B-810D-D314-35EC-321F545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6932A-1353-BC12-9B8F-29430B8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9B78EB-F4D5-C5E6-B3C8-360A46E0B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E93C12-1CF7-A727-56C5-9C9F03B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8A6F-15EB-187E-4BA3-3E7807EA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BFC6C-FB5C-71F4-AEC3-3AE1FF03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0BF5A-91CC-4BD4-DBE2-CEC55EC3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73652-F84A-4DFB-DF6D-7EF4FE4E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570EC-1A68-80AC-6543-690854C8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51EBC-A6EF-83C8-031D-820EE09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E283-37E9-FBDC-4771-CCD910E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066FB-785C-BE65-D996-EF7E4D24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B89A1-9275-5D1D-E8A0-F46D62D1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ADADC-EAB1-21BA-F9F1-B578D679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70797-E7A4-B10B-EF0A-CE4EC486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84999-0265-3AD9-F4AA-AD597812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586B1-504C-B815-D8D3-F54B9267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0D57-0099-97F8-7B5B-EEC60350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043FF-9129-D3B9-E125-EB85C8A69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D39C4-4378-6388-5795-CC9B6D52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22B51-887C-8A8A-9304-216BC559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2139DE-01B3-EC9A-0E11-48D46A90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BF6025-9DCD-D08A-C7DF-DEF2B307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B929-48DA-CA03-F56C-9FD93B8E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215C19-A547-0D62-1C78-0C7C467C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0F724B-1025-3FFD-E222-8AFC30F99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B338D0-ED6A-D96A-E47E-17827B293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B9BCF0-EFBF-1E84-47F6-C7856A6EC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A396D8-625F-2A57-8F8B-612BE49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43E891-7D0E-8DE7-58A3-57709B2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4EAED5-AF09-BB50-4FC2-8A375B7A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0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2904-A438-BA4B-A745-9C05092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02A4D0-CDB7-04BD-871B-A62160D6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44A0C4-6CF2-9A11-453F-D2006279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58D128-9502-4B46-3EEE-5E0D649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0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6780E9-7A81-2CF6-4C44-AA4EED70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F39AC5-5E12-CF08-175F-7308289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41ADA-E90B-BC36-4E59-9C59FD45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54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1660-E8D2-5B85-E418-5A0CBDBF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C42A0-B149-F451-547B-4A3E6E4E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FD3F-AFC7-BC39-AD5F-7BA096D5A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4B367-252A-A01C-CCEF-EAF585E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18D71-CA30-A7A6-7C1A-A44EE3A1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D5CA9-18B3-A218-0865-C2A5EEFC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0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E0BD-23BE-1915-5203-01CBA200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AB3745-A3CD-04F6-3665-9B71F1323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D0F84B-612D-D385-564E-2A6436C3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6DCFDD-2769-2C39-2164-6389776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346AF-AE8A-B58E-D65E-0A273ED8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38889-58A8-CE94-919D-49197A2A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0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D334BD-A965-C005-54E2-28DD0C77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60647-CEA3-AF17-5066-BB25FEAC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D4737-6514-5053-4BA7-56939247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4A40-3C64-428C-908E-9C1EA2258C27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C6753-9C28-7A19-E98A-1AD0367D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1F1EC-B9DF-F2AA-D7FF-B1EBECC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36DE-EA13-4A71-A75B-4BD0BB29F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Comandos iniciais para o projeto</a:t>
            </a:r>
          </a:p>
          <a:p>
            <a:endParaRPr lang="pt-BR" sz="1200" dirty="0"/>
          </a:p>
          <a:p>
            <a:r>
              <a:rPr lang="pt-BR" sz="1200" dirty="0" err="1"/>
              <a:t>npm</a:t>
            </a:r>
            <a:r>
              <a:rPr lang="pt-BR" sz="1200" dirty="0"/>
              <a:t> </a:t>
            </a:r>
            <a:r>
              <a:rPr lang="pt-BR" sz="1200" dirty="0" err="1"/>
              <a:t>install</a:t>
            </a:r>
            <a:r>
              <a:rPr lang="pt-BR" sz="1200" dirty="0"/>
              <a:t> -g </a:t>
            </a:r>
            <a:r>
              <a:rPr lang="pt-BR" sz="1200" dirty="0" err="1"/>
              <a:t>create</a:t>
            </a:r>
            <a:r>
              <a:rPr lang="pt-BR" sz="1200" dirty="0"/>
              <a:t>-</a:t>
            </a:r>
            <a:r>
              <a:rPr lang="pt-BR" sz="1200" dirty="0" err="1"/>
              <a:t>react</a:t>
            </a:r>
            <a:r>
              <a:rPr lang="pt-BR" sz="1200" dirty="0"/>
              <a:t>-app 	Para a instalação</a:t>
            </a:r>
          </a:p>
          <a:p>
            <a:endParaRPr lang="pt-BR" sz="1200" dirty="0"/>
          </a:p>
          <a:p>
            <a:r>
              <a:rPr lang="pt-BR" sz="1200" dirty="0" err="1"/>
              <a:t>npm</a:t>
            </a:r>
            <a:r>
              <a:rPr lang="pt-BR" sz="1200" dirty="0"/>
              <a:t> </a:t>
            </a:r>
            <a:r>
              <a:rPr lang="pt-BR" sz="1200" dirty="0" err="1"/>
              <a:t>view</a:t>
            </a:r>
            <a:r>
              <a:rPr lang="pt-BR" sz="1200" dirty="0"/>
              <a:t> </a:t>
            </a:r>
            <a:r>
              <a:rPr lang="pt-BR" sz="1200" dirty="0" err="1"/>
              <a:t>create</a:t>
            </a:r>
            <a:r>
              <a:rPr lang="pt-BR" sz="1200" dirty="0"/>
              <a:t>-</a:t>
            </a:r>
            <a:r>
              <a:rPr lang="pt-BR" sz="1200" dirty="0" err="1"/>
              <a:t>react</a:t>
            </a:r>
            <a:r>
              <a:rPr lang="pt-BR" sz="1200" dirty="0"/>
              <a:t>-app </a:t>
            </a:r>
            <a:r>
              <a:rPr lang="pt-BR" sz="1200" dirty="0" err="1"/>
              <a:t>version</a:t>
            </a:r>
            <a:r>
              <a:rPr lang="pt-BR" sz="1200" dirty="0"/>
              <a:t>	Para a verificação de versão</a:t>
            </a:r>
          </a:p>
          <a:p>
            <a:endParaRPr lang="pt-BR" sz="1200" dirty="0"/>
          </a:p>
          <a:p>
            <a:r>
              <a:rPr lang="pt-BR" sz="1200" dirty="0" err="1"/>
              <a:t>create</a:t>
            </a:r>
            <a:r>
              <a:rPr lang="pt-BR" sz="1200" dirty="0"/>
              <a:t>-</a:t>
            </a:r>
            <a:r>
              <a:rPr lang="pt-BR" sz="1200" dirty="0" err="1"/>
              <a:t>react</a:t>
            </a:r>
            <a:r>
              <a:rPr lang="pt-BR" sz="1200" dirty="0"/>
              <a:t>-app </a:t>
            </a:r>
            <a:r>
              <a:rPr lang="pt-BR" sz="1200" dirty="0" err="1"/>
              <a:t>testeApp</a:t>
            </a:r>
            <a:r>
              <a:rPr lang="pt-BR" sz="1200" dirty="0"/>
              <a:t>		Criação do projeto</a:t>
            </a:r>
          </a:p>
          <a:p>
            <a:endParaRPr lang="pt-BR" sz="1200" dirty="0"/>
          </a:p>
          <a:p>
            <a:r>
              <a:rPr lang="pt-BR" sz="1200" dirty="0"/>
              <a:t>Para testar o projeto: </a:t>
            </a:r>
            <a:r>
              <a:rPr lang="pt-BR" sz="1200" dirty="0" err="1"/>
              <a:t>npm</a:t>
            </a:r>
            <a:r>
              <a:rPr lang="pt-BR" sz="1200" dirty="0"/>
              <a:t> start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u="sng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4273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39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1037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0160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8298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367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7091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819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7874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5701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129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Curso </a:t>
            </a:r>
            <a:r>
              <a:rPr lang="pt-BR" sz="1200" dirty="0" err="1"/>
              <a:t>Udemy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Primeiro código App.js</a:t>
            </a:r>
          </a:p>
          <a:p>
            <a:endParaRPr lang="pt-BR" sz="1200" dirty="0"/>
          </a:p>
          <a:p>
            <a:r>
              <a:rPr lang="pt-BR" sz="1200" dirty="0"/>
              <a:t>Foi criada uma função que interage com uma constante</a:t>
            </a:r>
          </a:p>
          <a:p>
            <a:endParaRPr lang="pt-BR" sz="1200" dirty="0"/>
          </a:p>
          <a:p>
            <a:r>
              <a:rPr lang="pt-BR" sz="1200" dirty="0"/>
              <a:t>Quando á um única informação pode construir desta forma </a:t>
            </a:r>
          </a:p>
          <a:p>
            <a:endParaRPr lang="pt-BR" sz="1200" dirty="0"/>
          </a:p>
          <a:p>
            <a:r>
              <a:rPr lang="pt-BR" sz="1200" dirty="0"/>
              <a:t>Quando são várias linhas, é necessário criar as {} e acrescentar o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</a:p>
          <a:p>
            <a:endParaRPr lang="pt-BR" sz="1200" dirty="0"/>
          </a:p>
          <a:p>
            <a:r>
              <a:rPr lang="pt-BR" sz="1200" dirty="0"/>
              <a:t>Para passar parâmetros utilizamos o </a:t>
            </a:r>
            <a:r>
              <a:rPr lang="pt-BR" sz="1200" dirty="0" err="1"/>
              <a:t>props</a:t>
            </a:r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CED2C-B739-4129-514E-EC5C2677F61C}"/>
              </a:ext>
            </a:extLst>
          </p:cNvPr>
          <p:cNvSpPr txBox="1"/>
          <p:nvPr/>
        </p:nvSpPr>
        <p:spPr>
          <a:xfrm>
            <a:off x="4959928" y="378691"/>
            <a:ext cx="58466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Bemvindo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Bem Vindo(a)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BemvindoMaisLinhas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Testado o bem vindo com mais linhas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Linha 1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Linha 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Benvindo(a)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Tenho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anos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Olá mundo!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BemvindoMaisLinhas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BemvindoMaisLinhas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"Ana"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'44'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 Júlia"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BemvindoUsandoprops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Bem vindo ao sistema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7CA627-1849-3DFE-8034-9A448A3A533F}"/>
              </a:ext>
            </a:extLst>
          </p:cNvPr>
          <p:cNvCxnSpPr>
            <a:cxnSpLocks/>
          </p:cNvCxnSpPr>
          <p:nvPr/>
        </p:nvCxnSpPr>
        <p:spPr>
          <a:xfrm flipV="1">
            <a:off x="4461164" y="1173018"/>
            <a:ext cx="720436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CCD3E6C-D24F-22C2-774D-E4B9A9F6A576}"/>
              </a:ext>
            </a:extLst>
          </p:cNvPr>
          <p:cNvCxnSpPr>
            <a:cxnSpLocks/>
          </p:cNvCxnSpPr>
          <p:nvPr/>
        </p:nvCxnSpPr>
        <p:spPr>
          <a:xfrm>
            <a:off x="3131128" y="2281382"/>
            <a:ext cx="184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4BEFD7-E934-BF49-C020-63E76B39452E}"/>
              </a:ext>
            </a:extLst>
          </p:cNvPr>
          <p:cNvCxnSpPr>
            <a:cxnSpLocks/>
          </p:cNvCxnSpPr>
          <p:nvPr/>
        </p:nvCxnSpPr>
        <p:spPr>
          <a:xfrm flipV="1">
            <a:off x="3740728" y="858982"/>
            <a:ext cx="1233054" cy="31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1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8814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79525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9749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156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304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5978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2141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199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5097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11984477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5234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4886233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Curso </a:t>
            </a:r>
            <a:r>
              <a:rPr lang="pt-BR" sz="1200" dirty="0" err="1"/>
              <a:t>Udemy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Segunda aula App.js</a:t>
            </a:r>
          </a:p>
          <a:p>
            <a:endParaRPr lang="pt-BR" sz="1200" dirty="0"/>
          </a:p>
          <a:p>
            <a:r>
              <a:rPr lang="pt-BR" sz="1200" dirty="0"/>
              <a:t>Componente chamando componente, nesta aula foi dividida as constantes sendo chamadas uma dentro da outra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CED2C-B739-4129-514E-EC5C2677F61C}"/>
              </a:ext>
            </a:extLst>
          </p:cNvPr>
          <p:cNvSpPr txBox="1"/>
          <p:nvPr/>
        </p:nvSpPr>
        <p:spPr>
          <a:xfrm>
            <a:off x="4959928" y="378691"/>
            <a:ext cx="58466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Olá sou o(a)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Cargo: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Idade: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Social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LinkedIn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Youtube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Olá mundo!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Conheça a nossa equipe: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"Gerente de Projetos"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"52"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"Programadora"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 Júlia"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"Designer"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5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4886233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Curso </a:t>
            </a:r>
            <a:r>
              <a:rPr lang="pt-BR" sz="1200" dirty="0" err="1"/>
              <a:t>Udemy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Terceira aula App.js</a:t>
            </a:r>
          </a:p>
          <a:p>
            <a:endParaRPr lang="pt-BR" sz="1200" dirty="0"/>
          </a:p>
          <a:p>
            <a:r>
              <a:rPr lang="pt-BR" sz="1200" dirty="0"/>
              <a:t>Componente chamando componente, usando a mesma ideia da aula passada alterando as constantes por classes</a:t>
            </a:r>
          </a:p>
          <a:p>
            <a:endParaRPr lang="pt-BR" sz="1200" dirty="0"/>
          </a:p>
          <a:p>
            <a:r>
              <a:rPr lang="pt-BR" sz="1200" dirty="0" err="1"/>
              <a:t>Obs</a:t>
            </a:r>
            <a:r>
              <a:rPr lang="pt-BR" sz="1200" dirty="0"/>
              <a:t>: para </a:t>
            </a:r>
            <a:r>
              <a:rPr lang="pt-BR" sz="1200" dirty="0" err="1"/>
              <a:t>class</a:t>
            </a:r>
            <a:r>
              <a:rPr lang="pt-BR" sz="1200" dirty="0"/>
              <a:t> é necessário ter render() para renderizar.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CED2C-B739-4129-514E-EC5C2677F61C}"/>
              </a:ext>
            </a:extLst>
          </p:cNvPr>
          <p:cNvSpPr txBox="1"/>
          <p:nvPr/>
        </p:nvSpPr>
        <p:spPr>
          <a:xfrm>
            <a:off x="4959928" y="378691"/>
            <a:ext cx="58466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Olá eu sou o(a)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Cargo: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Idade: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Olá mundo!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Conheça a nossa equipe: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"Gerente de Projetos"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"Programadora"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'44'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 Júlia"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"Designer"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3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4886233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Curso </a:t>
            </a:r>
            <a:r>
              <a:rPr lang="pt-BR" sz="1200" dirty="0" err="1"/>
              <a:t>Udemy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Quarta aula App.js</a:t>
            </a:r>
          </a:p>
          <a:p>
            <a:endParaRPr lang="pt-BR" sz="1200" dirty="0"/>
          </a:p>
          <a:p>
            <a:r>
              <a:rPr lang="pt-BR" sz="1200" dirty="0"/>
              <a:t>Usando construtor</a:t>
            </a:r>
          </a:p>
          <a:p>
            <a:endParaRPr lang="pt-BR" sz="1200" dirty="0"/>
          </a:p>
          <a:p>
            <a:r>
              <a:rPr lang="pt-BR" sz="1200" dirty="0"/>
              <a:t>Necessário para a utilização da variável dentro do módulo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CED2C-B739-4129-514E-EC5C2677F61C}"/>
              </a:ext>
            </a:extLst>
          </p:cNvPr>
          <p:cNvSpPr txBox="1"/>
          <p:nvPr/>
        </p:nvSpPr>
        <p:spPr>
          <a:xfrm>
            <a:off x="4959928" y="378691"/>
            <a:ext cx="584661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'Peter'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contador: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aumentar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aumentar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diminuir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diminuir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aumentar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diminuir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'Opa chegou a zero!'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diminuir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aumentar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BD2079-81CF-13A3-353F-40BE6DAC7F19}"/>
              </a:ext>
            </a:extLst>
          </p:cNvPr>
          <p:cNvCxnSpPr/>
          <p:nvPr/>
        </p:nvCxnSpPr>
        <p:spPr>
          <a:xfrm>
            <a:off x="3793067" y="1532467"/>
            <a:ext cx="1312333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4886233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Curso </a:t>
            </a:r>
            <a:r>
              <a:rPr lang="pt-BR" sz="1200" dirty="0" err="1"/>
              <a:t>Udemy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Quinta aula App.js</a:t>
            </a:r>
          </a:p>
          <a:p>
            <a:endParaRPr lang="pt-BR" sz="1200" dirty="0"/>
          </a:p>
          <a:p>
            <a:r>
              <a:rPr lang="pt-BR" sz="1200" dirty="0"/>
              <a:t>Componentes mais utilizados</a:t>
            </a:r>
          </a:p>
          <a:p>
            <a:endParaRPr lang="pt-BR" sz="1200" dirty="0"/>
          </a:p>
          <a:p>
            <a:r>
              <a:rPr lang="pt-BR" sz="1200" dirty="0"/>
              <a:t>Consumir uma API um Website</a:t>
            </a:r>
          </a:p>
          <a:p>
            <a:endParaRPr lang="pt-BR" sz="1200" dirty="0"/>
          </a:p>
          <a:p>
            <a:r>
              <a:rPr lang="pt-BR" sz="1200" dirty="0"/>
              <a:t>Atualizar </a:t>
            </a:r>
          </a:p>
          <a:p>
            <a:endParaRPr lang="pt-BR" sz="1200" dirty="0"/>
          </a:p>
          <a:p>
            <a:endParaRPr lang="pt-BR" sz="1200" dirty="0"/>
          </a:p>
          <a:p>
            <a:pPr algn="l"/>
            <a:r>
              <a:rPr lang="pt-BR" sz="1200" b="1" i="0" dirty="0">
                <a:solidFill>
                  <a:srgbClr val="1C1D1F"/>
                </a:solidFill>
                <a:effectLst/>
                <a:latin typeface="udemy sans"/>
              </a:rPr>
              <a:t>Ciclos de vida dos Componentes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1C1D1F"/>
                </a:solidFill>
                <a:effectLst/>
                <a:latin typeface="udemy sans"/>
              </a:rPr>
              <a:t>Inicialização</a:t>
            </a:r>
            <a:endParaRPr lang="pt-BR" sz="1200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1C1D1F"/>
                </a:solidFill>
                <a:effectLst/>
                <a:latin typeface="udemy sans"/>
              </a:rPr>
              <a:t>Montagem</a:t>
            </a:r>
            <a:endParaRPr lang="pt-BR" sz="1200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1C1D1F"/>
                </a:solidFill>
                <a:effectLst/>
                <a:latin typeface="udemy sans"/>
              </a:rPr>
              <a:t>Atualização</a:t>
            </a:r>
            <a:endParaRPr lang="pt-BR" sz="1200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1C1D1F"/>
                </a:solidFill>
                <a:effectLst/>
                <a:latin typeface="udemy sans"/>
              </a:rPr>
              <a:t>Desmontagem</a:t>
            </a:r>
            <a:endParaRPr lang="pt-BR" sz="1200" b="0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pt-BR" sz="1200" dirty="0"/>
          </a:p>
          <a:p>
            <a:r>
              <a:rPr lang="pt-BR" sz="1200" dirty="0"/>
              <a:t>- Inicialização</a:t>
            </a:r>
          </a:p>
          <a:p>
            <a:r>
              <a:rPr lang="pt-BR" sz="1200" dirty="0"/>
              <a:t>Nesta fase, o componente </a:t>
            </a:r>
            <a:r>
              <a:rPr lang="pt-BR" sz="1200" dirty="0" err="1"/>
              <a:t>React</a:t>
            </a:r>
            <a:r>
              <a:rPr lang="pt-BR" sz="1200" dirty="0"/>
              <a:t> se prepara para sua inicialização, configurando os estados iniciais e </a:t>
            </a:r>
            <a:r>
              <a:rPr lang="pt-BR" sz="1200" dirty="0" err="1"/>
              <a:t>props</a:t>
            </a:r>
            <a:r>
              <a:rPr lang="pt-BR" sz="1200" dirty="0"/>
              <a:t> padrões se houverem.</a:t>
            </a:r>
          </a:p>
          <a:p>
            <a:endParaRPr lang="pt-BR" sz="1200" dirty="0"/>
          </a:p>
          <a:p>
            <a:r>
              <a:rPr lang="pt-BR" sz="1200" dirty="0"/>
              <a:t>- Montagem:</a:t>
            </a:r>
          </a:p>
          <a:p>
            <a:endParaRPr lang="pt-BR" sz="1200" dirty="0"/>
          </a:p>
          <a:p>
            <a:r>
              <a:rPr lang="pt-BR" sz="1200" dirty="0"/>
              <a:t>Depois de preparar com todas as necessidades básicas, estado e </a:t>
            </a:r>
            <a:r>
              <a:rPr lang="pt-BR" sz="1200" dirty="0" err="1"/>
              <a:t>props</a:t>
            </a:r>
            <a:r>
              <a:rPr lang="pt-BR" sz="1200" dirty="0"/>
              <a:t>, o nosso Componente </a:t>
            </a:r>
            <a:r>
              <a:rPr lang="pt-BR" sz="1200" dirty="0" err="1"/>
              <a:t>React</a:t>
            </a:r>
            <a:r>
              <a:rPr lang="pt-BR" sz="1200" dirty="0"/>
              <a:t> está pronto para ser montado no DOM do navegador.</a:t>
            </a:r>
          </a:p>
          <a:p>
            <a:endParaRPr lang="pt-BR" sz="1200" dirty="0"/>
          </a:p>
          <a:p>
            <a:r>
              <a:rPr lang="pt-BR" sz="1200" dirty="0" err="1"/>
              <a:t>componentWillMount</a:t>
            </a:r>
            <a:r>
              <a:rPr lang="pt-BR" sz="1200" dirty="0"/>
              <a:t>() É executado quando o componente estiver prestes a ser montado no DOM da página. Assim, após esse método ser executado o componente irá criar o nó no navegador. Todas as coisas que você deseja fazer antes do componente ser montado, devem ser definidas aqui.</a:t>
            </a:r>
          </a:p>
          <a:p>
            <a:endParaRPr lang="pt-BR" sz="1200" dirty="0"/>
          </a:p>
          <a:p>
            <a:r>
              <a:rPr lang="pt-BR" sz="1200" dirty="0" err="1"/>
              <a:t>componentDidMount</a:t>
            </a:r>
            <a:r>
              <a:rPr lang="pt-BR" sz="1200" dirty="0"/>
              <a:t>() Este é o método que é executado depois que o componente foi montado no DOM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CED2C-B739-4129-514E-EC5C2677F61C}"/>
              </a:ext>
            </a:extLst>
          </p:cNvPr>
          <p:cNvSpPr txBox="1"/>
          <p:nvPr/>
        </p:nvSpPr>
        <p:spPr>
          <a:xfrm>
            <a:off x="4959928" y="378691"/>
            <a:ext cx="58466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hora: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'00:00:00'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hora: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'Atualizou!!!'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//retorna </a:t>
            </a:r>
            <a:r>
              <a:rPr lang="pt-B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false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Meu Projeto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C6881CE-CBEE-8332-4F93-50C098054F6F}"/>
              </a:ext>
            </a:extLst>
          </p:cNvPr>
          <p:cNvCxnSpPr/>
          <p:nvPr/>
        </p:nvCxnSpPr>
        <p:spPr>
          <a:xfrm>
            <a:off x="2243667" y="1524000"/>
            <a:ext cx="278553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9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5830651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- Atualização</a:t>
            </a:r>
          </a:p>
          <a:p>
            <a:r>
              <a:rPr lang="pt-BR" sz="1200" dirty="0"/>
              <a:t>Esta fase começa quando o componente </a:t>
            </a:r>
            <a:r>
              <a:rPr lang="pt-BR" sz="1200" dirty="0" err="1"/>
              <a:t>React</a:t>
            </a:r>
            <a:r>
              <a:rPr lang="pt-BR" sz="1200" dirty="0"/>
              <a:t> já nasceu no navegador e cresce recebendo novas atualizações. O componente pode ser atualizado de duas maneiras, através do envio de novas </a:t>
            </a:r>
            <a:r>
              <a:rPr lang="pt-BR" sz="1200" dirty="0" err="1"/>
              <a:t>props</a:t>
            </a:r>
            <a:r>
              <a:rPr lang="pt-BR" sz="1200" dirty="0"/>
              <a:t> ou a atualização do seu estado.</a:t>
            </a:r>
          </a:p>
          <a:p>
            <a:endParaRPr lang="pt-BR" sz="1200" dirty="0"/>
          </a:p>
          <a:p>
            <a:r>
              <a:rPr lang="pt-BR" sz="1200" dirty="0" err="1"/>
              <a:t>componentDidUpdate</a:t>
            </a:r>
            <a:r>
              <a:rPr lang="pt-BR" sz="1200" dirty="0"/>
              <a:t>() é chamado imediatamente após a atualização.</a:t>
            </a:r>
          </a:p>
          <a:p>
            <a:endParaRPr lang="pt-BR" sz="1200" dirty="0"/>
          </a:p>
          <a:p>
            <a:r>
              <a:rPr lang="pt-BR" sz="1200" dirty="0" err="1"/>
              <a:t>componentWillUpdate</a:t>
            </a:r>
            <a:r>
              <a:rPr lang="pt-BR" sz="1200" dirty="0"/>
              <a:t>() É executado somente quando </a:t>
            </a:r>
            <a:r>
              <a:rPr lang="pt-BR" sz="1200" dirty="0" err="1"/>
              <a:t>shouldComponentUpdatedevolver</a:t>
            </a:r>
            <a:r>
              <a:rPr lang="pt-BR" sz="1200" dirty="0"/>
              <a:t> </a:t>
            </a:r>
            <a:r>
              <a:rPr lang="pt-BR" sz="1200" dirty="0" err="1"/>
              <a:t>true</a:t>
            </a:r>
            <a:r>
              <a:rPr lang="pt-BR" sz="1200" dirty="0"/>
              <a:t>.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- Desmontagem</a:t>
            </a:r>
          </a:p>
          <a:p>
            <a:r>
              <a:rPr lang="pt-BR" sz="1200" dirty="0"/>
              <a:t>Nesta fase, o componente não é mais necessário e será desmontado do DOM. O método que se chama nesta fase é o:</a:t>
            </a:r>
          </a:p>
          <a:p>
            <a:r>
              <a:rPr lang="pt-BR" sz="1200" dirty="0" err="1"/>
              <a:t>componentWillUnmount</a:t>
            </a:r>
            <a:r>
              <a:rPr lang="pt-B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278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87549" y="233464"/>
            <a:ext cx="4997199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Membro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'Matheus'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Entrar como Peter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buttom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Sair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buttom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Membro</a:t>
            </a:r>
            <a:r>
              <a:rPr lang="pt-B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06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990854-1EC2-DECE-08CC-0A8D4B763120}"/>
              </a:ext>
            </a:extLst>
          </p:cNvPr>
          <p:cNvSpPr txBox="1"/>
          <p:nvPr/>
        </p:nvSpPr>
        <p:spPr>
          <a:xfrm>
            <a:off x="104641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Renderização condicional</a:t>
            </a:r>
          </a:p>
          <a:p>
            <a:endParaRPr lang="pt-BR" sz="1200"/>
          </a:p>
          <a:p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48D8B-E6D3-B2F1-CE50-D398600689E4}"/>
              </a:ext>
            </a:extLst>
          </p:cNvPr>
          <p:cNvSpPr txBox="1"/>
          <p:nvPr/>
        </p:nvSpPr>
        <p:spPr>
          <a:xfrm>
            <a:off x="6213458" y="199417"/>
            <a:ext cx="5680862" cy="6459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33216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1643</Words>
  <Application>Microsoft Office PowerPoint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udemy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Peter Viegas</dc:creator>
  <cp:lastModifiedBy>Peter Viegas</cp:lastModifiedBy>
  <cp:revision>6</cp:revision>
  <dcterms:created xsi:type="dcterms:W3CDTF">2022-05-03T21:43:04Z</dcterms:created>
  <dcterms:modified xsi:type="dcterms:W3CDTF">2022-05-28T09:24:10Z</dcterms:modified>
</cp:coreProperties>
</file>