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18348c7f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18348c7f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18348c7f1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18348c7f1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18348c7f1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18348c7f1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18348c7f1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18348c7f1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18348c7f1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18348c7f1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18348c7f1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18348c7f1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18348c7f1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18348c7f1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18348c7f1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18348c7f1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18348c7f1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18348c7f1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18348c7f1_5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18348c7f1_5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18348c7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18348c7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18348c7f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18348c7f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18348c7f1_5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18348c7f1_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18348c7f1_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18348c7f1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18348c7f1_5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18348c7f1_5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18348c7f1_5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18348c7f1_5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18348c7f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18348c7f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18348c7f1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18348c7f1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18348c7f1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18348c7f1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18348c7f1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18348c7f1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18348c7f1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18348c7f1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18348c7f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18348c7f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18348c7f1_5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18348c7f1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18348c7f1_5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18348c7f1_5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18348c7f1_5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18348c7f1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18348c7f1_5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18348c7f1_5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18348c7f1_5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18348c7f1_5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18348c7f1_5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18348c7f1_5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18348c7f1_5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18348c7f1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18348c7f1_5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18348c7f1_5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18348c7f1_5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18348c7f1_5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018348c7f1_5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018348c7f1_5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18348c7f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18348c7f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18348c7f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18348c7f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18348c7f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18348c7f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18348c7f1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18348c7f1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18348c7f1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18348c7f1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18348c7f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018348c7f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18348c7f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18348c7f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18348c7f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18348c7f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18348c7f1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18348c7f1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18348c7f1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18348c7f1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18348c7f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18348c7f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ate.bot.com.tw/xrt/history?Lang=zh-TW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eterwang0329/pyhon_mid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Python網路爬蟲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第三組 林彥廷 汪章貴 吳尚樺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導入函式庫 —matplotlib.pyplot</a:t>
            </a:r>
            <a:r>
              <a:rPr lang="zh-TW" sz="1800">
                <a:solidFill>
                  <a:schemeClr val="accent3"/>
                </a:solidFill>
              </a:rPr>
              <a:t> </a:t>
            </a:r>
            <a:r>
              <a:rPr lang="zh-TW" sz="2872"/>
              <a:t>：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pyplot是 matplotlib 底下的一個子模組，是 Python 中用來繪製各種圖表的工具，包括折線圖、柱狀圖和散佈圖等，常用來可視化資料的工具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50" y="1017725"/>
            <a:ext cx="7962274" cy="394119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獲取網頁內容</a:t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472100" y="1793350"/>
            <a:ext cx="4972500" cy="526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426275" y="2480613"/>
            <a:ext cx="4524900" cy="57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521525" y="3213800"/>
            <a:ext cx="4593600" cy="824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521525" y="4378725"/>
            <a:ext cx="7600200" cy="57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獲取網頁資料 定義url &amp; 請求HTML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抓取網頁資料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使用 requests.get(url) 向該網址發送一個 HTTP GET 請求，以獲取網頁的 HTML 內容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response.encoding = 'UTF-8' 確保正確解碼網頁內容，以免遇到編碼問題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376000" cy="1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獲取網頁資料</a:t>
            </a:r>
            <a:r>
              <a:rPr lang="zh-TW"/>
              <a:t> 是否擷取成功 &amp; 提取數據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9150" y="109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檢查請求的狀態碼是否為 200，這表示請求成功 ，若不是200可能出現錯誤(如404)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使用 sp.find_all() 方法查找所有 &lt;td&gt; 標籤，標籤的 class 名稱為 "rate-content-cash text-right print_table-cell"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查找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class 名稱為 "text-center" 的 &lt;td&gt; 標籤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50" y="960450"/>
            <a:ext cx="84391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13" y="597864"/>
            <a:ext cx="5936476" cy="421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2021125" y="678075"/>
            <a:ext cx="5441400" cy="675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2263700" y="1552088"/>
            <a:ext cx="5441400" cy="822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263700" y="2365825"/>
            <a:ext cx="5441400" cy="822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2066450" y="3373100"/>
            <a:ext cx="5643600" cy="115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2066450" y="4613750"/>
            <a:ext cx="5643600" cy="339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 建立字典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建立字典exchange_rates ，包含三個鍵（"日期"、"買入" 和 "賣出"），每個鍵對應一個空的列表，將用來存放提取到的匯率數據。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5911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07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用 for 迴圈來遍歷 datas 列表，i從1開始，步進為2，這樣能夠獲取賣出的匯率（即每隔一個元素取一個</a:t>
            </a:r>
            <a:r>
              <a:rPr lang="zh-TW"/>
              <a:t>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從 dates 列表中提取對應的日期，並用 strip() 去除可能的空白字符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將買入匯率轉換為浮點數格式（即將字符串轉為數字），用 strip() 去除空白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提取賣出匯率並轉換為浮點數格式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</a:t>
            </a:r>
            <a:r>
              <a:rPr lang="zh-TW"/>
              <a:t> 提取&amp;整理數據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74" y="946274"/>
            <a:ext cx="4709075" cy="19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543400" y="1300725"/>
            <a:ext cx="4419900" cy="72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07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將提取到的日期、買入匯率和賣出匯率分別添加到 exchange_rates 字典的相應列表中。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 </a:t>
            </a:r>
            <a:r>
              <a:rPr lang="zh-TW"/>
              <a:t>將數據放入字典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74" y="946274"/>
            <a:ext cx="4709075" cy="19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509025" y="2068250"/>
            <a:ext cx="4419900" cy="72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07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將 exchange_rates 字典轉換成 DataFrame 格式，方便後續的數據處理和分析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將 DataFrame 中的 "日期" 列轉換為 datetime 格式，以便進行時間序列分析或其他時間相關操作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 </a:t>
            </a:r>
            <a:r>
              <a:rPr lang="zh-TW"/>
              <a:t>建立DataFrame &amp; 轉換日期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72300"/>
            <a:ext cx="5953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07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將 out 儲存為一個 Excel 文件，文件名稱取決於當前貨幣的代碼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 </a:t>
            </a:r>
            <a:r>
              <a:rPr lang="zh-TW"/>
              <a:t>匯出excel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0" y="1072300"/>
            <a:ext cx="7662675" cy="8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前言</a:t>
            </a:r>
            <a:endParaRPr b="1" sz="2029"/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目的</a:t>
            </a:r>
            <a:endParaRPr b="1" sz="2029"/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小組合作環境</a:t>
            </a:r>
            <a:endParaRPr b="1" sz="2029"/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導入函式庫</a:t>
            </a:r>
            <a:endParaRPr b="1" sz="2029"/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獲取網頁內容</a:t>
            </a:r>
            <a:endParaRPr b="1" sz="2029"/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數據轉換</a:t>
            </a:r>
            <a:endParaRPr b="1" sz="2029"/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資料圖表化</a:t>
            </a:r>
            <a:endParaRPr b="1" sz="2029"/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結果展示</a:t>
            </a:r>
            <a:endParaRPr b="1" sz="2029"/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b="1" lang="zh-TW" sz="2029"/>
              <a:t>心得</a:t>
            </a:r>
            <a:endParaRPr b="1"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繪製折線圖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00" y="1078475"/>
            <a:ext cx="440828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/>
          <p:nvPr/>
        </p:nvSpPr>
        <p:spPr>
          <a:xfrm>
            <a:off x="2569500" y="1078475"/>
            <a:ext cx="4215600" cy="87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2569500" y="1958075"/>
            <a:ext cx="4215600" cy="61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2569500" y="2571875"/>
            <a:ext cx="4215600" cy="142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2569500" y="4081150"/>
            <a:ext cx="4215600" cy="76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5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繪製折線圖 定義貨幣列表 &amp; 讀取列表  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建立三個貨幣列表，分別是是美元（USD）、英鎊（GBP）和澳元（AUD），用於讀取對應的 Excel 檔案。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用 for 迴圈</a:t>
            </a:r>
            <a:r>
              <a:rPr lang="zh-TW"/>
              <a:t>遍歷</a:t>
            </a:r>
            <a:r>
              <a:rPr lang="zh-TW"/>
              <a:t> curs 中的每一個貨幣代碼，並使用 pd.read_excel(f"{cur}.xlsx") 讀取對應的 Excel 檔案。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2103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5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</a:t>
            </a:r>
            <a:r>
              <a:rPr lang="zh-TW"/>
              <a:t>折線</a:t>
            </a:r>
            <a:r>
              <a:rPr lang="zh-TW"/>
              <a:t>圖</a:t>
            </a:r>
            <a:r>
              <a:rPr lang="zh-TW"/>
              <a:t> 設定圖型屬性 &amp;創建圖型</a:t>
            </a:r>
            <a:r>
              <a:rPr lang="zh-TW"/>
              <a:t> 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plt.rcParams 用來設定圖形的顯示屬性。這裡設定字體為 "Microsoft JhengHei"，以支持中文顯示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使用 plt.figure(figsize=(10, 5)) 創建一個新的圖形，並指定其大小為 10 吋寬和 5 吋高。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63" y="1209750"/>
            <a:ext cx="52292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5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</a:t>
            </a:r>
            <a:r>
              <a:rPr lang="zh-TW"/>
              <a:t>折線</a:t>
            </a:r>
            <a:r>
              <a:rPr lang="zh-TW"/>
              <a:t>圖 </a:t>
            </a:r>
            <a:r>
              <a:rPr lang="zh-TW"/>
              <a:t>繪製圖表 &amp; 標記座標軸與標題</a:t>
            </a:r>
            <a:r>
              <a:rPr lang="zh-TW"/>
              <a:t> 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以data["日期"] 作為 X 軸，data["買入"] 和 data["賣出"] 作為 Y 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並通過 label 參數標記圖例。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使用 plt.xlabel() 和 plt.ylabel() 分別設定 X 軸和 Y 軸的標籤。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plt.title(f'{cur}買入與賣出價格比較') 設定圖形的標題，使用當前貨幣代碼。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51625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5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</a:t>
            </a:r>
            <a:r>
              <a:rPr lang="zh-TW"/>
              <a:t>折線</a:t>
            </a:r>
            <a:r>
              <a:rPr lang="zh-TW"/>
              <a:t>圖 定義貨幣列表 &amp; 讀取列表  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plt.legend() 顯示圖例，便於識別每條線代表的意義。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plt.tight_layout() 自動調整子圖參數，以使圖形內容更美觀。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plt.show() 顯示圖形。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2"/>
            <a:ext cx="3263300" cy="17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5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折線圖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我們收集了台灣銀行三種貨幣，近三個月的匯率資料，並將資料透過matplotlib函式，將銀行的買入賣出價格，繪製成折線圖，縱軸為外幣對新台幣的價格，橫軸為日期。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USD買入與賣出價格比較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GBP買入與賣出價格比較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5" y="1152475"/>
            <a:ext cx="8476576" cy="357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AUD</a:t>
            </a:r>
            <a:r>
              <a:rPr lang="zh-TW"/>
              <a:t>買入與賣出價格比較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9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折線圖數據分析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230675"/>
            <a:ext cx="8520600" cy="3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價格趨勢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澳幣 (AUD)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：8 月初達到高峰，之後一路下滑，尤其在 9 月至 10 月間下降明顯。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英鎊 (GBP)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：8 月初達到高點，隨後稍微下滑，但在 10 月中旬出現回升。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美金 (USD)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：7 月到 8 月間波動較大，8 月中達高點，接著逐步下降，到 10 月稍微穩定。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買入價(銀行買入) vs. 賣出價(銀行賣出)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賣出價 (橙色線) 一直高於買入價 (藍色線)，這是外匯市場的正常現象。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買賣價差有時變大，有時變小，代表市場波動性不同。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前言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使用 Python 的爬蟲技術，成功收集了台灣銀行近三個月的匯率資料。我們的目標是從中提取有價值的信息，以便於分析匯率變化趨勢。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小組採用了 GitHub 進行協作編輯，方便代碼的管理，也促進了組內成員之間的協作。在完成資料收集和整理後，我們利用 matplotlib 將匯率數據轉換成可視化的圖表，讓數據的變化一目了然。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38" y="546463"/>
            <a:ext cx="64865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/>
          <p:nvPr>
            <p:ph type="title"/>
          </p:nvPr>
        </p:nvSpPr>
        <p:spPr>
          <a:xfrm>
            <a:off x="185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</a:t>
            </a:r>
            <a:endParaRPr/>
          </a:p>
        </p:txBody>
      </p:sp>
      <p:sp>
        <p:nvSpPr>
          <p:cNvPr id="266" name="Google Shape;266;p42"/>
          <p:cNvSpPr/>
          <p:nvPr/>
        </p:nvSpPr>
        <p:spPr>
          <a:xfrm>
            <a:off x="2338200" y="803550"/>
            <a:ext cx="4215600" cy="49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2305950" y="1300650"/>
            <a:ext cx="4845300" cy="127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2338200" y="2514600"/>
            <a:ext cx="6153300" cy="156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2338200" y="4081200"/>
            <a:ext cx="5615100" cy="76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 建立空字典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建立一個空字典</a:t>
            </a:r>
            <a:r>
              <a:rPr lang="zh-TW"/>
              <a:t>all_data</a:t>
            </a:r>
            <a:r>
              <a:rPr lang="zh-TW"/>
              <a:t>，用來存儲每種貨幣的匯率數據和其對應的變動比例</a:t>
            </a:r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1152484"/>
            <a:ext cx="5123675" cy="10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  遍歷貨幣列表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用 for 迴圈遍歷每個貨幣代碼 cur。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讀取對應的 Excel 檔案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在 DataFrame 中增加一列名為 "貨幣"，其值為當前幣種，以便於識別後續分析。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將 "日期" 列設置為索引，這樣能夠方便地進行時間序列的數據操作。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2673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 </a:t>
            </a:r>
            <a:r>
              <a:rPr lang="zh-TW"/>
              <a:t>計算變化比例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使用 pct_change(periods=10) 方法計算 "買入" 和 "賣出" 的變動比例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將變動比例乘以 100，將其轉換為百分比形式，並將結果存入新的列中：買入變動比例(%) 和 賣出變動比例(%)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使用 df.iloc[::10] 選取每十天的數據，減少數據點的數量</a:t>
            </a:r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4813"/>
            <a:ext cx="60960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數據轉換 </a:t>
            </a:r>
            <a:r>
              <a:rPr lang="zh-TW"/>
              <a:t>合併所有貨幣的變動比例數據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使用 pd.concat(all_data.values()) 將所有貨幣的 DataFrame 合併為一個大的 DataFrame combined_data。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sort_index() 將合併後的 DataFrame 根據索引（即日期）進行排序，以便於後續分析。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152481"/>
            <a:ext cx="8394849" cy="10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300" y="618700"/>
            <a:ext cx="6758725" cy="40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>
            <p:ph type="title"/>
          </p:nvPr>
        </p:nvSpPr>
        <p:spPr>
          <a:xfrm>
            <a:off x="185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繪製柱狀圖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/>
          <p:nvPr/>
        </p:nvSpPr>
        <p:spPr>
          <a:xfrm>
            <a:off x="2271300" y="734825"/>
            <a:ext cx="4215600" cy="49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2305950" y="1300650"/>
            <a:ext cx="4845300" cy="101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47"/>
          <p:cNvSpPr/>
          <p:nvPr/>
        </p:nvSpPr>
        <p:spPr>
          <a:xfrm>
            <a:off x="2271300" y="2262975"/>
            <a:ext cx="6153300" cy="101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2271300" y="3282525"/>
            <a:ext cx="5615100" cy="134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繪製柱狀圖  設置繪圖參數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plt.rcParams 用於全局設置 Matplotlib 繪圖的參數。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font.sans-serif 設置為 "Microsoft JhengHei"，這樣能夠正確顯示中文。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axes.unicode_minus 設置為 False，以保證負號可以正確顯示在圖表中。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6292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繪製柱狀圖  </a:t>
            </a:r>
            <a:r>
              <a:rPr lang="zh-TW"/>
              <a:t>繪製圖表 &amp; 創建圖形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設定每個柱狀圖的寬度為 0.25。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x_labels 使用 combined_data.index.unique() 獲取所有唯一的日期，用於 x 軸的標籤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使用 np.arange(len(x_labels)) 生成 x 軸的位置，以便於在圖中正確放置。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創建一個新的圖形窗口，設置圖形的大小為 14 寸 x 7 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52500"/>
            <a:ext cx="55911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繪製柱狀圖  </a:t>
            </a:r>
            <a:r>
              <a:rPr lang="zh-TW"/>
              <a:t>繪製每種貨幣的柱狀圖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使用 enumerate(curs) 遍歷 curs 中的每個貨幣代碼，以i作為 索引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根據貨幣代碼過濾出對應的數據。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plt.bar() 用於繪製柱狀圖，x + i * width 計算每個貨幣柱狀圖在 x 軸上的位置，以便不同貨幣的柱狀圖能夠並排顯示。</a:t>
            </a:r>
            <a:endParaRPr/>
          </a:p>
        </p:txBody>
      </p:sp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595"/>
            <a:ext cx="9143999" cy="140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繪製柱狀圖  </a:t>
            </a:r>
            <a:r>
              <a:rPr lang="zh-TW"/>
              <a:t>設定坐標軸標籤 &amp; 圖表標題</a:t>
            </a:r>
            <a:endParaRPr/>
          </a:p>
        </p:txBody>
      </p:sp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設定 x 軸標籤為 "日期"、設定 y 軸標籤為 "變動比例 (%)"、設定圖表的標題。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將標籤旋轉 45 度以便於閱讀。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顯示圖例、自動調整圖形的布局，以避免標籤和圖形的重疊。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顯示最終的圖形。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81153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目的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透過網路爬蟲技術，自動取得美元兌新台幣的匯率數據，並進行數據分析和圖表化數據，內容包</a:t>
            </a:r>
            <a:r>
              <a:rPr lang="zh-TW" sz="2000"/>
              <a:t>含：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自動化收集數據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數據轉換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視覺化數據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本報告取用</a:t>
            </a:r>
            <a:r>
              <a:rPr lang="zh-TW" sz="16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台灣銀行的歷史匯率查詢網站</a:t>
            </a:r>
            <a:r>
              <a:rPr lang="zh-TW" sz="1600"/>
              <a:t>進行資料收集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柱狀圖數據分析-1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圖表顯示了每10天主要貨幣（美元USD、英鎊GBP、澳元AUD）買出變動比率的比較，數據在7月初至10月末期間變化情況。從圖中可以觀察到以下幾個趨勢：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美元（USD）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買出變動比率在7月初下降，並且在8月初和9月底呈現小幅度下降。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整體而言，美元的波動相對較小，顯示出穩定的趨勢。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英鎊（GBP）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買出比率波動較大，特別是在7月和8月初有明顯下降，在9月和10月初則有回升的趨勢。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英鎊的波動幅度顯示出較高的市場不確定性。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澳元（AUD）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變動比率波動明顯，在7月初下降至低點後，在7月中旬和8月底回升。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10月初的增長幅度較高，顯示出澳元有較強的市場需求回升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柱狀圖數據分析</a:t>
            </a:r>
            <a:r>
              <a:rPr lang="zh-TW"/>
              <a:t>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重要的波動時點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月初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：三種貨幣同時達到高峰，可能受到某些國際事件影響。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月中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：英鎊回升，澳幣和美金則繼續下跌，顯示不同貨幣的需求變化。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市場趨勢可能原因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月的高峰可能因全球經濟或政策事件所致。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之後的下滑顯示市場進入調整，特別是澳幣和美金的需求降低。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每十天賣出匯率變動比例比較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54" name="Google Shape;3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75" y="1152475"/>
            <a:ext cx="819030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心得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在最近的學習過程中，我首次使用 Python 爬蟲來獲取不同外幣的買入和賣出價位，並繪製相關圖表。這次經驗不僅讓我增強了編程和資料分析能力，還讓我熟悉了 GitHub 的共編功能。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在資料爬取方面，我學會了如何從各大外匯網站獲取即時匯率資料，並利用 'requests' 和 'BeautifulSoup' 解析網頁。隨後，使用'pandas' 進行數據清理和分析，使得不同貨幣的買入和賣出價位可以輕鬆比較。通過 'matplotlib' 和 'seaborn' 繪製的圖表，讓我更直觀地看見趨勢和異常值。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使用 GitHub 的共編功能，我體會到版本控制的價值，能輕鬆跟蹤代碼修改並與其他人合作。在這個過程中，遇到了許多技術挑戰，如錯誤處理和 API 限制，這些都讓我學會如何寫出更健壯的代碼來應對各種情況。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小組合作環境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嘗試使用GitHub共編，在GitHub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上創建共用代碼庫，組員皆可以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克隆檔案至本地編輯，讓編</a:t>
            </a:r>
            <a:r>
              <a:rPr lang="zh-TW"/>
              <a:t>輯更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有效率。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-&gt;</a:t>
            </a:r>
            <a:r>
              <a:rPr lang="zh-TW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共編github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375" y="1017725"/>
            <a:ext cx="5186475" cy="29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導入函式庫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6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目的: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讓開發過程更為高效、穩定和易於維護，幫助開發者在更短的時間內完成更複雜的任務</a:t>
            </a:r>
            <a:r>
              <a:rPr lang="zh-TW" sz="2000">
                <a:solidFill>
                  <a:schemeClr val="dk1"/>
                </a:solidFill>
              </a:rPr>
              <a:t>。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450" y="2622975"/>
            <a:ext cx="5062900" cy="1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導入函式庫 —</a:t>
            </a:r>
            <a:r>
              <a:rPr lang="zh-TW" sz="2872"/>
              <a:t>requests：</a:t>
            </a:r>
            <a:r>
              <a:rPr lang="zh-TW"/>
              <a:t>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requests</a:t>
            </a:r>
            <a:r>
              <a:rPr lang="zh-TW" sz="2000"/>
              <a:t>這個函式庫用於發送 HTTP 請求，以從網頁伺服器獲取網頁內容。它支援不同類型的 HTTP 請求（例如 GET、POST 等）。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例如，用 requests.get("https://example.com") 可取得該網址的 HTML 內容，之後可將這個內容解析並進行處理。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導入函式庫 —</a:t>
            </a:r>
            <a:r>
              <a:rPr lang="zh-TW" sz="2750"/>
              <a:t>BeautifulSoup</a:t>
            </a:r>
            <a:r>
              <a:rPr lang="zh-TW" sz="1800">
                <a:solidFill>
                  <a:schemeClr val="accent3"/>
                </a:solidFill>
              </a:rPr>
              <a:t> </a:t>
            </a:r>
            <a:r>
              <a:rPr lang="zh-TW" sz="2872"/>
              <a:t>：</a:t>
            </a:r>
            <a:r>
              <a:rPr lang="zh-TW"/>
              <a:t>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BeautifulSoup</a:t>
            </a:r>
            <a:r>
              <a:rPr lang="zh-TW" sz="2000"/>
              <a:t>由 bs4 套件提供的函式庫，用於解析 HTML 或 XML 內容，並從中提取特定數據。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它可以將 HTML 內容轉換成易於導航的樹狀結構，使得可以使用標籤、屬性等方式尋找、擷取特定資料。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例如：使用 soup.find() 可找到指定標籤的內容。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導入函式庫 —pandas</a:t>
            </a:r>
            <a:r>
              <a:rPr lang="zh-TW" sz="1800">
                <a:solidFill>
                  <a:schemeClr val="accent3"/>
                </a:solidFill>
              </a:rPr>
              <a:t> </a:t>
            </a:r>
            <a:r>
              <a:rPr lang="zh-TW" sz="2872"/>
              <a:t>：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pandas </a:t>
            </a:r>
            <a:r>
              <a:rPr lang="zh-TW" sz="2000"/>
              <a:t>是 Python 中的資料處理套件，適合用於結構化資料分析。使用 DataFrame 結構，可以將資料轉換成表格形式，方便進行篩選、整理、分組等操作。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比如，將網頁上擷取到的資料匯入 DataFrame 中，可以方便地對資料進行處理或匯出成不同格式（如 CSV）。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