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A75"/>
    <a:srgbClr val="EBEFF0"/>
    <a:srgbClr val="000000"/>
    <a:srgbClr val="8D4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87"/>
  </p:normalViewPr>
  <p:slideViewPr>
    <p:cSldViewPr>
      <p:cViewPr>
        <p:scale>
          <a:sx n="62" d="100"/>
          <a:sy n="62" d="100"/>
        </p:scale>
        <p:origin x="271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8E443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8E443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8E443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400" y="0"/>
                </a:lnTo>
                <a:lnTo>
                  <a:pt x="7772400" y="10058400"/>
                </a:lnTo>
                <a:lnTo>
                  <a:pt x="0" y="10058400"/>
                </a:lnTo>
                <a:lnTo>
                  <a:pt x="0" y="0"/>
                </a:lnTo>
                <a:close/>
              </a:path>
            </a:pathLst>
          </a:custGeom>
          <a:solidFill>
            <a:srgbClr val="EB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384" y="517535"/>
            <a:ext cx="6319631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8E443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323" y="4180586"/>
            <a:ext cx="6305752" cy="5385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mailto:resumedection@umn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374" y="762000"/>
            <a:ext cx="4756150" cy="145873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spcBef>
                <a:spcPts val="575"/>
              </a:spcBef>
            </a:pPr>
            <a:r>
              <a:rPr sz="3000" spc="-120" dirty="0">
                <a:solidFill>
                  <a:srgbClr val="536A76"/>
                </a:solidFill>
                <a:latin typeface="Georgia" panose="02040502050405020303" pitchFamily="18" charset="0"/>
              </a:rPr>
              <a:t>HAVE </a:t>
            </a:r>
            <a:r>
              <a:rPr sz="3000" spc="-125" dirty="0">
                <a:solidFill>
                  <a:srgbClr val="536A76"/>
                </a:solidFill>
                <a:latin typeface="Georgia" panose="02040502050405020303" pitchFamily="18" charset="0"/>
              </a:rPr>
              <a:t>YOU </a:t>
            </a:r>
            <a:r>
              <a:rPr sz="3000" spc="-100" dirty="0">
                <a:solidFill>
                  <a:srgbClr val="536A76"/>
                </a:solidFill>
                <a:latin typeface="Georgia" panose="02040502050405020303" pitchFamily="18" charset="0"/>
              </a:rPr>
              <a:t>NOTICED</a:t>
            </a:r>
            <a:r>
              <a:rPr lang="en-US" sz="3000" spc="-105" dirty="0">
                <a:solidFill>
                  <a:srgbClr val="536A76"/>
                </a:solidFill>
                <a:latin typeface="Georgia" panose="02040502050405020303" pitchFamily="18" charset="0"/>
              </a:rPr>
              <a:t>  “KEY</a:t>
            </a:r>
            <a:r>
              <a:rPr sz="3000" spc="-105" dirty="0">
                <a:solidFill>
                  <a:srgbClr val="536A76"/>
                </a:solidFill>
                <a:latin typeface="Georgia" panose="02040502050405020303" pitchFamily="18" charset="0"/>
              </a:rPr>
              <a:t>WORD  </a:t>
            </a:r>
            <a:r>
              <a:rPr sz="3000" spc="-100" dirty="0">
                <a:solidFill>
                  <a:srgbClr val="536A76"/>
                </a:solidFill>
                <a:latin typeface="Georgia" panose="02040502050405020303" pitchFamily="18" charset="0"/>
              </a:rPr>
              <a:t>STUFFING</a:t>
            </a:r>
            <a:r>
              <a:rPr lang="en-US" sz="3000" spc="-100" dirty="0">
                <a:solidFill>
                  <a:srgbClr val="536A76"/>
                </a:solidFill>
                <a:latin typeface="Georgia" panose="02040502050405020303" pitchFamily="18" charset="0"/>
              </a:rPr>
              <a:t>"</a:t>
            </a:r>
            <a:r>
              <a:rPr sz="3000" spc="-100" dirty="0">
                <a:solidFill>
                  <a:srgbClr val="536A76"/>
                </a:solidFill>
                <a:latin typeface="Georgia" panose="02040502050405020303" pitchFamily="18" charset="0"/>
              </a:rPr>
              <a:t> </a:t>
            </a:r>
            <a:r>
              <a:rPr sz="3000" spc="65" dirty="0">
                <a:solidFill>
                  <a:srgbClr val="536A76"/>
                </a:solidFill>
                <a:latin typeface="Georgia" panose="02040502050405020303" pitchFamily="18" charset="0"/>
              </a:rPr>
              <a:t>IN </a:t>
            </a:r>
            <a:r>
              <a:rPr sz="3000" spc="-110" dirty="0">
                <a:solidFill>
                  <a:srgbClr val="536A76"/>
                </a:solidFill>
                <a:latin typeface="Georgia" panose="02040502050405020303" pitchFamily="18" charset="0"/>
              </a:rPr>
              <a:t>RESUMES?</a:t>
            </a:r>
            <a:endParaRPr sz="3000" dirty="0"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8D16A7-E66E-F54A-97B1-650A2DC9FC1D}"/>
              </a:ext>
            </a:extLst>
          </p:cNvPr>
          <p:cNvGrpSpPr/>
          <p:nvPr/>
        </p:nvGrpSpPr>
        <p:grpSpPr>
          <a:xfrm>
            <a:off x="6058893" y="0"/>
            <a:ext cx="2246907" cy="3001645"/>
            <a:chOff x="5526089" y="0"/>
            <a:chExt cx="2246907" cy="3001645"/>
          </a:xfrm>
        </p:grpSpPr>
        <p:sp>
          <p:nvSpPr>
            <p:cNvPr id="7" name="object 7"/>
            <p:cNvSpPr/>
            <p:nvPr/>
          </p:nvSpPr>
          <p:spPr>
            <a:xfrm>
              <a:off x="5892193" y="0"/>
              <a:ext cx="1880235" cy="2829560"/>
            </a:xfrm>
            <a:custGeom>
              <a:avLst/>
              <a:gdLst/>
              <a:ahLst/>
              <a:cxnLst/>
              <a:rect l="l" t="t" r="r" b="b"/>
              <a:pathLst>
                <a:path w="1880234" h="2829560">
                  <a:moveTo>
                    <a:pt x="617801" y="2446342"/>
                  </a:moveTo>
                  <a:lnTo>
                    <a:pt x="383019" y="2211561"/>
                  </a:lnTo>
                  <a:lnTo>
                    <a:pt x="594818" y="1893694"/>
                  </a:lnTo>
                  <a:lnTo>
                    <a:pt x="618551" y="1848461"/>
                  </a:lnTo>
                  <a:lnTo>
                    <a:pt x="632198" y="1800051"/>
                  </a:lnTo>
                  <a:lnTo>
                    <a:pt x="635646" y="1750105"/>
                  </a:lnTo>
                  <a:lnTo>
                    <a:pt x="628782" y="1700264"/>
                  </a:lnTo>
                  <a:lnTo>
                    <a:pt x="611496" y="1652167"/>
                  </a:lnTo>
                  <a:lnTo>
                    <a:pt x="596507" y="1620108"/>
                  </a:lnTo>
                  <a:lnTo>
                    <a:pt x="582352" y="1587573"/>
                  </a:lnTo>
                  <a:lnTo>
                    <a:pt x="569098" y="1554529"/>
                  </a:lnTo>
                  <a:lnTo>
                    <a:pt x="556817" y="1520945"/>
                  </a:lnTo>
                  <a:lnTo>
                    <a:pt x="535105" y="1474679"/>
                  </a:lnTo>
                  <a:lnTo>
                    <a:pt x="504732" y="1434556"/>
                  </a:lnTo>
                  <a:lnTo>
                    <a:pt x="466953" y="1401656"/>
                  </a:lnTo>
                  <a:lnTo>
                    <a:pt x="423026" y="1377064"/>
                  </a:lnTo>
                  <a:lnTo>
                    <a:pt x="374206" y="1361859"/>
                  </a:lnTo>
                  <a:lnTo>
                    <a:pt x="135" y="1286910"/>
                  </a:lnTo>
                  <a:lnTo>
                    <a:pt x="0" y="954738"/>
                  </a:lnTo>
                  <a:lnTo>
                    <a:pt x="374206" y="879924"/>
                  </a:lnTo>
                  <a:lnTo>
                    <a:pt x="423026" y="864707"/>
                  </a:lnTo>
                  <a:lnTo>
                    <a:pt x="466953" y="840119"/>
                  </a:lnTo>
                  <a:lnTo>
                    <a:pt x="504732" y="807240"/>
                  </a:lnTo>
                  <a:lnTo>
                    <a:pt x="535105" y="767153"/>
                  </a:lnTo>
                  <a:lnTo>
                    <a:pt x="556817" y="720940"/>
                  </a:lnTo>
                  <a:lnTo>
                    <a:pt x="569067" y="687383"/>
                  </a:lnTo>
                  <a:lnTo>
                    <a:pt x="582258" y="654299"/>
                  </a:lnTo>
                  <a:lnTo>
                    <a:pt x="596364" y="621705"/>
                  </a:lnTo>
                  <a:lnTo>
                    <a:pt x="611360" y="589617"/>
                  </a:lnTo>
                  <a:lnTo>
                    <a:pt x="628762" y="541543"/>
                  </a:lnTo>
                  <a:lnTo>
                    <a:pt x="635689" y="491690"/>
                  </a:lnTo>
                  <a:lnTo>
                    <a:pt x="632262" y="441693"/>
                  </a:lnTo>
                  <a:lnTo>
                    <a:pt x="618599" y="393190"/>
                  </a:lnTo>
                  <a:lnTo>
                    <a:pt x="594818" y="347818"/>
                  </a:lnTo>
                  <a:lnTo>
                    <a:pt x="383019" y="30223"/>
                  </a:lnTo>
                  <a:lnTo>
                    <a:pt x="413242" y="0"/>
                  </a:lnTo>
                  <a:lnTo>
                    <a:pt x="925048" y="0"/>
                  </a:lnTo>
                  <a:lnTo>
                    <a:pt x="935668" y="7070"/>
                  </a:lnTo>
                  <a:lnTo>
                    <a:pt x="967338" y="24948"/>
                  </a:lnTo>
                  <a:lnTo>
                    <a:pt x="1000846" y="37773"/>
                  </a:lnTo>
                  <a:lnTo>
                    <a:pt x="1035612" y="45501"/>
                  </a:lnTo>
                  <a:lnTo>
                    <a:pt x="1071058" y="48087"/>
                  </a:lnTo>
                  <a:lnTo>
                    <a:pt x="1880205" y="48087"/>
                  </a:lnTo>
                  <a:lnTo>
                    <a:pt x="1880205" y="2193425"/>
                  </a:lnTo>
                  <a:lnTo>
                    <a:pt x="1071059" y="2193425"/>
                  </a:lnTo>
                  <a:lnTo>
                    <a:pt x="1035612" y="2196030"/>
                  </a:lnTo>
                  <a:lnTo>
                    <a:pt x="1000846" y="2203790"/>
                  </a:lnTo>
                  <a:lnTo>
                    <a:pt x="967338" y="2216621"/>
                  </a:lnTo>
                  <a:lnTo>
                    <a:pt x="935668" y="2234443"/>
                  </a:lnTo>
                  <a:lnTo>
                    <a:pt x="617801" y="2446342"/>
                  </a:lnTo>
                  <a:close/>
                </a:path>
                <a:path w="1880234" h="2829560">
                  <a:moveTo>
                    <a:pt x="1880205" y="48087"/>
                  </a:moveTo>
                  <a:lnTo>
                    <a:pt x="1071058" y="48087"/>
                  </a:lnTo>
                  <a:lnTo>
                    <a:pt x="1098179" y="46563"/>
                  </a:lnTo>
                  <a:lnTo>
                    <a:pt x="1125084" y="41994"/>
                  </a:lnTo>
                  <a:lnTo>
                    <a:pt x="1151544" y="34387"/>
                  </a:lnTo>
                  <a:lnTo>
                    <a:pt x="1177330" y="23748"/>
                  </a:lnTo>
                  <a:lnTo>
                    <a:pt x="1209287" y="8794"/>
                  </a:lnTo>
                  <a:lnTo>
                    <a:pt x="1229557" y="0"/>
                  </a:lnTo>
                  <a:lnTo>
                    <a:pt x="1880205" y="0"/>
                  </a:lnTo>
                  <a:lnTo>
                    <a:pt x="1880205" y="48087"/>
                  </a:lnTo>
                  <a:close/>
                </a:path>
                <a:path w="1880234" h="2829560">
                  <a:moveTo>
                    <a:pt x="1874454" y="2829227"/>
                  </a:moveTo>
                  <a:lnTo>
                    <a:pt x="1542452" y="2829227"/>
                  </a:lnTo>
                  <a:lnTo>
                    <a:pt x="1467638" y="2455156"/>
                  </a:lnTo>
                  <a:lnTo>
                    <a:pt x="1452435" y="2406336"/>
                  </a:lnTo>
                  <a:lnTo>
                    <a:pt x="1427849" y="2362411"/>
                  </a:lnTo>
                  <a:lnTo>
                    <a:pt x="1394971" y="2324637"/>
                  </a:lnTo>
                  <a:lnTo>
                    <a:pt x="1354887" y="2294274"/>
                  </a:lnTo>
                  <a:lnTo>
                    <a:pt x="1308687" y="2272578"/>
                  </a:lnTo>
                  <a:lnTo>
                    <a:pt x="1275125" y="2260314"/>
                  </a:lnTo>
                  <a:lnTo>
                    <a:pt x="1242030" y="2247121"/>
                  </a:lnTo>
                  <a:lnTo>
                    <a:pt x="1209424" y="2233012"/>
                  </a:lnTo>
                  <a:lnTo>
                    <a:pt x="1177330" y="2218002"/>
                  </a:lnTo>
                  <a:lnTo>
                    <a:pt x="1151606" y="2207240"/>
                  </a:lnTo>
                  <a:lnTo>
                    <a:pt x="1125148" y="2199561"/>
                  </a:lnTo>
                  <a:lnTo>
                    <a:pt x="1098213" y="2194958"/>
                  </a:lnTo>
                  <a:lnTo>
                    <a:pt x="1071059" y="2193425"/>
                  </a:lnTo>
                  <a:lnTo>
                    <a:pt x="1880205" y="2193425"/>
                  </a:lnTo>
                  <a:lnTo>
                    <a:pt x="1880205" y="2800574"/>
                  </a:lnTo>
                  <a:lnTo>
                    <a:pt x="1874454" y="2829227"/>
                  </a:lnTo>
                  <a:close/>
                </a:path>
              </a:pathLst>
            </a:custGeom>
            <a:solidFill>
              <a:srgbClr val="EB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6089" y="0"/>
              <a:ext cx="2246630" cy="3001645"/>
            </a:xfrm>
            <a:custGeom>
              <a:avLst/>
              <a:gdLst/>
              <a:ahLst/>
              <a:cxnLst/>
              <a:rect l="l" t="t" r="r" b="b"/>
              <a:pathLst>
                <a:path w="2246629" h="3001645">
                  <a:moveTo>
                    <a:pt x="862006" y="2618717"/>
                  </a:moveTo>
                  <a:lnTo>
                    <a:pt x="815061" y="2614167"/>
                  </a:lnTo>
                  <a:lnTo>
                    <a:pt x="769717" y="2600627"/>
                  </a:lnTo>
                  <a:lnTo>
                    <a:pt x="727348" y="2578259"/>
                  </a:lnTo>
                  <a:lnTo>
                    <a:pt x="689327" y="2547224"/>
                  </a:lnTo>
                  <a:lnTo>
                    <a:pt x="454545" y="2312443"/>
                  </a:lnTo>
                  <a:lnTo>
                    <a:pt x="423581" y="2274561"/>
                  </a:lnTo>
                  <a:lnTo>
                    <a:pt x="401246" y="2232327"/>
                  </a:lnTo>
                  <a:lnTo>
                    <a:pt x="387682" y="2187128"/>
                  </a:lnTo>
                  <a:lnTo>
                    <a:pt x="383036" y="2140348"/>
                  </a:lnTo>
                  <a:lnTo>
                    <a:pt x="387450" y="2093371"/>
                  </a:lnTo>
                  <a:lnTo>
                    <a:pt x="401069" y="2047585"/>
                  </a:lnTo>
                  <a:lnTo>
                    <a:pt x="424037" y="2004373"/>
                  </a:lnTo>
                  <a:lnTo>
                    <a:pt x="635801" y="1686777"/>
                  </a:lnTo>
                  <a:lnTo>
                    <a:pt x="617874" y="1648362"/>
                  </a:lnTo>
                  <a:lnTo>
                    <a:pt x="600949" y="1609311"/>
                  </a:lnTo>
                  <a:lnTo>
                    <a:pt x="585085" y="1569662"/>
                  </a:lnTo>
                  <a:lnTo>
                    <a:pt x="570343" y="1529454"/>
                  </a:lnTo>
                  <a:lnTo>
                    <a:pt x="196272" y="1454470"/>
                  </a:lnTo>
                  <a:lnTo>
                    <a:pt x="149462" y="1440150"/>
                  </a:lnTo>
                  <a:lnTo>
                    <a:pt x="107447" y="1417404"/>
                  </a:lnTo>
                  <a:lnTo>
                    <a:pt x="71105" y="1387316"/>
                  </a:lnTo>
                  <a:lnTo>
                    <a:pt x="41312" y="1350965"/>
                  </a:lnTo>
                  <a:lnTo>
                    <a:pt x="18945" y="1309432"/>
                  </a:lnTo>
                  <a:lnTo>
                    <a:pt x="4882" y="1263799"/>
                  </a:lnTo>
                  <a:lnTo>
                    <a:pt x="0" y="1215147"/>
                  </a:lnTo>
                  <a:lnTo>
                    <a:pt x="0" y="883009"/>
                  </a:lnTo>
                  <a:lnTo>
                    <a:pt x="4882" y="834333"/>
                  </a:lnTo>
                  <a:lnTo>
                    <a:pt x="18945" y="788709"/>
                  </a:lnTo>
                  <a:lnTo>
                    <a:pt x="41312" y="747204"/>
                  </a:lnTo>
                  <a:lnTo>
                    <a:pt x="71105" y="710885"/>
                  </a:lnTo>
                  <a:lnTo>
                    <a:pt x="107447" y="680820"/>
                  </a:lnTo>
                  <a:lnTo>
                    <a:pt x="149462" y="658075"/>
                  </a:lnTo>
                  <a:lnTo>
                    <a:pt x="196272" y="643719"/>
                  </a:lnTo>
                  <a:lnTo>
                    <a:pt x="570309" y="568904"/>
                  </a:lnTo>
                  <a:lnTo>
                    <a:pt x="585032" y="528620"/>
                  </a:lnTo>
                  <a:lnTo>
                    <a:pt x="600864" y="488972"/>
                  </a:lnTo>
                  <a:lnTo>
                    <a:pt x="617784" y="449959"/>
                  </a:lnTo>
                  <a:lnTo>
                    <a:pt x="635767" y="411581"/>
                  </a:lnTo>
                  <a:lnTo>
                    <a:pt x="424003" y="93850"/>
                  </a:lnTo>
                  <a:lnTo>
                    <a:pt x="401023" y="50603"/>
                  </a:lnTo>
                  <a:lnTo>
                    <a:pt x="387395" y="4819"/>
                  </a:lnTo>
                  <a:lnTo>
                    <a:pt x="386942" y="0"/>
                  </a:lnTo>
                  <a:lnTo>
                    <a:pt x="654791" y="0"/>
                  </a:lnTo>
                  <a:lnTo>
                    <a:pt x="838887" y="276055"/>
                  </a:lnTo>
                  <a:lnTo>
                    <a:pt x="862665" y="321434"/>
                  </a:lnTo>
                  <a:lnTo>
                    <a:pt x="876322" y="369950"/>
                  </a:lnTo>
                  <a:lnTo>
                    <a:pt x="879744" y="419956"/>
                  </a:lnTo>
                  <a:lnTo>
                    <a:pt x="872818" y="469806"/>
                  </a:lnTo>
                  <a:lnTo>
                    <a:pt x="855430" y="517853"/>
                  </a:lnTo>
                  <a:lnTo>
                    <a:pt x="840419" y="549947"/>
                  </a:lnTo>
                  <a:lnTo>
                    <a:pt x="826311" y="582553"/>
                  </a:lnTo>
                  <a:lnTo>
                    <a:pt x="813118" y="615648"/>
                  </a:lnTo>
                  <a:lnTo>
                    <a:pt x="800853" y="649210"/>
                  </a:lnTo>
                  <a:lnTo>
                    <a:pt x="779157" y="695410"/>
                  </a:lnTo>
                  <a:lnTo>
                    <a:pt x="748794" y="735494"/>
                  </a:lnTo>
                  <a:lnTo>
                    <a:pt x="711021" y="768372"/>
                  </a:lnTo>
                  <a:lnTo>
                    <a:pt x="667095" y="792957"/>
                  </a:lnTo>
                  <a:lnTo>
                    <a:pt x="618275" y="808161"/>
                  </a:lnTo>
                  <a:lnTo>
                    <a:pt x="244069" y="883009"/>
                  </a:lnTo>
                  <a:lnTo>
                    <a:pt x="244205" y="1215147"/>
                  </a:lnTo>
                  <a:lnTo>
                    <a:pt x="618275" y="1290096"/>
                  </a:lnTo>
                  <a:lnTo>
                    <a:pt x="667095" y="1305313"/>
                  </a:lnTo>
                  <a:lnTo>
                    <a:pt x="711021" y="1329908"/>
                  </a:lnTo>
                  <a:lnTo>
                    <a:pt x="748794" y="1362802"/>
                  </a:lnTo>
                  <a:lnTo>
                    <a:pt x="779157" y="1402919"/>
                  </a:lnTo>
                  <a:lnTo>
                    <a:pt x="800853" y="1449182"/>
                  </a:lnTo>
                  <a:lnTo>
                    <a:pt x="813153" y="1482780"/>
                  </a:lnTo>
                  <a:lnTo>
                    <a:pt x="826417" y="1515822"/>
                  </a:lnTo>
                  <a:lnTo>
                    <a:pt x="840576" y="1548350"/>
                  </a:lnTo>
                  <a:lnTo>
                    <a:pt x="855565" y="1580403"/>
                  </a:lnTo>
                  <a:lnTo>
                    <a:pt x="872849" y="1628514"/>
                  </a:lnTo>
                  <a:lnTo>
                    <a:pt x="879705" y="1678361"/>
                  </a:lnTo>
                  <a:lnTo>
                    <a:pt x="876253" y="1728312"/>
                  </a:lnTo>
                  <a:lnTo>
                    <a:pt x="862608" y="1776735"/>
                  </a:lnTo>
                  <a:lnTo>
                    <a:pt x="838887" y="1821998"/>
                  </a:lnTo>
                  <a:lnTo>
                    <a:pt x="627089" y="2139797"/>
                  </a:lnTo>
                  <a:lnTo>
                    <a:pt x="861870" y="2374579"/>
                  </a:lnTo>
                  <a:lnTo>
                    <a:pt x="1301931" y="2374579"/>
                  </a:lnTo>
                  <a:lnTo>
                    <a:pt x="997397" y="2577699"/>
                  </a:lnTo>
                  <a:lnTo>
                    <a:pt x="965364" y="2595678"/>
                  </a:lnTo>
                  <a:lnTo>
                    <a:pt x="931735" y="2608492"/>
                  </a:lnTo>
                  <a:lnTo>
                    <a:pt x="897090" y="2616164"/>
                  </a:lnTo>
                  <a:lnTo>
                    <a:pt x="862006" y="2618717"/>
                  </a:lnTo>
                  <a:close/>
                </a:path>
                <a:path w="2246629" h="3001645">
                  <a:moveTo>
                    <a:pt x="1301931" y="2374579"/>
                  </a:moveTo>
                  <a:lnTo>
                    <a:pt x="861870" y="2374579"/>
                  </a:lnTo>
                  <a:lnTo>
                    <a:pt x="1179737" y="2162713"/>
                  </a:lnTo>
                  <a:lnTo>
                    <a:pt x="1211393" y="2144883"/>
                  </a:lnTo>
                  <a:lnTo>
                    <a:pt x="1244899" y="2132065"/>
                  </a:lnTo>
                  <a:lnTo>
                    <a:pt x="1279663" y="2124324"/>
                  </a:lnTo>
                  <a:lnTo>
                    <a:pt x="1315094" y="2121730"/>
                  </a:lnTo>
                  <a:lnTo>
                    <a:pt x="1342268" y="2123252"/>
                  </a:lnTo>
                  <a:lnTo>
                    <a:pt x="1369213" y="2127836"/>
                  </a:lnTo>
                  <a:lnTo>
                    <a:pt x="1395675" y="2135501"/>
                  </a:lnTo>
                  <a:lnTo>
                    <a:pt x="1421400" y="2146272"/>
                  </a:lnTo>
                  <a:lnTo>
                    <a:pt x="1453489" y="2161278"/>
                  </a:lnTo>
                  <a:lnTo>
                    <a:pt x="1486087" y="2175378"/>
                  </a:lnTo>
                  <a:lnTo>
                    <a:pt x="1519181" y="2188570"/>
                  </a:lnTo>
                  <a:lnTo>
                    <a:pt x="1552757" y="2200849"/>
                  </a:lnTo>
                  <a:lnTo>
                    <a:pt x="1598954" y="2222548"/>
                  </a:lnTo>
                  <a:lnTo>
                    <a:pt x="1639031" y="2252918"/>
                  </a:lnTo>
                  <a:lnTo>
                    <a:pt x="1671905" y="2290696"/>
                  </a:lnTo>
                  <a:lnTo>
                    <a:pt x="1696491" y="2334620"/>
                  </a:lnTo>
                  <a:lnTo>
                    <a:pt x="1706212" y="2365799"/>
                  </a:lnTo>
                  <a:lnTo>
                    <a:pt x="1315094" y="2365799"/>
                  </a:lnTo>
                  <a:lnTo>
                    <a:pt x="1301931" y="2374579"/>
                  </a:lnTo>
                  <a:close/>
                </a:path>
                <a:path w="2246629" h="3001645">
                  <a:moveTo>
                    <a:pt x="2246310" y="2757531"/>
                  </a:moveTo>
                  <a:lnTo>
                    <a:pt x="2118558" y="2757531"/>
                  </a:lnTo>
                  <a:lnTo>
                    <a:pt x="2193643" y="2383427"/>
                  </a:lnTo>
                  <a:lnTo>
                    <a:pt x="2208859" y="2334620"/>
                  </a:lnTo>
                  <a:lnTo>
                    <a:pt x="2233446" y="2290696"/>
                  </a:lnTo>
                  <a:lnTo>
                    <a:pt x="2246310" y="2275912"/>
                  </a:lnTo>
                  <a:lnTo>
                    <a:pt x="2246310" y="2757531"/>
                  </a:lnTo>
                  <a:close/>
                </a:path>
                <a:path w="2246629" h="3001645">
                  <a:moveTo>
                    <a:pt x="2118591" y="3001601"/>
                  </a:moveTo>
                  <a:lnTo>
                    <a:pt x="1786555" y="3001601"/>
                  </a:lnTo>
                  <a:lnTo>
                    <a:pt x="1737880" y="2996727"/>
                  </a:lnTo>
                  <a:lnTo>
                    <a:pt x="1692256" y="2982685"/>
                  </a:lnTo>
                  <a:lnTo>
                    <a:pt x="1650751" y="2960342"/>
                  </a:lnTo>
                  <a:lnTo>
                    <a:pt x="1614432" y="2930567"/>
                  </a:lnTo>
                  <a:lnTo>
                    <a:pt x="1584366" y="2894227"/>
                  </a:lnTo>
                  <a:lnTo>
                    <a:pt x="1561622" y="2852192"/>
                  </a:lnTo>
                  <a:lnTo>
                    <a:pt x="1547265" y="2805328"/>
                  </a:lnTo>
                  <a:lnTo>
                    <a:pt x="1472417" y="2431359"/>
                  </a:lnTo>
                  <a:lnTo>
                    <a:pt x="1432090" y="2416663"/>
                  </a:lnTo>
                  <a:lnTo>
                    <a:pt x="1392446" y="2400817"/>
                  </a:lnTo>
                  <a:lnTo>
                    <a:pt x="1353457" y="2383851"/>
                  </a:lnTo>
                  <a:lnTo>
                    <a:pt x="1315094" y="2365799"/>
                  </a:lnTo>
                  <a:lnTo>
                    <a:pt x="1706212" y="2365799"/>
                  </a:lnTo>
                  <a:lnTo>
                    <a:pt x="1711707" y="2383427"/>
                  </a:lnTo>
                  <a:lnTo>
                    <a:pt x="1786522" y="2757531"/>
                  </a:lnTo>
                  <a:lnTo>
                    <a:pt x="2246310" y="2757531"/>
                  </a:lnTo>
                  <a:lnTo>
                    <a:pt x="2246310" y="2964746"/>
                  </a:lnTo>
                  <a:lnTo>
                    <a:pt x="2212954" y="2982685"/>
                  </a:lnTo>
                  <a:lnTo>
                    <a:pt x="2167292" y="2996727"/>
                  </a:lnTo>
                  <a:lnTo>
                    <a:pt x="2118591" y="3001601"/>
                  </a:lnTo>
                  <a:close/>
                </a:path>
              </a:pathLst>
            </a:custGeom>
            <a:solidFill>
              <a:srgbClr val="8E4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4538" y="194869"/>
              <a:ext cx="1148080" cy="1708785"/>
            </a:xfrm>
            <a:custGeom>
              <a:avLst/>
              <a:gdLst/>
              <a:ahLst/>
              <a:cxnLst/>
              <a:rect l="l" t="t" r="r" b="b"/>
              <a:pathLst>
                <a:path w="1148079" h="1708785">
                  <a:moveTo>
                    <a:pt x="854243" y="1708487"/>
                  </a:moveTo>
                  <a:lnTo>
                    <a:pt x="805777" y="1707134"/>
                  </a:lnTo>
                  <a:lnTo>
                    <a:pt x="758019" y="1703125"/>
                  </a:lnTo>
                  <a:lnTo>
                    <a:pt x="711041" y="1696530"/>
                  </a:lnTo>
                  <a:lnTo>
                    <a:pt x="664916" y="1687423"/>
                  </a:lnTo>
                  <a:lnTo>
                    <a:pt x="619716" y="1675876"/>
                  </a:lnTo>
                  <a:lnTo>
                    <a:pt x="575512" y="1661960"/>
                  </a:lnTo>
                  <a:lnTo>
                    <a:pt x="532378" y="1645748"/>
                  </a:lnTo>
                  <a:lnTo>
                    <a:pt x="490385" y="1627312"/>
                  </a:lnTo>
                  <a:lnTo>
                    <a:pt x="449605" y="1606724"/>
                  </a:lnTo>
                  <a:lnTo>
                    <a:pt x="410112" y="1584057"/>
                  </a:lnTo>
                  <a:lnTo>
                    <a:pt x="371976" y="1559383"/>
                  </a:lnTo>
                  <a:lnTo>
                    <a:pt x="335270" y="1532773"/>
                  </a:lnTo>
                  <a:lnTo>
                    <a:pt x="300066" y="1504300"/>
                  </a:lnTo>
                  <a:lnTo>
                    <a:pt x="266436" y="1474037"/>
                  </a:lnTo>
                  <a:lnTo>
                    <a:pt x="234453" y="1442055"/>
                  </a:lnTo>
                  <a:lnTo>
                    <a:pt x="204189" y="1408426"/>
                  </a:lnTo>
                  <a:lnTo>
                    <a:pt x="175716" y="1373224"/>
                  </a:lnTo>
                  <a:lnTo>
                    <a:pt x="149106" y="1336519"/>
                  </a:lnTo>
                  <a:lnTo>
                    <a:pt x="124431" y="1298384"/>
                  </a:lnTo>
                  <a:lnTo>
                    <a:pt x="101763" y="1258892"/>
                  </a:lnTo>
                  <a:lnTo>
                    <a:pt x="81175" y="1218114"/>
                  </a:lnTo>
                  <a:lnTo>
                    <a:pt x="62739" y="1176123"/>
                  </a:lnTo>
                  <a:lnTo>
                    <a:pt x="46527" y="1132991"/>
                  </a:lnTo>
                  <a:lnTo>
                    <a:pt x="32611" y="1088790"/>
                  </a:lnTo>
                  <a:lnTo>
                    <a:pt x="21063" y="1043592"/>
                  </a:lnTo>
                  <a:lnTo>
                    <a:pt x="11956" y="997470"/>
                  </a:lnTo>
                  <a:lnTo>
                    <a:pt x="5362" y="950495"/>
                  </a:lnTo>
                  <a:lnTo>
                    <a:pt x="1352" y="902740"/>
                  </a:lnTo>
                  <a:lnTo>
                    <a:pt x="0" y="854277"/>
                  </a:lnTo>
                  <a:lnTo>
                    <a:pt x="1352" y="805807"/>
                  </a:lnTo>
                  <a:lnTo>
                    <a:pt x="5362" y="758046"/>
                  </a:lnTo>
                  <a:lnTo>
                    <a:pt x="11956" y="711066"/>
                  </a:lnTo>
                  <a:lnTo>
                    <a:pt x="21063" y="664938"/>
                  </a:lnTo>
                  <a:lnTo>
                    <a:pt x="32611" y="619735"/>
                  </a:lnTo>
                  <a:lnTo>
                    <a:pt x="46527" y="575529"/>
                  </a:lnTo>
                  <a:lnTo>
                    <a:pt x="62739" y="532393"/>
                  </a:lnTo>
                  <a:lnTo>
                    <a:pt x="81175" y="490398"/>
                  </a:lnTo>
                  <a:lnTo>
                    <a:pt x="101763" y="449617"/>
                  </a:lnTo>
                  <a:lnTo>
                    <a:pt x="124431" y="410121"/>
                  </a:lnTo>
                  <a:lnTo>
                    <a:pt x="149106" y="371984"/>
                  </a:lnTo>
                  <a:lnTo>
                    <a:pt x="175716" y="335276"/>
                  </a:lnTo>
                  <a:lnTo>
                    <a:pt x="204189" y="300071"/>
                  </a:lnTo>
                  <a:lnTo>
                    <a:pt x="234453" y="266441"/>
                  </a:lnTo>
                  <a:lnTo>
                    <a:pt x="266436" y="234457"/>
                  </a:lnTo>
                  <a:lnTo>
                    <a:pt x="300066" y="204192"/>
                  </a:lnTo>
                  <a:lnTo>
                    <a:pt x="335270" y="175718"/>
                  </a:lnTo>
                  <a:lnTo>
                    <a:pt x="371976" y="149107"/>
                  </a:lnTo>
                  <a:lnTo>
                    <a:pt x="410112" y="124432"/>
                  </a:lnTo>
                  <a:lnTo>
                    <a:pt x="449605" y="101764"/>
                  </a:lnTo>
                  <a:lnTo>
                    <a:pt x="490385" y="81176"/>
                  </a:lnTo>
                  <a:lnTo>
                    <a:pt x="532378" y="62740"/>
                  </a:lnTo>
                  <a:lnTo>
                    <a:pt x="575512" y="46527"/>
                  </a:lnTo>
                  <a:lnTo>
                    <a:pt x="619716" y="32611"/>
                  </a:lnTo>
                  <a:lnTo>
                    <a:pt x="664916" y="21063"/>
                  </a:lnTo>
                  <a:lnTo>
                    <a:pt x="711041" y="11956"/>
                  </a:lnTo>
                  <a:lnTo>
                    <a:pt x="758019" y="5362"/>
                  </a:lnTo>
                  <a:lnTo>
                    <a:pt x="805777" y="1352"/>
                  </a:lnTo>
                  <a:lnTo>
                    <a:pt x="854243" y="0"/>
                  </a:lnTo>
                  <a:lnTo>
                    <a:pt x="902710" y="1352"/>
                  </a:lnTo>
                  <a:lnTo>
                    <a:pt x="950468" y="5362"/>
                  </a:lnTo>
                  <a:lnTo>
                    <a:pt x="997445" y="11957"/>
                  </a:lnTo>
                  <a:lnTo>
                    <a:pt x="1043570" y="21065"/>
                  </a:lnTo>
                  <a:lnTo>
                    <a:pt x="1088771" y="32614"/>
                  </a:lnTo>
                  <a:lnTo>
                    <a:pt x="1132974" y="46531"/>
                  </a:lnTo>
                  <a:lnTo>
                    <a:pt x="1147861" y="52126"/>
                  </a:lnTo>
                  <a:lnTo>
                    <a:pt x="1147861" y="106780"/>
                  </a:lnTo>
                  <a:lnTo>
                    <a:pt x="854243" y="106780"/>
                  </a:lnTo>
                  <a:lnTo>
                    <a:pt x="806968" y="108251"/>
                  </a:lnTo>
                  <a:lnTo>
                    <a:pt x="760476" y="112604"/>
                  </a:lnTo>
                  <a:lnTo>
                    <a:pt x="714852" y="119752"/>
                  </a:lnTo>
                  <a:lnTo>
                    <a:pt x="670186" y="129608"/>
                  </a:lnTo>
                  <a:lnTo>
                    <a:pt x="626564" y="142084"/>
                  </a:lnTo>
                  <a:lnTo>
                    <a:pt x="584074" y="157093"/>
                  </a:lnTo>
                  <a:lnTo>
                    <a:pt x="542804" y="174546"/>
                  </a:lnTo>
                  <a:lnTo>
                    <a:pt x="502840" y="194357"/>
                  </a:lnTo>
                  <a:lnTo>
                    <a:pt x="464272" y="216438"/>
                  </a:lnTo>
                  <a:lnTo>
                    <a:pt x="427185" y="240701"/>
                  </a:lnTo>
                  <a:lnTo>
                    <a:pt x="391668" y="267059"/>
                  </a:lnTo>
                  <a:lnTo>
                    <a:pt x="357808" y="295425"/>
                  </a:lnTo>
                  <a:lnTo>
                    <a:pt x="325693" y="325710"/>
                  </a:lnTo>
                  <a:lnTo>
                    <a:pt x="295410" y="357827"/>
                  </a:lnTo>
                  <a:lnTo>
                    <a:pt x="267046" y="391689"/>
                  </a:lnTo>
                  <a:lnTo>
                    <a:pt x="240690" y="427208"/>
                  </a:lnTo>
                  <a:lnTo>
                    <a:pt x="216429" y="464296"/>
                  </a:lnTo>
                  <a:lnTo>
                    <a:pt x="194350" y="502866"/>
                  </a:lnTo>
                  <a:lnTo>
                    <a:pt x="174540" y="542831"/>
                  </a:lnTo>
                  <a:lnTo>
                    <a:pt x="157088" y="584103"/>
                  </a:lnTo>
                  <a:lnTo>
                    <a:pt x="142081" y="626594"/>
                  </a:lnTo>
                  <a:lnTo>
                    <a:pt x="129606" y="670217"/>
                  </a:lnTo>
                  <a:lnTo>
                    <a:pt x="119751" y="714885"/>
                  </a:lnTo>
                  <a:lnTo>
                    <a:pt x="112603" y="760509"/>
                  </a:lnTo>
                  <a:lnTo>
                    <a:pt x="108250" y="807002"/>
                  </a:lnTo>
                  <a:lnTo>
                    <a:pt x="106780" y="854277"/>
                  </a:lnTo>
                  <a:lnTo>
                    <a:pt x="108250" y="901519"/>
                  </a:lnTo>
                  <a:lnTo>
                    <a:pt x="112603" y="947984"/>
                  </a:lnTo>
                  <a:lnTo>
                    <a:pt x="119751" y="993584"/>
                  </a:lnTo>
                  <a:lnTo>
                    <a:pt x="129606" y="1038232"/>
                  </a:lnTo>
                  <a:lnTo>
                    <a:pt x="142081" y="1081839"/>
                  </a:lnTo>
                  <a:lnTo>
                    <a:pt x="157088" y="1124317"/>
                  </a:lnTo>
                  <a:lnTo>
                    <a:pt x="174540" y="1165579"/>
                  </a:lnTo>
                  <a:lnTo>
                    <a:pt x="194350" y="1205538"/>
                  </a:lnTo>
                  <a:lnTo>
                    <a:pt x="216429" y="1244104"/>
                  </a:lnTo>
                  <a:lnTo>
                    <a:pt x="240690" y="1281191"/>
                  </a:lnTo>
                  <a:lnTo>
                    <a:pt x="267046" y="1316711"/>
                  </a:lnTo>
                  <a:lnTo>
                    <a:pt x="295410" y="1350575"/>
                  </a:lnTo>
                  <a:lnTo>
                    <a:pt x="325693" y="1382696"/>
                  </a:lnTo>
                  <a:lnTo>
                    <a:pt x="357808" y="1412987"/>
                  </a:lnTo>
                  <a:lnTo>
                    <a:pt x="391668" y="1441359"/>
                  </a:lnTo>
                  <a:lnTo>
                    <a:pt x="427185" y="1467724"/>
                  </a:lnTo>
                  <a:lnTo>
                    <a:pt x="464271" y="1491995"/>
                  </a:lnTo>
                  <a:lnTo>
                    <a:pt x="502840" y="1514085"/>
                  </a:lnTo>
                  <a:lnTo>
                    <a:pt x="542804" y="1533904"/>
                  </a:lnTo>
                  <a:lnTo>
                    <a:pt x="584074" y="1551365"/>
                  </a:lnTo>
                  <a:lnTo>
                    <a:pt x="626564" y="1566382"/>
                  </a:lnTo>
                  <a:lnTo>
                    <a:pt x="670186" y="1578864"/>
                  </a:lnTo>
                  <a:lnTo>
                    <a:pt x="714852" y="1588726"/>
                  </a:lnTo>
                  <a:lnTo>
                    <a:pt x="760476" y="1595879"/>
                  </a:lnTo>
                  <a:lnTo>
                    <a:pt x="806968" y="1600235"/>
                  </a:lnTo>
                  <a:lnTo>
                    <a:pt x="854243" y="1601706"/>
                  </a:lnTo>
                  <a:lnTo>
                    <a:pt x="1147861" y="1601706"/>
                  </a:lnTo>
                  <a:lnTo>
                    <a:pt x="1147861" y="1656365"/>
                  </a:lnTo>
                  <a:lnTo>
                    <a:pt x="1088771" y="1675876"/>
                  </a:lnTo>
                  <a:lnTo>
                    <a:pt x="1043570" y="1687423"/>
                  </a:lnTo>
                  <a:lnTo>
                    <a:pt x="997445" y="1696530"/>
                  </a:lnTo>
                  <a:lnTo>
                    <a:pt x="950468" y="1703125"/>
                  </a:lnTo>
                  <a:lnTo>
                    <a:pt x="902710" y="1707134"/>
                  </a:lnTo>
                  <a:lnTo>
                    <a:pt x="854243" y="1708487"/>
                  </a:lnTo>
                  <a:close/>
                </a:path>
                <a:path w="1148079" h="1708785">
                  <a:moveTo>
                    <a:pt x="1147861" y="167058"/>
                  </a:moveTo>
                  <a:lnTo>
                    <a:pt x="1081821" y="142084"/>
                  </a:lnTo>
                  <a:lnTo>
                    <a:pt x="1038211" y="129608"/>
                  </a:lnTo>
                  <a:lnTo>
                    <a:pt x="993561" y="119752"/>
                  </a:lnTo>
                  <a:lnTo>
                    <a:pt x="947958" y="112604"/>
                  </a:lnTo>
                  <a:lnTo>
                    <a:pt x="901489" y="108251"/>
                  </a:lnTo>
                  <a:lnTo>
                    <a:pt x="854243" y="106780"/>
                  </a:lnTo>
                  <a:lnTo>
                    <a:pt x="1147861" y="106780"/>
                  </a:lnTo>
                  <a:lnTo>
                    <a:pt x="1147861" y="167058"/>
                  </a:lnTo>
                  <a:close/>
                </a:path>
                <a:path w="1148079" h="1708785">
                  <a:moveTo>
                    <a:pt x="1147861" y="1601706"/>
                  </a:moveTo>
                  <a:lnTo>
                    <a:pt x="854243" y="1601706"/>
                  </a:lnTo>
                  <a:lnTo>
                    <a:pt x="901485" y="1600235"/>
                  </a:lnTo>
                  <a:lnTo>
                    <a:pt x="947950" y="1595879"/>
                  </a:lnTo>
                  <a:lnTo>
                    <a:pt x="993551" y="1588726"/>
                  </a:lnTo>
                  <a:lnTo>
                    <a:pt x="1038198" y="1578864"/>
                  </a:lnTo>
                  <a:lnTo>
                    <a:pt x="1081805" y="1566382"/>
                  </a:lnTo>
                  <a:lnTo>
                    <a:pt x="1124284" y="1551365"/>
                  </a:lnTo>
                  <a:lnTo>
                    <a:pt x="1147861" y="1541388"/>
                  </a:lnTo>
                  <a:lnTo>
                    <a:pt x="1147861" y="1601706"/>
                  </a:lnTo>
                  <a:close/>
                </a:path>
              </a:pathLst>
            </a:custGeom>
            <a:solidFill>
              <a:srgbClr val="8E4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0676" y="561007"/>
              <a:ext cx="782320" cy="976630"/>
            </a:xfrm>
            <a:custGeom>
              <a:avLst/>
              <a:gdLst/>
              <a:ahLst/>
              <a:cxnLst/>
              <a:rect l="l" t="t" r="r" b="b"/>
              <a:pathLst>
                <a:path w="782320" h="976630">
                  <a:moveTo>
                    <a:pt x="488105" y="976244"/>
                  </a:moveTo>
                  <a:lnTo>
                    <a:pt x="441057" y="974009"/>
                  </a:lnTo>
                  <a:lnTo>
                    <a:pt x="395282" y="967441"/>
                  </a:lnTo>
                  <a:lnTo>
                    <a:pt x="350986" y="956745"/>
                  </a:lnTo>
                  <a:lnTo>
                    <a:pt x="308370" y="942124"/>
                  </a:lnTo>
                  <a:lnTo>
                    <a:pt x="267640" y="923785"/>
                  </a:lnTo>
                  <a:lnTo>
                    <a:pt x="228997" y="901931"/>
                  </a:lnTo>
                  <a:lnTo>
                    <a:pt x="192647" y="876767"/>
                  </a:lnTo>
                  <a:lnTo>
                    <a:pt x="158793" y="848499"/>
                  </a:lnTo>
                  <a:lnTo>
                    <a:pt x="127637" y="817330"/>
                  </a:lnTo>
                  <a:lnTo>
                    <a:pt x="99385" y="783466"/>
                  </a:lnTo>
                  <a:lnTo>
                    <a:pt x="74239" y="747111"/>
                  </a:lnTo>
                  <a:lnTo>
                    <a:pt x="52403" y="708470"/>
                  </a:lnTo>
                  <a:lnTo>
                    <a:pt x="34081" y="667748"/>
                  </a:lnTo>
                  <a:lnTo>
                    <a:pt x="19476" y="625149"/>
                  </a:lnTo>
                  <a:lnTo>
                    <a:pt x="8791" y="580878"/>
                  </a:lnTo>
                  <a:lnTo>
                    <a:pt x="2231" y="535139"/>
                  </a:lnTo>
                  <a:lnTo>
                    <a:pt x="0" y="488139"/>
                  </a:lnTo>
                  <a:lnTo>
                    <a:pt x="2231" y="441090"/>
                  </a:lnTo>
                  <a:lnTo>
                    <a:pt x="8791" y="395315"/>
                  </a:lnTo>
                  <a:lnTo>
                    <a:pt x="19476" y="351017"/>
                  </a:lnTo>
                  <a:lnTo>
                    <a:pt x="34081" y="308399"/>
                  </a:lnTo>
                  <a:lnTo>
                    <a:pt x="52403" y="267666"/>
                  </a:lnTo>
                  <a:lnTo>
                    <a:pt x="74239" y="229022"/>
                  </a:lnTo>
                  <a:lnTo>
                    <a:pt x="99385" y="192669"/>
                  </a:lnTo>
                  <a:lnTo>
                    <a:pt x="127637" y="158811"/>
                  </a:lnTo>
                  <a:lnTo>
                    <a:pt x="158793" y="127653"/>
                  </a:lnTo>
                  <a:lnTo>
                    <a:pt x="192647" y="99398"/>
                  </a:lnTo>
                  <a:lnTo>
                    <a:pt x="228997" y="74249"/>
                  </a:lnTo>
                  <a:lnTo>
                    <a:pt x="267639" y="52410"/>
                  </a:lnTo>
                  <a:lnTo>
                    <a:pt x="308370" y="34085"/>
                  </a:lnTo>
                  <a:lnTo>
                    <a:pt x="350985" y="19478"/>
                  </a:lnTo>
                  <a:lnTo>
                    <a:pt x="395282" y="8793"/>
                  </a:lnTo>
                  <a:lnTo>
                    <a:pt x="441056" y="2232"/>
                  </a:lnTo>
                  <a:lnTo>
                    <a:pt x="488105" y="0"/>
                  </a:lnTo>
                  <a:lnTo>
                    <a:pt x="535111" y="2232"/>
                  </a:lnTo>
                  <a:lnTo>
                    <a:pt x="580853" y="8794"/>
                  </a:lnTo>
                  <a:lnTo>
                    <a:pt x="625127" y="19481"/>
                  </a:lnTo>
                  <a:lnTo>
                    <a:pt x="667728" y="34090"/>
                  </a:lnTo>
                  <a:lnTo>
                    <a:pt x="708451" y="52416"/>
                  </a:lnTo>
                  <a:lnTo>
                    <a:pt x="747092" y="74257"/>
                  </a:lnTo>
                  <a:lnTo>
                    <a:pt x="781722" y="98215"/>
                  </a:lnTo>
                  <a:lnTo>
                    <a:pt x="781722" y="122001"/>
                  </a:lnTo>
                  <a:lnTo>
                    <a:pt x="488105" y="122001"/>
                  </a:lnTo>
                  <a:lnTo>
                    <a:pt x="442199" y="124854"/>
                  </a:lnTo>
                  <a:lnTo>
                    <a:pt x="397990" y="133187"/>
                  </a:lnTo>
                  <a:lnTo>
                    <a:pt x="355822" y="146655"/>
                  </a:lnTo>
                  <a:lnTo>
                    <a:pt x="316037" y="164914"/>
                  </a:lnTo>
                  <a:lnTo>
                    <a:pt x="278981" y="187621"/>
                  </a:lnTo>
                  <a:lnTo>
                    <a:pt x="244997" y="214431"/>
                  </a:lnTo>
                  <a:lnTo>
                    <a:pt x="214428" y="245002"/>
                  </a:lnTo>
                  <a:lnTo>
                    <a:pt x="187619" y="278989"/>
                  </a:lnTo>
                  <a:lnTo>
                    <a:pt x="164913" y="316049"/>
                  </a:lnTo>
                  <a:lnTo>
                    <a:pt x="146655" y="355837"/>
                  </a:lnTo>
                  <a:lnTo>
                    <a:pt x="133187" y="398011"/>
                  </a:lnTo>
                  <a:lnTo>
                    <a:pt x="124854" y="442226"/>
                  </a:lnTo>
                  <a:lnTo>
                    <a:pt x="122000" y="488139"/>
                  </a:lnTo>
                  <a:lnTo>
                    <a:pt x="124854" y="534044"/>
                  </a:lnTo>
                  <a:lnTo>
                    <a:pt x="133187" y="578251"/>
                  </a:lnTo>
                  <a:lnTo>
                    <a:pt x="146655" y="620417"/>
                  </a:lnTo>
                  <a:lnTo>
                    <a:pt x="164913" y="660199"/>
                  </a:lnTo>
                  <a:lnTo>
                    <a:pt x="187619" y="697251"/>
                  </a:lnTo>
                  <a:lnTo>
                    <a:pt x="214428" y="731232"/>
                  </a:lnTo>
                  <a:lnTo>
                    <a:pt x="244997" y="761797"/>
                  </a:lnTo>
                  <a:lnTo>
                    <a:pt x="278981" y="788602"/>
                  </a:lnTo>
                  <a:lnTo>
                    <a:pt x="316037" y="811304"/>
                  </a:lnTo>
                  <a:lnTo>
                    <a:pt x="355822" y="829560"/>
                  </a:lnTo>
                  <a:lnTo>
                    <a:pt x="397990" y="843025"/>
                  </a:lnTo>
                  <a:lnTo>
                    <a:pt x="442199" y="851356"/>
                  </a:lnTo>
                  <a:lnTo>
                    <a:pt x="488105" y="854209"/>
                  </a:lnTo>
                  <a:lnTo>
                    <a:pt x="781722" y="854209"/>
                  </a:lnTo>
                  <a:lnTo>
                    <a:pt x="781722" y="877961"/>
                  </a:lnTo>
                  <a:lnTo>
                    <a:pt x="747092" y="901931"/>
                  </a:lnTo>
                  <a:lnTo>
                    <a:pt x="708451" y="923785"/>
                  </a:lnTo>
                  <a:lnTo>
                    <a:pt x="667728" y="942124"/>
                  </a:lnTo>
                  <a:lnTo>
                    <a:pt x="625127" y="956745"/>
                  </a:lnTo>
                  <a:lnTo>
                    <a:pt x="580853" y="967441"/>
                  </a:lnTo>
                  <a:lnTo>
                    <a:pt x="535111" y="974009"/>
                  </a:lnTo>
                  <a:lnTo>
                    <a:pt x="488105" y="976244"/>
                  </a:lnTo>
                  <a:close/>
                </a:path>
                <a:path w="782320" h="976630">
                  <a:moveTo>
                    <a:pt x="781722" y="270282"/>
                  </a:moveTo>
                  <a:lnTo>
                    <a:pt x="731213" y="214431"/>
                  </a:lnTo>
                  <a:lnTo>
                    <a:pt x="697228" y="187621"/>
                  </a:lnTo>
                  <a:lnTo>
                    <a:pt x="660172" y="164914"/>
                  </a:lnTo>
                  <a:lnTo>
                    <a:pt x="620388" y="146655"/>
                  </a:lnTo>
                  <a:lnTo>
                    <a:pt x="578219" y="133187"/>
                  </a:lnTo>
                  <a:lnTo>
                    <a:pt x="534010" y="124854"/>
                  </a:lnTo>
                  <a:lnTo>
                    <a:pt x="488105" y="122001"/>
                  </a:lnTo>
                  <a:lnTo>
                    <a:pt x="781722" y="122001"/>
                  </a:lnTo>
                  <a:lnTo>
                    <a:pt x="781722" y="270282"/>
                  </a:lnTo>
                  <a:close/>
                </a:path>
                <a:path w="782320" h="976630">
                  <a:moveTo>
                    <a:pt x="781722" y="854209"/>
                  </a:moveTo>
                  <a:lnTo>
                    <a:pt x="488105" y="854209"/>
                  </a:lnTo>
                  <a:lnTo>
                    <a:pt x="534003" y="851356"/>
                  </a:lnTo>
                  <a:lnTo>
                    <a:pt x="578206" y="843025"/>
                  </a:lnTo>
                  <a:lnTo>
                    <a:pt x="620370" y="829560"/>
                  </a:lnTo>
                  <a:lnTo>
                    <a:pt x="660151" y="811304"/>
                  </a:lnTo>
                  <a:lnTo>
                    <a:pt x="697204" y="788602"/>
                  </a:lnTo>
                  <a:lnTo>
                    <a:pt x="731188" y="761797"/>
                  </a:lnTo>
                  <a:lnTo>
                    <a:pt x="761756" y="731232"/>
                  </a:lnTo>
                  <a:lnTo>
                    <a:pt x="781722" y="705926"/>
                  </a:lnTo>
                  <a:lnTo>
                    <a:pt x="781722" y="854209"/>
                  </a:lnTo>
                  <a:close/>
                </a:path>
              </a:pathLst>
            </a:custGeom>
            <a:solidFill>
              <a:srgbClr val="8E4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538" y="194869"/>
              <a:ext cx="1148080" cy="1708785"/>
            </a:xfrm>
            <a:custGeom>
              <a:avLst/>
              <a:gdLst/>
              <a:ahLst/>
              <a:cxnLst/>
              <a:rect l="l" t="t" r="r" b="b"/>
              <a:pathLst>
                <a:path w="1148079" h="1708785">
                  <a:moveTo>
                    <a:pt x="854243" y="1708487"/>
                  </a:moveTo>
                  <a:lnTo>
                    <a:pt x="805777" y="1707134"/>
                  </a:lnTo>
                  <a:lnTo>
                    <a:pt x="758019" y="1703125"/>
                  </a:lnTo>
                  <a:lnTo>
                    <a:pt x="711041" y="1696530"/>
                  </a:lnTo>
                  <a:lnTo>
                    <a:pt x="664916" y="1687423"/>
                  </a:lnTo>
                  <a:lnTo>
                    <a:pt x="619716" y="1675876"/>
                  </a:lnTo>
                  <a:lnTo>
                    <a:pt x="575512" y="1661960"/>
                  </a:lnTo>
                  <a:lnTo>
                    <a:pt x="532378" y="1645748"/>
                  </a:lnTo>
                  <a:lnTo>
                    <a:pt x="490385" y="1627312"/>
                  </a:lnTo>
                  <a:lnTo>
                    <a:pt x="449605" y="1606724"/>
                  </a:lnTo>
                  <a:lnTo>
                    <a:pt x="410112" y="1584057"/>
                  </a:lnTo>
                  <a:lnTo>
                    <a:pt x="371976" y="1559383"/>
                  </a:lnTo>
                  <a:lnTo>
                    <a:pt x="335270" y="1532773"/>
                  </a:lnTo>
                  <a:lnTo>
                    <a:pt x="300066" y="1504300"/>
                  </a:lnTo>
                  <a:lnTo>
                    <a:pt x="266436" y="1474037"/>
                  </a:lnTo>
                  <a:lnTo>
                    <a:pt x="234453" y="1442055"/>
                  </a:lnTo>
                  <a:lnTo>
                    <a:pt x="204189" y="1408426"/>
                  </a:lnTo>
                  <a:lnTo>
                    <a:pt x="175716" y="1373224"/>
                  </a:lnTo>
                  <a:lnTo>
                    <a:pt x="149106" y="1336519"/>
                  </a:lnTo>
                  <a:lnTo>
                    <a:pt x="124431" y="1298384"/>
                  </a:lnTo>
                  <a:lnTo>
                    <a:pt x="101763" y="1258892"/>
                  </a:lnTo>
                  <a:lnTo>
                    <a:pt x="81175" y="1218114"/>
                  </a:lnTo>
                  <a:lnTo>
                    <a:pt x="62739" y="1176123"/>
                  </a:lnTo>
                  <a:lnTo>
                    <a:pt x="46527" y="1132991"/>
                  </a:lnTo>
                  <a:lnTo>
                    <a:pt x="32611" y="1088790"/>
                  </a:lnTo>
                  <a:lnTo>
                    <a:pt x="21063" y="1043592"/>
                  </a:lnTo>
                  <a:lnTo>
                    <a:pt x="11956" y="997470"/>
                  </a:lnTo>
                  <a:lnTo>
                    <a:pt x="5362" y="950495"/>
                  </a:lnTo>
                  <a:lnTo>
                    <a:pt x="1352" y="902740"/>
                  </a:lnTo>
                  <a:lnTo>
                    <a:pt x="0" y="854277"/>
                  </a:lnTo>
                  <a:lnTo>
                    <a:pt x="1352" y="805807"/>
                  </a:lnTo>
                  <a:lnTo>
                    <a:pt x="5362" y="758046"/>
                  </a:lnTo>
                  <a:lnTo>
                    <a:pt x="11956" y="711066"/>
                  </a:lnTo>
                  <a:lnTo>
                    <a:pt x="21063" y="664938"/>
                  </a:lnTo>
                  <a:lnTo>
                    <a:pt x="32611" y="619735"/>
                  </a:lnTo>
                  <a:lnTo>
                    <a:pt x="46527" y="575529"/>
                  </a:lnTo>
                  <a:lnTo>
                    <a:pt x="62739" y="532393"/>
                  </a:lnTo>
                  <a:lnTo>
                    <a:pt x="81175" y="490398"/>
                  </a:lnTo>
                  <a:lnTo>
                    <a:pt x="101763" y="449617"/>
                  </a:lnTo>
                  <a:lnTo>
                    <a:pt x="124431" y="410121"/>
                  </a:lnTo>
                  <a:lnTo>
                    <a:pt x="149106" y="371984"/>
                  </a:lnTo>
                  <a:lnTo>
                    <a:pt x="175716" y="335276"/>
                  </a:lnTo>
                  <a:lnTo>
                    <a:pt x="204189" y="300071"/>
                  </a:lnTo>
                  <a:lnTo>
                    <a:pt x="234453" y="266441"/>
                  </a:lnTo>
                  <a:lnTo>
                    <a:pt x="266436" y="234457"/>
                  </a:lnTo>
                  <a:lnTo>
                    <a:pt x="300066" y="204192"/>
                  </a:lnTo>
                  <a:lnTo>
                    <a:pt x="335270" y="175718"/>
                  </a:lnTo>
                  <a:lnTo>
                    <a:pt x="371976" y="149107"/>
                  </a:lnTo>
                  <a:lnTo>
                    <a:pt x="410112" y="124432"/>
                  </a:lnTo>
                  <a:lnTo>
                    <a:pt x="449605" y="101764"/>
                  </a:lnTo>
                  <a:lnTo>
                    <a:pt x="490385" y="81176"/>
                  </a:lnTo>
                  <a:lnTo>
                    <a:pt x="532378" y="62740"/>
                  </a:lnTo>
                  <a:lnTo>
                    <a:pt x="575512" y="46527"/>
                  </a:lnTo>
                  <a:lnTo>
                    <a:pt x="619716" y="32611"/>
                  </a:lnTo>
                  <a:lnTo>
                    <a:pt x="664916" y="21063"/>
                  </a:lnTo>
                  <a:lnTo>
                    <a:pt x="711041" y="11956"/>
                  </a:lnTo>
                  <a:lnTo>
                    <a:pt x="758019" y="5362"/>
                  </a:lnTo>
                  <a:lnTo>
                    <a:pt x="805777" y="1352"/>
                  </a:lnTo>
                  <a:lnTo>
                    <a:pt x="854243" y="0"/>
                  </a:lnTo>
                  <a:lnTo>
                    <a:pt x="902710" y="1352"/>
                  </a:lnTo>
                  <a:lnTo>
                    <a:pt x="950468" y="5362"/>
                  </a:lnTo>
                  <a:lnTo>
                    <a:pt x="997445" y="11957"/>
                  </a:lnTo>
                  <a:lnTo>
                    <a:pt x="1043570" y="21065"/>
                  </a:lnTo>
                  <a:lnTo>
                    <a:pt x="1088771" y="32614"/>
                  </a:lnTo>
                  <a:lnTo>
                    <a:pt x="1132974" y="46531"/>
                  </a:lnTo>
                  <a:lnTo>
                    <a:pt x="1147861" y="52126"/>
                  </a:lnTo>
                  <a:lnTo>
                    <a:pt x="1147861" y="106780"/>
                  </a:lnTo>
                  <a:lnTo>
                    <a:pt x="854243" y="106780"/>
                  </a:lnTo>
                  <a:lnTo>
                    <a:pt x="806968" y="108251"/>
                  </a:lnTo>
                  <a:lnTo>
                    <a:pt x="760476" y="112604"/>
                  </a:lnTo>
                  <a:lnTo>
                    <a:pt x="714852" y="119752"/>
                  </a:lnTo>
                  <a:lnTo>
                    <a:pt x="670186" y="129608"/>
                  </a:lnTo>
                  <a:lnTo>
                    <a:pt x="626564" y="142084"/>
                  </a:lnTo>
                  <a:lnTo>
                    <a:pt x="584074" y="157093"/>
                  </a:lnTo>
                  <a:lnTo>
                    <a:pt x="542804" y="174546"/>
                  </a:lnTo>
                  <a:lnTo>
                    <a:pt x="502840" y="194357"/>
                  </a:lnTo>
                  <a:lnTo>
                    <a:pt x="464272" y="216438"/>
                  </a:lnTo>
                  <a:lnTo>
                    <a:pt x="427185" y="240701"/>
                  </a:lnTo>
                  <a:lnTo>
                    <a:pt x="391668" y="267059"/>
                  </a:lnTo>
                  <a:lnTo>
                    <a:pt x="357808" y="295425"/>
                  </a:lnTo>
                  <a:lnTo>
                    <a:pt x="325693" y="325710"/>
                  </a:lnTo>
                  <a:lnTo>
                    <a:pt x="295410" y="357827"/>
                  </a:lnTo>
                  <a:lnTo>
                    <a:pt x="267046" y="391689"/>
                  </a:lnTo>
                  <a:lnTo>
                    <a:pt x="240690" y="427208"/>
                  </a:lnTo>
                  <a:lnTo>
                    <a:pt x="216429" y="464296"/>
                  </a:lnTo>
                  <a:lnTo>
                    <a:pt x="194350" y="502866"/>
                  </a:lnTo>
                  <a:lnTo>
                    <a:pt x="174540" y="542831"/>
                  </a:lnTo>
                  <a:lnTo>
                    <a:pt x="157088" y="584103"/>
                  </a:lnTo>
                  <a:lnTo>
                    <a:pt x="142081" y="626594"/>
                  </a:lnTo>
                  <a:lnTo>
                    <a:pt x="129606" y="670217"/>
                  </a:lnTo>
                  <a:lnTo>
                    <a:pt x="119751" y="714885"/>
                  </a:lnTo>
                  <a:lnTo>
                    <a:pt x="112603" y="760509"/>
                  </a:lnTo>
                  <a:lnTo>
                    <a:pt x="108250" y="807002"/>
                  </a:lnTo>
                  <a:lnTo>
                    <a:pt x="106780" y="854277"/>
                  </a:lnTo>
                  <a:lnTo>
                    <a:pt x="108250" y="901519"/>
                  </a:lnTo>
                  <a:lnTo>
                    <a:pt x="112603" y="947984"/>
                  </a:lnTo>
                  <a:lnTo>
                    <a:pt x="119751" y="993584"/>
                  </a:lnTo>
                  <a:lnTo>
                    <a:pt x="129606" y="1038232"/>
                  </a:lnTo>
                  <a:lnTo>
                    <a:pt x="142081" y="1081839"/>
                  </a:lnTo>
                  <a:lnTo>
                    <a:pt x="157088" y="1124317"/>
                  </a:lnTo>
                  <a:lnTo>
                    <a:pt x="174540" y="1165579"/>
                  </a:lnTo>
                  <a:lnTo>
                    <a:pt x="194350" y="1205538"/>
                  </a:lnTo>
                  <a:lnTo>
                    <a:pt x="216429" y="1244104"/>
                  </a:lnTo>
                  <a:lnTo>
                    <a:pt x="240690" y="1281191"/>
                  </a:lnTo>
                  <a:lnTo>
                    <a:pt x="267046" y="1316711"/>
                  </a:lnTo>
                  <a:lnTo>
                    <a:pt x="295410" y="1350575"/>
                  </a:lnTo>
                  <a:lnTo>
                    <a:pt x="325693" y="1382696"/>
                  </a:lnTo>
                  <a:lnTo>
                    <a:pt x="357808" y="1412987"/>
                  </a:lnTo>
                  <a:lnTo>
                    <a:pt x="391668" y="1441359"/>
                  </a:lnTo>
                  <a:lnTo>
                    <a:pt x="427185" y="1467724"/>
                  </a:lnTo>
                  <a:lnTo>
                    <a:pt x="464271" y="1491995"/>
                  </a:lnTo>
                  <a:lnTo>
                    <a:pt x="502840" y="1514085"/>
                  </a:lnTo>
                  <a:lnTo>
                    <a:pt x="542804" y="1533904"/>
                  </a:lnTo>
                  <a:lnTo>
                    <a:pt x="584074" y="1551365"/>
                  </a:lnTo>
                  <a:lnTo>
                    <a:pt x="626564" y="1566382"/>
                  </a:lnTo>
                  <a:lnTo>
                    <a:pt x="670186" y="1578864"/>
                  </a:lnTo>
                  <a:lnTo>
                    <a:pt x="714852" y="1588726"/>
                  </a:lnTo>
                  <a:lnTo>
                    <a:pt x="760476" y="1595879"/>
                  </a:lnTo>
                  <a:lnTo>
                    <a:pt x="806968" y="1600235"/>
                  </a:lnTo>
                  <a:lnTo>
                    <a:pt x="854243" y="1601706"/>
                  </a:lnTo>
                  <a:lnTo>
                    <a:pt x="1147861" y="1601706"/>
                  </a:lnTo>
                  <a:lnTo>
                    <a:pt x="1147861" y="1656365"/>
                  </a:lnTo>
                  <a:lnTo>
                    <a:pt x="1088771" y="1675876"/>
                  </a:lnTo>
                  <a:lnTo>
                    <a:pt x="1043570" y="1687423"/>
                  </a:lnTo>
                  <a:lnTo>
                    <a:pt x="997445" y="1696530"/>
                  </a:lnTo>
                  <a:lnTo>
                    <a:pt x="950468" y="1703125"/>
                  </a:lnTo>
                  <a:lnTo>
                    <a:pt x="902710" y="1707134"/>
                  </a:lnTo>
                  <a:lnTo>
                    <a:pt x="854243" y="1708487"/>
                  </a:lnTo>
                  <a:close/>
                </a:path>
                <a:path w="1148079" h="1708785">
                  <a:moveTo>
                    <a:pt x="1147861" y="167058"/>
                  </a:moveTo>
                  <a:lnTo>
                    <a:pt x="1081821" y="142084"/>
                  </a:lnTo>
                  <a:lnTo>
                    <a:pt x="1038211" y="129608"/>
                  </a:lnTo>
                  <a:lnTo>
                    <a:pt x="993561" y="119752"/>
                  </a:lnTo>
                  <a:lnTo>
                    <a:pt x="947958" y="112604"/>
                  </a:lnTo>
                  <a:lnTo>
                    <a:pt x="901489" y="108251"/>
                  </a:lnTo>
                  <a:lnTo>
                    <a:pt x="854243" y="106780"/>
                  </a:lnTo>
                  <a:lnTo>
                    <a:pt x="1147861" y="106780"/>
                  </a:lnTo>
                  <a:lnTo>
                    <a:pt x="1147861" y="167058"/>
                  </a:lnTo>
                  <a:close/>
                </a:path>
                <a:path w="1148079" h="1708785">
                  <a:moveTo>
                    <a:pt x="1147861" y="1601706"/>
                  </a:moveTo>
                  <a:lnTo>
                    <a:pt x="854243" y="1601706"/>
                  </a:lnTo>
                  <a:lnTo>
                    <a:pt x="901485" y="1600235"/>
                  </a:lnTo>
                  <a:lnTo>
                    <a:pt x="947950" y="1595879"/>
                  </a:lnTo>
                  <a:lnTo>
                    <a:pt x="993551" y="1588726"/>
                  </a:lnTo>
                  <a:lnTo>
                    <a:pt x="1038198" y="1578864"/>
                  </a:lnTo>
                  <a:lnTo>
                    <a:pt x="1081805" y="1566382"/>
                  </a:lnTo>
                  <a:lnTo>
                    <a:pt x="1124284" y="1551365"/>
                  </a:lnTo>
                  <a:lnTo>
                    <a:pt x="1147861" y="1541388"/>
                  </a:lnTo>
                  <a:lnTo>
                    <a:pt x="1147861" y="1601706"/>
                  </a:lnTo>
                  <a:close/>
                </a:path>
              </a:pathLst>
            </a:custGeom>
            <a:solidFill>
              <a:srgbClr val="8E4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0676" y="561007"/>
              <a:ext cx="782320" cy="976630"/>
            </a:xfrm>
            <a:custGeom>
              <a:avLst/>
              <a:gdLst/>
              <a:ahLst/>
              <a:cxnLst/>
              <a:rect l="l" t="t" r="r" b="b"/>
              <a:pathLst>
                <a:path w="782320" h="976630">
                  <a:moveTo>
                    <a:pt x="488105" y="976244"/>
                  </a:moveTo>
                  <a:lnTo>
                    <a:pt x="441057" y="974009"/>
                  </a:lnTo>
                  <a:lnTo>
                    <a:pt x="395282" y="967441"/>
                  </a:lnTo>
                  <a:lnTo>
                    <a:pt x="350986" y="956745"/>
                  </a:lnTo>
                  <a:lnTo>
                    <a:pt x="308370" y="942124"/>
                  </a:lnTo>
                  <a:lnTo>
                    <a:pt x="267640" y="923785"/>
                  </a:lnTo>
                  <a:lnTo>
                    <a:pt x="228997" y="901931"/>
                  </a:lnTo>
                  <a:lnTo>
                    <a:pt x="192647" y="876767"/>
                  </a:lnTo>
                  <a:lnTo>
                    <a:pt x="158793" y="848499"/>
                  </a:lnTo>
                  <a:lnTo>
                    <a:pt x="127637" y="817330"/>
                  </a:lnTo>
                  <a:lnTo>
                    <a:pt x="99385" y="783466"/>
                  </a:lnTo>
                  <a:lnTo>
                    <a:pt x="74239" y="747111"/>
                  </a:lnTo>
                  <a:lnTo>
                    <a:pt x="52403" y="708470"/>
                  </a:lnTo>
                  <a:lnTo>
                    <a:pt x="34081" y="667748"/>
                  </a:lnTo>
                  <a:lnTo>
                    <a:pt x="19476" y="625149"/>
                  </a:lnTo>
                  <a:lnTo>
                    <a:pt x="8791" y="580878"/>
                  </a:lnTo>
                  <a:lnTo>
                    <a:pt x="2231" y="535139"/>
                  </a:lnTo>
                  <a:lnTo>
                    <a:pt x="0" y="488139"/>
                  </a:lnTo>
                  <a:lnTo>
                    <a:pt x="2231" y="441090"/>
                  </a:lnTo>
                  <a:lnTo>
                    <a:pt x="8791" y="395315"/>
                  </a:lnTo>
                  <a:lnTo>
                    <a:pt x="19476" y="351017"/>
                  </a:lnTo>
                  <a:lnTo>
                    <a:pt x="34081" y="308399"/>
                  </a:lnTo>
                  <a:lnTo>
                    <a:pt x="52403" y="267666"/>
                  </a:lnTo>
                  <a:lnTo>
                    <a:pt x="74239" y="229022"/>
                  </a:lnTo>
                  <a:lnTo>
                    <a:pt x="99385" y="192669"/>
                  </a:lnTo>
                  <a:lnTo>
                    <a:pt x="127637" y="158811"/>
                  </a:lnTo>
                  <a:lnTo>
                    <a:pt x="158793" y="127653"/>
                  </a:lnTo>
                  <a:lnTo>
                    <a:pt x="192647" y="99398"/>
                  </a:lnTo>
                  <a:lnTo>
                    <a:pt x="228997" y="74249"/>
                  </a:lnTo>
                  <a:lnTo>
                    <a:pt x="267639" y="52410"/>
                  </a:lnTo>
                  <a:lnTo>
                    <a:pt x="308370" y="34085"/>
                  </a:lnTo>
                  <a:lnTo>
                    <a:pt x="350985" y="19478"/>
                  </a:lnTo>
                  <a:lnTo>
                    <a:pt x="395282" y="8793"/>
                  </a:lnTo>
                  <a:lnTo>
                    <a:pt x="441056" y="2232"/>
                  </a:lnTo>
                  <a:lnTo>
                    <a:pt x="488105" y="0"/>
                  </a:lnTo>
                  <a:lnTo>
                    <a:pt x="535111" y="2232"/>
                  </a:lnTo>
                  <a:lnTo>
                    <a:pt x="580853" y="8794"/>
                  </a:lnTo>
                  <a:lnTo>
                    <a:pt x="625127" y="19481"/>
                  </a:lnTo>
                  <a:lnTo>
                    <a:pt x="667728" y="34090"/>
                  </a:lnTo>
                  <a:lnTo>
                    <a:pt x="708451" y="52416"/>
                  </a:lnTo>
                  <a:lnTo>
                    <a:pt x="747092" y="74257"/>
                  </a:lnTo>
                  <a:lnTo>
                    <a:pt x="781722" y="98215"/>
                  </a:lnTo>
                  <a:lnTo>
                    <a:pt x="781722" y="122001"/>
                  </a:lnTo>
                  <a:lnTo>
                    <a:pt x="488105" y="122001"/>
                  </a:lnTo>
                  <a:lnTo>
                    <a:pt x="442199" y="124854"/>
                  </a:lnTo>
                  <a:lnTo>
                    <a:pt x="397990" y="133187"/>
                  </a:lnTo>
                  <a:lnTo>
                    <a:pt x="355822" y="146655"/>
                  </a:lnTo>
                  <a:lnTo>
                    <a:pt x="316037" y="164914"/>
                  </a:lnTo>
                  <a:lnTo>
                    <a:pt x="278981" y="187621"/>
                  </a:lnTo>
                  <a:lnTo>
                    <a:pt x="244997" y="214431"/>
                  </a:lnTo>
                  <a:lnTo>
                    <a:pt x="214428" y="245002"/>
                  </a:lnTo>
                  <a:lnTo>
                    <a:pt x="187619" y="278989"/>
                  </a:lnTo>
                  <a:lnTo>
                    <a:pt x="164913" y="316049"/>
                  </a:lnTo>
                  <a:lnTo>
                    <a:pt x="146655" y="355837"/>
                  </a:lnTo>
                  <a:lnTo>
                    <a:pt x="133187" y="398011"/>
                  </a:lnTo>
                  <a:lnTo>
                    <a:pt x="124854" y="442226"/>
                  </a:lnTo>
                  <a:lnTo>
                    <a:pt x="122000" y="488139"/>
                  </a:lnTo>
                  <a:lnTo>
                    <a:pt x="124854" y="534044"/>
                  </a:lnTo>
                  <a:lnTo>
                    <a:pt x="133187" y="578251"/>
                  </a:lnTo>
                  <a:lnTo>
                    <a:pt x="146655" y="620417"/>
                  </a:lnTo>
                  <a:lnTo>
                    <a:pt x="164913" y="660199"/>
                  </a:lnTo>
                  <a:lnTo>
                    <a:pt x="187619" y="697251"/>
                  </a:lnTo>
                  <a:lnTo>
                    <a:pt x="214428" y="731232"/>
                  </a:lnTo>
                  <a:lnTo>
                    <a:pt x="244997" y="761797"/>
                  </a:lnTo>
                  <a:lnTo>
                    <a:pt x="278981" y="788602"/>
                  </a:lnTo>
                  <a:lnTo>
                    <a:pt x="316037" y="811304"/>
                  </a:lnTo>
                  <a:lnTo>
                    <a:pt x="355822" y="829560"/>
                  </a:lnTo>
                  <a:lnTo>
                    <a:pt x="397990" y="843025"/>
                  </a:lnTo>
                  <a:lnTo>
                    <a:pt x="442199" y="851356"/>
                  </a:lnTo>
                  <a:lnTo>
                    <a:pt x="488105" y="854209"/>
                  </a:lnTo>
                  <a:lnTo>
                    <a:pt x="781722" y="854209"/>
                  </a:lnTo>
                  <a:lnTo>
                    <a:pt x="781722" y="877961"/>
                  </a:lnTo>
                  <a:lnTo>
                    <a:pt x="747092" y="901931"/>
                  </a:lnTo>
                  <a:lnTo>
                    <a:pt x="708451" y="923785"/>
                  </a:lnTo>
                  <a:lnTo>
                    <a:pt x="667728" y="942124"/>
                  </a:lnTo>
                  <a:lnTo>
                    <a:pt x="625127" y="956745"/>
                  </a:lnTo>
                  <a:lnTo>
                    <a:pt x="580853" y="967441"/>
                  </a:lnTo>
                  <a:lnTo>
                    <a:pt x="535111" y="974009"/>
                  </a:lnTo>
                  <a:lnTo>
                    <a:pt x="488105" y="976244"/>
                  </a:lnTo>
                  <a:close/>
                </a:path>
                <a:path w="782320" h="976630">
                  <a:moveTo>
                    <a:pt x="781722" y="270282"/>
                  </a:moveTo>
                  <a:lnTo>
                    <a:pt x="731213" y="214431"/>
                  </a:lnTo>
                  <a:lnTo>
                    <a:pt x="697228" y="187621"/>
                  </a:lnTo>
                  <a:lnTo>
                    <a:pt x="660172" y="164914"/>
                  </a:lnTo>
                  <a:lnTo>
                    <a:pt x="620388" y="146655"/>
                  </a:lnTo>
                  <a:lnTo>
                    <a:pt x="578219" y="133187"/>
                  </a:lnTo>
                  <a:lnTo>
                    <a:pt x="534010" y="124854"/>
                  </a:lnTo>
                  <a:lnTo>
                    <a:pt x="488105" y="122001"/>
                  </a:lnTo>
                  <a:lnTo>
                    <a:pt x="781722" y="122001"/>
                  </a:lnTo>
                  <a:lnTo>
                    <a:pt x="781722" y="270282"/>
                  </a:lnTo>
                  <a:close/>
                </a:path>
                <a:path w="782320" h="976630">
                  <a:moveTo>
                    <a:pt x="781722" y="854209"/>
                  </a:moveTo>
                  <a:lnTo>
                    <a:pt x="488105" y="854209"/>
                  </a:lnTo>
                  <a:lnTo>
                    <a:pt x="534003" y="851356"/>
                  </a:lnTo>
                  <a:lnTo>
                    <a:pt x="578206" y="843025"/>
                  </a:lnTo>
                  <a:lnTo>
                    <a:pt x="620370" y="829560"/>
                  </a:lnTo>
                  <a:lnTo>
                    <a:pt x="660151" y="811304"/>
                  </a:lnTo>
                  <a:lnTo>
                    <a:pt x="697204" y="788602"/>
                  </a:lnTo>
                  <a:lnTo>
                    <a:pt x="731188" y="761797"/>
                  </a:lnTo>
                  <a:lnTo>
                    <a:pt x="761756" y="731232"/>
                  </a:lnTo>
                  <a:lnTo>
                    <a:pt x="781722" y="705926"/>
                  </a:lnTo>
                  <a:lnTo>
                    <a:pt x="781722" y="854209"/>
                  </a:lnTo>
                  <a:close/>
                </a:path>
              </a:pathLst>
            </a:custGeom>
            <a:solidFill>
              <a:srgbClr val="8E4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6E8492-0172-1D45-B0E1-E870C816406B}"/>
              </a:ext>
            </a:extLst>
          </p:cNvPr>
          <p:cNvGrpSpPr/>
          <p:nvPr/>
        </p:nvGrpSpPr>
        <p:grpSpPr>
          <a:xfrm>
            <a:off x="6248400" y="3790950"/>
            <a:ext cx="1866462" cy="3143250"/>
            <a:chOff x="5906551" y="3303999"/>
            <a:chExt cx="1866462" cy="3143250"/>
          </a:xfrm>
        </p:grpSpPr>
        <p:sp>
          <p:nvSpPr>
            <p:cNvPr id="13" name="object 13"/>
            <p:cNvSpPr/>
            <p:nvPr/>
          </p:nvSpPr>
          <p:spPr>
            <a:xfrm>
              <a:off x="6201221" y="3558178"/>
              <a:ext cx="1571625" cy="2750820"/>
            </a:xfrm>
            <a:custGeom>
              <a:avLst/>
              <a:gdLst/>
              <a:ahLst/>
              <a:cxnLst/>
              <a:rect l="l" t="t" r="r" b="b"/>
              <a:pathLst>
                <a:path w="1571625" h="2750820">
                  <a:moveTo>
                    <a:pt x="1571178" y="511742"/>
                  </a:moveTo>
                  <a:lnTo>
                    <a:pt x="862071" y="511742"/>
                  </a:lnTo>
                  <a:lnTo>
                    <a:pt x="883900" y="510515"/>
                  </a:lnTo>
                  <a:lnTo>
                    <a:pt x="905556" y="506838"/>
                  </a:lnTo>
                  <a:lnTo>
                    <a:pt x="926853" y="500715"/>
                  </a:lnTo>
                  <a:lnTo>
                    <a:pt x="947607" y="492152"/>
                  </a:lnTo>
                  <a:lnTo>
                    <a:pt x="973328" y="480116"/>
                  </a:lnTo>
                  <a:lnTo>
                    <a:pt x="999512" y="468756"/>
                  </a:lnTo>
                  <a:lnTo>
                    <a:pt x="1026121" y="458112"/>
                  </a:lnTo>
                  <a:lnTo>
                    <a:pt x="1053115" y="448224"/>
                  </a:lnTo>
                  <a:lnTo>
                    <a:pt x="1098988" y="425171"/>
                  </a:lnTo>
                  <a:lnTo>
                    <a:pt x="1136765" y="391692"/>
                  </a:lnTo>
                  <a:lnTo>
                    <a:pt x="1164756" y="349740"/>
                  </a:lnTo>
                  <a:lnTo>
                    <a:pt x="1181269" y="301272"/>
                  </a:lnTo>
                  <a:lnTo>
                    <a:pt x="1241513" y="81"/>
                  </a:lnTo>
                  <a:lnTo>
                    <a:pt x="1508734" y="0"/>
                  </a:lnTo>
                  <a:lnTo>
                    <a:pt x="1569005" y="301272"/>
                  </a:lnTo>
                  <a:lnTo>
                    <a:pt x="1571178" y="307654"/>
                  </a:lnTo>
                  <a:lnTo>
                    <a:pt x="1571178" y="511742"/>
                  </a:lnTo>
                  <a:close/>
                </a:path>
                <a:path w="1571625" h="2750820">
                  <a:moveTo>
                    <a:pt x="497254" y="2442045"/>
                  </a:moveTo>
                  <a:lnTo>
                    <a:pt x="308284" y="2253075"/>
                  </a:lnTo>
                  <a:lnTo>
                    <a:pt x="478756" y="1997231"/>
                  </a:lnTo>
                  <a:lnTo>
                    <a:pt x="501369" y="1951270"/>
                  </a:lnTo>
                  <a:lnTo>
                    <a:pt x="511261" y="1901831"/>
                  </a:lnTo>
                  <a:lnTo>
                    <a:pt x="508257" y="1851492"/>
                  </a:lnTo>
                  <a:lnTo>
                    <a:pt x="492179" y="1802831"/>
                  </a:lnTo>
                  <a:lnTo>
                    <a:pt x="480116" y="1777028"/>
                  </a:lnTo>
                  <a:lnTo>
                    <a:pt x="468722" y="1750841"/>
                  </a:lnTo>
                  <a:lnTo>
                    <a:pt x="458055" y="1724244"/>
                  </a:lnTo>
                  <a:lnTo>
                    <a:pt x="448170" y="1697213"/>
                  </a:lnTo>
                  <a:lnTo>
                    <a:pt x="425197" y="1651404"/>
                  </a:lnTo>
                  <a:lnTo>
                    <a:pt x="391726" y="1613659"/>
                  </a:lnTo>
                  <a:lnTo>
                    <a:pt x="349732" y="1585680"/>
                  </a:lnTo>
                  <a:lnTo>
                    <a:pt x="301190" y="1569169"/>
                  </a:lnTo>
                  <a:lnTo>
                    <a:pt x="109" y="1508843"/>
                  </a:lnTo>
                  <a:lnTo>
                    <a:pt x="0" y="1241485"/>
                  </a:lnTo>
                  <a:lnTo>
                    <a:pt x="301190" y="1181269"/>
                  </a:lnTo>
                  <a:lnTo>
                    <a:pt x="349732" y="1164747"/>
                  </a:lnTo>
                  <a:lnTo>
                    <a:pt x="391726" y="1136779"/>
                  </a:lnTo>
                  <a:lnTo>
                    <a:pt x="425197" y="1099065"/>
                  </a:lnTo>
                  <a:lnTo>
                    <a:pt x="448170" y="1053306"/>
                  </a:lnTo>
                  <a:lnTo>
                    <a:pt x="458030" y="1026297"/>
                  </a:lnTo>
                  <a:lnTo>
                    <a:pt x="468647" y="999669"/>
                  </a:lnTo>
                  <a:lnTo>
                    <a:pt x="480000" y="973435"/>
                  </a:lnTo>
                  <a:lnTo>
                    <a:pt x="492070" y="947607"/>
                  </a:lnTo>
                  <a:lnTo>
                    <a:pt x="508257" y="898966"/>
                  </a:lnTo>
                  <a:lnTo>
                    <a:pt x="511309" y="848600"/>
                  </a:lnTo>
                  <a:lnTo>
                    <a:pt x="501413" y="799083"/>
                  </a:lnTo>
                  <a:lnTo>
                    <a:pt x="478755" y="752989"/>
                  </a:lnTo>
                  <a:lnTo>
                    <a:pt x="308284" y="497363"/>
                  </a:lnTo>
                  <a:lnTo>
                    <a:pt x="497254" y="308393"/>
                  </a:lnTo>
                  <a:lnTo>
                    <a:pt x="753098" y="478728"/>
                  </a:lnTo>
                  <a:lnTo>
                    <a:pt x="805559" y="503441"/>
                  </a:lnTo>
                  <a:lnTo>
                    <a:pt x="862071" y="511742"/>
                  </a:lnTo>
                  <a:lnTo>
                    <a:pt x="1571178" y="511742"/>
                  </a:lnTo>
                  <a:lnTo>
                    <a:pt x="1571178" y="2238478"/>
                  </a:lnTo>
                  <a:lnTo>
                    <a:pt x="862071" y="2238478"/>
                  </a:lnTo>
                  <a:lnTo>
                    <a:pt x="833542" y="2240574"/>
                  </a:lnTo>
                  <a:lnTo>
                    <a:pt x="805559" y="2246820"/>
                  </a:lnTo>
                  <a:lnTo>
                    <a:pt x="778589" y="2257148"/>
                  </a:lnTo>
                  <a:lnTo>
                    <a:pt x="753098" y="2271492"/>
                  </a:lnTo>
                  <a:lnTo>
                    <a:pt x="497254" y="2442045"/>
                  </a:lnTo>
                  <a:close/>
                </a:path>
                <a:path w="1571625" h="2750820">
                  <a:moveTo>
                    <a:pt x="1508707" y="2750220"/>
                  </a:moveTo>
                  <a:lnTo>
                    <a:pt x="1241485" y="2750220"/>
                  </a:lnTo>
                  <a:lnTo>
                    <a:pt x="1181269" y="2449139"/>
                  </a:lnTo>
                  <a:lnTo>
                    <a:pt x="1164759" y="2400598"/>
                  </a:lnTo>
                  <a:lnTo>
                    <a:pt x="1136793" y="2358607"/>
                  </a:lnTo>
                  <a:lnTo>
                    <a:pt x="1099080" y="2325144"/>
                  </a:lnTo>
                  <a:lnTo>
                    <a:pt x="1053334" y="2302186"/>
                  </a:lnTo>
                  <a:lnTo>
                    <a:pt x="1026320" y="2292315"/>
                  </a:lnTo>
                  <a:lnTo>
                    <a:pt x="999683" y="2281696"/>
                  </a:lnTo>
                  <a:lnTo>
                    <a:pt x="973439" y="2270341"/>
                  </a:lnTo>
                  <a:lnTo>
                    <a:pt x="947607" y="2258259"/>
                  </a:lnTo>
                  <a:lnTo>
                    <a:pt x="926903" y="2249597"/>
                  </a:lnTo>
                  <a:lnTo>
                    <a:pt x="905607" y="2243416"/>
                  </a:lnTo>
                  <a:lnTo>
                    <a:pt x="883927" y="2239711"/>
                  </a:lnTo>
                  <a:lnTo>
                    <a:pt x="862071" y="2238478"/>
                  </a:lnTo>
                  <a:lnTo>
                    <a:pt x="1571178" y="2238478"/>
                  </a:lnTo>
                  <a:lnTo>
                    <a:pt x="1571178" y="2443155"/>
                  </a:lnTo>
                  <a:lnTo>
                    <a:pt x="1569141" y="2449139"/>
                  </a:lnTo>
                  <a:lnTo>
                    <a:pt x="1508707" y="2750220"/>
                  </a:lnTo>
                  <a:close/>
                </a:path>
              </a:pathLst>
            </a:custGeom>
            <a:solidFill>
              <a:srgbClr val="EB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6551" y="3303999"/>
              <a:ext cx="1866264" cy="3143250"/>
            </a:xfrm>
            <a:custGeom>
              <a:avLst/>
              <a:gdLst/>
              <a:ahLst/>
              <a:cxnLst/>
              <a:rect l="l" t="t" r="r" b="b"/>
              <a:pathLst>
                <a:path w="1866265" h="3143250">
                  <a:moveTo>
                    <a:pt x="1372934" y="511742"/>
                  </a:moveTo>
                  <a:lnTo>
                    <a:pt x="1058463" y="511742"/>
                  </a:lnTo>
                  <a:lnTo>
                    <a:pt x="1089341" y="497299"/>
                  </a:lnTo>
                  <a:lnTo>
                    <a:pt x="1120722" y="483680"/>
                  </a:lnTo>
                  <a:lnTo>
                    <a:pt x="1152631" y="470941"/>
                  </a:lnTo>
                  <a:lnTo>
                    <a:pt x="1185089" y="459138"/>
                  </a:lnTo>
                  <a:lnTo>
                    <a:pt x="1245333" y="157948"/>
                  </a:lnTo>
                  <a:lnTo>
                    <a:pt x="1259493" y="114350"/>
                  </a:lnTo>
                  <a:lnTo>
                    <a:pt x="1282648" y="76169"/>
                  </a:lnTo>
                  <a:lnTo>
                    <a:pt x="1313434" y="44524"/>
                  </a:lnTo>
                  <a:lnTo>
                    <a:pt x="1350486" y="20534"/>
                  </a:lnTo>
                  <a:lnTo>
                    <a:pt x="1392440" y="5320"/>
                  </a:lnTo>
                  <a:lnTo>
                    <a:pt x="1437932" y="0"/>
                  </a:lnTo>
                  <a:lnTo>
                    <a:pt x="1705181" y="0"/>
                  </a:lnTo>
                  <a:lnTo>
                    <a:pt x="1750697" y="5320"/>
                  </a:lnTo>
                  <a:lnTo>
                    <a:pt x="1792688" y="20534"/>
                  </a:lnTo>
                  <a:lnTo>
                    <a:pt x="1829774" y="44524"/>
                  </a:lnTo>
                  <a:lnTo>
                    <a:pt x="1860575" y="76169"/>
                  </a:lnTo>
                  <a:lnTo>
                    <a:pt x="1865848" y="84869"/>
                  </a:lnTo>
                  <a:lnTo>
                    <a:pt x="1865848" y="196418"/>
                  </a:lnTo>
                  <a:lnTo>
                    <a:pt x="1705181" y="196418"/>
                  </a:lnTo>
                  <a:lnTo>
                    <a:pt x="1437932" y="196528"/>
                  </a:lnTo>
                  <a:lnTo>
                    <a:pt x="1377716" y="497718"/>
                  </a:lnTo>
                  <a:lnTo>
                    <a:pt x="1372934" y="511742"/>
                  </a:lnTo>
                  <a:close/>
                </a:path>
                <a:path w="1866265" h="3143250">
                  <a:moveTo>
                    <a:pt x="1865848" y="630737"/>
                  </a:moveTo>
                  <a:lnTo>
                    <a:pt x="1809925" y="588128"/>
                  </a:lnTo>
                  <a:lnTo>
                    <a:pt x="1781937" y="546183"/>
                  </a:lnTo>
                  <a:lnTo>
                    <a:pt x="1765424" y="497718"/>
                  </a:lnTo>
                  <a:lnTo>
                    <a:pt x="1705181" y="196418"/>
                  </a:lnTo>
                  <a:lnTo>
                    <a:pt x="1865848" y="196418"/>
                  </a:lnTo>
                  <a:lnTo>
                    <a:pt x="1865848" y="630737"/>
                  </a:lnTo>
                  <a:close/>
                </a:path>
                <a:path w="1866265" h="3143250">
                  <a:moveTo>
                    <a:pt x="693810" y="2834965"/>
                  </a:moveTo>
                  <a:lnTo>
                    <a:pt x="619528" y="2820406"/>
                  </a:lnTo>
                  <a:lnTo>
                    <a:pt x="585427" y="2802402"/>
                  </a:lnTo>
                  <a:lnTo>
                    <a:pt x="554824" y="2777423"/>
                  </a:lnTo>
                  <a:lnTo>
                    <a:pt x="365853" y="2588452"/>
                  </a:lnTo>
                  <a:lnTo>
                    <a:pt x="337449" y="2552509"/>
                  </a:lnTo>
                  <a:lnTo>
                    <a:pt x="318524" y="2512052"/>
                  </a:lnTo>
                  <a:lnTo>
                    <a:pt x="309263" y="2468852"/>
                  </a:lnTo>
                  <a:lnTo>
                    <a:pt x="309848" y="2424678"/>
                  </a:lnTo>
                  <a:lnTo>
                    <a:pt x="320465" y="2381302"/>
                  </a:lnTo>
                  <a:lnTo>
                    <a:pt x="341298" y="2340493"/>
                  </a:lnTo>
                  <a:lnTo>
                    <a:pt x="511742" y="2084868"/>
                  </a:lnTo>
                  <a:lnTo>
                    <a:pt x="497313" y="2053948"/>
                  </a:lnTo>
                  <a:lnTo>
                    <a:pt x="483691" y="2022516"/>
                  </a:lnTo>
                  <a:lnTo>
                    <a:pt x="470922" y="1990604"/>
                  </a:lnTo>
                  <a:lnTo>
                    <a:pt x="459056" y="1958242"/>
                  </a:lnTo>
                  <a:lnTo>
                    <a:pt x="157975" y="1897889"/>
                  </a:lnTo>
                  <a:lnTo>
                    <a:pt x="114375" y="1883759"/>
                  </a:lnTo>
                  <a:lnTo>
                    <a:pt x="76189" y="1860597"/>
                  </a:lnTo>
                  <a:lnTo>
                    <a:pt x="44538" y="1829784"/>
                  </a:lnTo>
                  <a:lnTo>
                    <a:pt x="20541" y="1792703"/>
                  </a:lnTo>
                  <a:lnTo>
                    <a:pt x="5322" y="1750736"/>
                  </a:lnTo>
                  <a:lnTo>
                    <a:pt x="0" y="1705262"/>
                  </a:lnTo>
                  <a:lnTo>
                    <a:pt x="0" y="1437932"/>
                  </a:lnTo>
                  <a:lnTo>
                    <a:pt x="5322" y="1392440"/>
                  </a:lnTo>
                  <a:lnTo>
                    <a:pt x="20541" y="1350486"/>
                  </a:lnTo>
                  <a:lnTo>
                    <a:pt x="44538" y="1313434"/>
                  </a:lnTo>
                  <a:lnTo>
                    <a:pt x="76189" y="1282648"/>
                  </a:lnTo>
                  <a:lnTo>
                    <a:pt x="114375" y="1259493"/>
                  </a:lnTo>
                  <a:lnTo>
                    <a:pt x="157975" y="1245333"/>
                  </a:lnTo>
                  <a:lnTo>
                    <a:pt x="459029" y="1185116"/>
                  </a:lnTo>
                  <a:lnTo>
                    <a:pt x="470879" y="1152692"/>
                  </a:lnTo>
                  <a:lnTo>
                    <a:pt x="483622" y="1120780"/>
                  </a:lnTo>
                  <a:lnTo>
                    <a:pt x="497240" y="1089379"/>
                  </a:lnTo>
                  <a:lnTo>
                    <a:pt x="511715" y="1058490"/>
                  </a:lnTo>
                  <a:lnTo>
                    <a:pt x="341271" y="802755"/>
                  </a:lnTo>
                  <a:lnTo>
                    <a:pt x="320427" y="761917"/>
                  </a:lnTo>
                  <a:lnTo>
                    <a:pt x="309803" y="718550"/>
                  </a:lnTo>
                  <a:lnTo>
                    <a:pt x="309215" y="674411"/>
                  </a:lnTo>
                  <a:lnTo>
                    <a:pt x="318479" y="631253"/>
                  </a:lnTo>
                  <a:lnTo>
                    <a:pt x="337411" y="590833"/>
                  </a:lnTo>
                  <a:lnTo>
                    <a:pt x="365826" y="554906"/>
                  </a:lnTo>
                  <a:lnTo>
                    <a:pt x="554797" y="365935"/>
                  </a:lnTo>
                  <a:lnTo>
                    <a:pt x="585403" y="340876"/>
                  </a:lnTo>
                  <a:lnTo>
                    <a:pt x="619512" y="322881"/>
                  </a:lnTo>
                  <a:lnTo>
                    <a:pt x="693783" y="308393"/>
                  </a:lnTo>
                  <a:lnTo>
                    <a:pt x="722005" y="310416"/>
                  </a:lnTo>
                  <a:lnTo>
                    <a:pt x="749865" y="316537"/>
                  </a:lnTo>
                  <a:lnTo>
                    <a:pt x="776927" y="326833"/>
                  </a:lnTo>
                  <a:lnTo>
                    <a:pt x="802756" y="341379"/>
                  </a:lnTo>
                  <a:lnTo>
                    <a:pt x="1048061" y="504812"/>
                  </a:lnTo>
                  <a:lnTo>
                    <a:pt x="693700" y="504812"/>
                  </a:lnTo>
                  <a:lnTo>
                    <a:pt x="504730" y="693782"/>
                  </a:lnTo>
                  <a:lnTo>
                    <a:pt x="675202" y="949408"/>
                  </a:lnTo>
                  <a:lnTo>
                    <a:pt x="697855" y="995510"/>
                  </a:lnTo>
                  <a:lnTo>
                    <a:pt x="707745" y="1045039"/>
                  </a:lnTo>
                  <a:lnTo>
                    <a:pt x="704692" y="1095408"/>
                  </a:lnTo>
                  <a:lnTo>
                    <a:pt x="688516" y="1144026"/>
                  </a:lnTo>
                  <a:lnTo>
                    <a:pt x="676435" y="1169858"/>
                  </a:lnTo>
                  <a:lnTo>
                    <a:pt x="665079" y="1196102"/>
                  </a:lnTo>
                  <a:lnTo>
                    <a:pt x="654461" y="1222739"/>
                  </a:lnTo>
                  <a:lnTo>
                    <a:pt x="644589" y="1249753"/>
                  </a:lnTo>
                  <a:lnTo>
                    <a:pt x="621631" y="1295499"/>
                  </a:lnTo>
                  <a:lnTo>
                    <a:pt x="588169" y="1333212"/>
                  </a:lnTo>
                  <a:lnTo>
                    <a:pt x="546178" y="1361178"/>
                  </a:lnTo>
                  <a:lnTo>
                    <a:pt x="497636" y="1377688"/>
                  </a:lnTo>
                  <a:lnTo>
                    <a:pt x="196446" y="1437932"/>
                  </a:lnTo>
                  <a:lnTo>
                    <a:pt x="196555" y="1705262"/>
                  </a:lnTo>
                  <a:lnTo>
                    <a:pt x="497636" y="1765588"/>
                  </a:lnTo>
                  <a:lnTo>
                    <a:pt x="546178" y="1782111"/>
                  </a:lnTo>
                  <a:lnTo>
                    <a:pt x="588169" y="1810088"/>
                  </a:lnTo>
                  <a:lnTo>
                    <a:pt x="621631" y="1847827"/>
                  </a:lnTo>
                  <a:lnTo>
                    <a:pt x="644589" y="1893632"/>
                  </a:lnTo>
                  <a:lnTo>
                    <a:pt x="654489" y="1920675"/>
                  </a:lnTo>
                  <a:lnTo>
                    <a:pt x="665165" y="1947270"/>
                  </a:lnTo>
                  <a:lnTo>
                    <a:pt x="676561" y="1973450"/>
                  </a:lnTo>
                  <a:lnTo>
                    <a:pt x="688626" y="1999250"/>
                  </a:lnTo>
                  <a:lnTo>
                    <a:pt x="704699" y="2047923"/>
                  </a:lnTo>
                  <a:lnTo>
                    <a:pt x="707697" y="2098267"/>
                  </a:lnTo>
                  <a:lnTo>
                    <a:pt x="697803" y="2147716"/>
                  </a:lnTo>
                  <a:lnTo>
                    <a:pt x="675202" y="2193704"/>
                  </a:lnTo>
                  <a:lnTo>
                    <a:pt x="504730" y="2449494"/>
                  </a:lnTo>
                  <a:lnTo>
                    <a:pt x="693701" y="2638464"/>
                  </a:lnTo>
                  <a:lnTo>
                    <a:pt x="1047896" y="2638464"/>
                  </a:lnTo>
                  <a:lnTo>
                    <a:pt x="802783" y="2801951"/>
                  </a:lnTo>
                  <a:lnTo>
                    <a:pt x="777000" y="2816422"/>
                  </a:lnTo>
                  <a:lnTo>
                    <a:pt x="749933" y="2826735"/>
                  </a:lnTo>
                  <a:lnTo>
                    <a:pt x="722048" y="2832911"/>
                  </a:lnTo>
                  <a:lnTo>
                    <a:pt x="693810" y="2834965"/>
                  </a:lnTo>
                  <a:close/>
                </a:path>
                <a:path w="1866265" h="3143250">
                  <a:moveTo>
                    <a:pt x="1058490" y="708161"/>
                  </a:moveTo>
                  <a:lnTo>
                    <a:pt x="1001992" y="699863"/>
                  </a:lnTo>
                  <a:lnTo>
                    <a:pt x="949544" y="675175"/>
                  </a:lnTo>
                  <a:lnTo>
                    <a:pt x="693700" y="504812"/>
                  </a:lnTo>
                  <a:lnTo>
                    <a:pt x="1048061" y="504812"/>
                  </a:lnTo>
                  <a:lnTo>
                    <a:pt x="1058463" y="511742"/>
                  </a:lnTo>
                  <a:lnTo>
                    <a:pt x="1372934" y="511742"/>
                  </a:lnTo>
                  <a:lnTo>
                    <a:pt x="1333201" y="588128"/>
                  </a:lnTo>
                  <a:lnTo>
                    <a:pt x="1295431" y="621606"/>
                  </a:lnTo>
                  <a:lnTo>
                    <a:pt x="1249562" y="644671"/>
                  </a:lnTo>
                  <a:lnTo>
                    <a:pt x="1222563" y="654554"/>
                  </a:lnTo>
                  <a:lnTo>
                    <a:pt x="1195948" y="665192"/>
                  </a:lnTo>
                  <a:lnTo>
                    <a:pt x="1169763" y="676551"/>
                  </a:lnTo>
                  <a:lnTo>
                    <a:pt x="1144054" y="688598"/>
                  </a:lnTo>
                  <a:lnTo>
                    <a:pt x="1123298" y="697169"/>
                  </a:lnTo>
                  <a:lnTo>
                    <a:pt x="1101998" y="703281"/>
                  </a:lnTo>
                  <a:lnTo>
                    <a:pt x="1080335" y="706942"/>
                  </a:lnTo>
                  <a:lnTo>
                    <a:pt x="1058490" y="708161"/>
                  </a:lnTo>
                  <a:close/>
                </a:path>
                <a:path w="1866265" h="3143250">
                  <a:moveTo>
                    <a:pt x="1047896" y="2638464"/>
                  </a:moveTo>
                  <a:lnTo>
                    <a:pt x="693701" y="2638464"/>
                  </a:lnTo>
                  <a:lnTo>
                    <a:pt x="949545" y="2467938"/>
                  </a:lnTo>
                  <a:lnTo>
                    <a:pt x="975024" y="2453587"/>
                  </a:lnTo>
                  <a:lnTo>
                    <a:pt x="1001992" y="2443270"/>
                  </a:lnTo>
                  <a:lnTo>
                    <a:pt x="1029972" y="2437040"/>
                  </a:lnTo>
                  <a:lnTo>
                    <a:pt x="1058490" y="2434951"/>
                  </a:lnTo>
                  <a:lnTo>
                    <a:pt x="1080362" y="2436177"/>
                  </a:lnTo>
                  <a:lnTo>
                    <a:pt x="1102050" y="2439866"/>
                  </a:lnTo>
                  <a:lnTo>
                    <a:pt x="1123348" y="2446036"/>
                  </a:lnTo>
                  <a:lnTo>
                    <a:pt x="1144054" y="2454705"/>
                  </a:lnTo>
                  <a:lnTo>
                    <a:pt x="1169882" y="2466783"/>
                  </a:lnTo>
                  <a:lnTo>
                    <a:pt x="1196119" y="2478132"/>
                  </a:lnTo>
                  <a:lnTo>
                    <a:pt x="1222755" y="2488749"/>
                  </a:lnTo>
                  <a:lnTo>
                    <a:pt x="1249780" y="2498633"/>
                  </a:lnTo>
                  <a:lnTo>
                    <a:pt x="1295523" y="2521594"/>
                  </a:lnTo>
                  <a:lnTo>
                    <a:pt x="1333229" y="2555063"/>
                  </a:lnTo>
                  <a:lnTo>
                    <a:pt x="1361194" y="2597055"/>
                  </a:lnTo>
                  <a:lnTo>
                    <a:pt x="1372886" y="2631398"/>
                  </a:lnTo>
                  <a:lnTo>
                    <a:pt x="1058490" y="2631398"/>
                  </a:lnTo>
                  <a:lnTo>
                    <a:pt x="1047896" y="2638464"/>
                  </a:lnTo>
                  <a:close/>
                </a:path>
                <a:path w="1866265" h="3143250">
                  <a:moveTo>
                    <a:pt x="1865848" y="2946694"/>
                  </a:moveTo>
                  <a:lnTo>
                    <a:pt x="1705181" y="2946694"/>
                  </a:lnTo>
                  <a:lnTo>
                    <a:pt x="1765615" y="2645585"/>
                  </a:lnTo>
                  <a:lnTo>
                    <a:pt x="1782136" y="2597055"/>
                  </a:lnTo>
                  <a:lnTo>
                    <a:pt x="1810102" y="2555063"/>
                  </a:lnTo>
                  <a:lnTo>
                    <a:pt x="1847808" y="2521594"/>
                  </a:lnTo>
                  <a:lnTo>
                    <a:pt x="1865848" y="2512539"/>
                  </a:lnTo>
                  <a:lnTo>
                    <a:pt x="1865848" y="2946694"/>
                  </a:lnTo>
                  <a:close/>
                </a:path>
                <a:path w="1866265" h="3143250">
                  <a:moveTo>
                    <a:pt x="1705208" y="3143140"/>
                  </a:moveTo>
                  <a:lnTo>
                    <a:pt x="1437959" y="3143140"/>
                  </a:lnTo>
                  <a:lnTo>
                    <a:pt x="1392467" y="3137827"/>
                  </a:lnTo>
                  <a:lnTo>
                    <a:pt x="1350513" y="3122629"/>
                  </a:lnTo>
                  <a:lnTo>
                    <a:pt x="1313461" y="3098653"/>
                  </a:lnTo>
                  <a:lnTo>
                    <a:pt x="1282675" y="3067011"/>
                  </a:lnTo>
                  <a:lnTo>
                    <a:pt x="1259520" y="3028812"/>
                  </a:lnTo>
                  <a:lnTo>
                    <a:pt x="1245360" y="2985165"/>
                  </a:lnTo>
                  <a:lnTo>
                    <a:pt x="1185116" y="2684165"/>
                  </a:lnTo>
                  <a:lnTo>
                    <a:pt x="1152658" y="2672337"/>
                  </a:lnTo>
                  <a:lnTo>
                    <a:pt x="1120749" y="2659582"/>
                  </a:lnTo>
                  <a:lnTo>
                    <a:pt x="1089368" y="2645927"/>
                  </a:lnTo>
                  <a:lnTo>
                    <a:pt x="1058490" y="2631398"/>
                  </a:lnTo>
                  <a:lnTo>
                    <a:pt x="1372886" y="2631398"/>
                  </a:lnTo>
                  <a:lnTo>
                    <a:pt x="1377716" y="2645585"/>
                  </a:lnTo>
                  <a:lnTo>
                    <a:pt x="1437932" y="2946694"/>
                  </a:lnTo>
                  <a:lnTo>
                    <a:pt x="1865848" y="2946694"/>
                  </a:lnTo>
                  <a:lnTo>
                    <a:pt x="1865848" y="3058352"/>
                  </a:lnTo>
                  <a:lnTo>
                    <a:pt x="1860602" y="3067011"/>
                  </a:lnTo>
                  <a:lnTo>
                    <a:pt x="1829801" y="3098653"/>
                  </a:lnTo>
                  <a:lnTo>
                    <a:pt x="1792715" y="3122629"/>
                  </a:lnTo>
                  <a:lnTo>
                    <a:pt x="1750724" y="3137827"/>
                  </a:lnTo>
                  <a:lnTo>
                    <a:pt x="1705208" y="3143140"/>
                  </a:lnTo>
                  <a:close/>
                </a:path>
              </a:pathLst>
            </a:custGeom>
            <a:solidFill>
              <a:srgbClr val="536A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0669" y="4188062"/>
              <a:ext cx="982344" cy="1375410"/>
            </a:xfrm>
            <a:custGeom>
              <a:avLst/>
              <a:gdLst/>
              <a:ahLst/>
              <a:cxnLst/>
              <a:rect l="l" t="t" r="r" b="b"/>
              <a:pathLst>
                <a:path w="982345" h="1375410">
                  <a:moveTo>
                    <a:pt x="687562" y="1375124"/>
                  </a:moveTo>
                  <a:lnTo>
                    <a:pt x="640495" y="1373537"/>
                  </a:lnTo>
                  <a:lnTo>
                    <a:pt x="594278" y="1368846"/>
                  </a:lnTo>
                  <a:lnTo>
                    <a:pt x="549014" y="1361152"/>
                  </a:lnTo>
                  <a:lnTo>
                    <a:pt x="504805" y="1350558"/>
                  </a:lnTo>
                  <a:lnTo>
                    <a:pt x="461753" y="1337168"/>
                  </a:lnTo>
                  <a:lnTo>
                    <a:pt x="419961" y="1321082"/>
                  </a:lnTo>
                  <a:lnTo>
                    <a:pt x="379532" y="1302404"/>
                  </a:lnTo>
                  <a:lnTo>
                    <a:pt x="340567" y="1281237"/>
                  </a:lnTo>
                  <a:lnTo>
                    <a:pt x="303170" y="1257682"/>
                  </a:lnTo>
                  <a:lnTo>
                    <a:pt x="267443" y="1231842"/>
                  </a:lnTo>
                  <a:lnTo>
                    <a:pt x="233488" y="1203820"/>
                  </a:lnTo>
                  <a:lnTo>
                    <a:pt x="201408" y="1173718"/>
                  </a:lnTo>
                  <a:lnTo>
                    <a:pt x="171306" y="1141639"/>
                  </a:lnTo>
                  <a:lnTo>
                    <a:pt x="143283" y="1107686"/>
                  </a:lnTo>
                  <a:lnTo>
                    <a:pt x="117443" y="1071960"/>
                  </a:lnTo>
                  <a:lnTo>
                    <a:pt x="93887" y="1034564"/>
                  </a:lnTo>
                  <a:lnTo>
                    <a:pt x="72720" y="995601"/>
                  </a:lnTo>
                  <a:lnTo>
                    <a:pt x="54041" y="955174"/>
                  </a:lnTo>
                  <a:lnTo>
                    <a:pt x="37956" y="913384"/>
                  </a:lnTo>
                  <a:lnTo>
                    <a:pt x="24565" y="870334"/>
                  </a:lnTo>
                  <a:lnTo>
                    <a:pt x="13971" y="826127"/>
                  </a:lnTo>
                  <a:lnTo>
                    <a:pt x="6277" y="780866"/>
                  </a:lnTo>
                  <a:lnTo>
                    <a:pt x="1584" y="734577"/>
                  </a:lnTo>
                  <a:lnTo>
                    <a:pt x="0" y="687589"/>
                  </a:lnTo>
                  <a:lnTo>
                    <a:pt x="1586" y="640519"/>
                  </a:lnTo>
                  <a:lnTo>
                    <a:pt x="6277" y="594299"/>
                  </a:lnTo>
                  <a:lnTo>
                    <a:pt x="13971" y="549032"/>
                  </a:lnTo>
                  <a:lnTo>
                    <a:pt x="24565" y="504821"/>
                  </a:lnTo>
                  <a:lnTo>
                    <a:pt x="37956" y="461766"/>
                  </a:lnTo>
                  <a:lnTo>
                    <a:pt x="54041" y="419973"/>
                  </a:lnTo>
                  <a:lnTo>
                    <a:pt x="72720" y="379541"/>
                  </a:lnTo>
                  <a:lnTo>
                    <a:pt x="93887" y="340575"/>
                  </a:lnTo>
                  <a:lnTo>
                    <a:pt x="117443" y="303177"/>
                  </a:lnTo>
                  <a:lnTo>
                    <a:pt x="143283" y="267448"/>
                  </a:lnTo>
                  <a:lnTo>
                    <a:pt x="171306" y="233492"/>
                  </a:lnTo>
                  <a:lnTo>
                    <a:pt x="201408" y="201412"/>
                  </a:lnTo>
                  <a:lnTo>
                    <a:pt x="233488" y="171308"/>
                  </a:lnTo>
                  <a:lnTo>
                    <a:pt x="267443" y="143285"/>
                  </a:lnTo>
                  <a:lnTo>
                    <a:pt x="303170" y="117444"/>
                  </a:lnTo>
                  <a:lnTo>
                    <a:pt x="340567" y="93889"/>
                  </a:lnTo>
                  <a:lnTo>
                    <a:pt x="379532" y="72720"/>
                  </a:lnTo>
                  <a:lnTo>
                    <a:pt x="419961" y="54042"/>
                  </a:lnTo>
                  <a:lnTo>
                    <a:pt x="461753" y="37956"/>
                  </a:lnTo>
                  <a:lnTo>
                    <a:pt x="504805" y="24565"/>
                  </a:lnTo>
                  <a:lnTo>
                    <a:pt x="549014" y="13971"/>
                  </a:lnTo>
                  <a:lnTo>
                    <a:pt x="594278" y="6277"/>
                  </a:lnTo>
                  <a:lnTo>
                    <a:pt x="640495" y="1586"/>
                  </a:lnTo>
                  <a:lnTo>
                    <a:pt x="687562" y="0"/>
                  </a:lnTo>
                  <a:lnTo>
                    <a:pt x="734628" y="1586"/>
                  </a:lnTo>
                  <a:lnTo>
                    <a:pt x="780845" y="6278"/>
                  </a:lnTo>
                  <a:lnTo>
                    <a:pt x="826109" y="13972"/>
                  </a:lnTo>
                  <a:lnTo>
                    <a:pt x="870318" y="24567"/>
                  </a:lnTo>
                  <a:lnTo>
                    <a:pt x="913370" y="37959"/>
                  </a:lnTo>
                  <a:lnTo>
                    <a:pt x="955162" y="54046"/>
                  </a:lnTo>
                  <a:lnTo>
                    <a:pt x="981730" y="66321"/>
                  </a:lnTo>
                  <a:lnTo>
                    <a:pt x="981730" y="85945"/>
                  </a:lnTo>
                  <a:lnTo>
                    <a:pt x="687562" y="85945"/>
                  </a:lnTo>
                  <a:lnTo>
                    <a:pt x="640542" y="87755"/>
                  </a:lnTo>
                  <a:lnTo>
                    <a:pt x="594512" y="93096"/>
                  </a:lnTo>
                  <a:lnTo>
                    <a:pt x="549607" y="101834"/>
                  </a:lnTo>
                  <a:lnTo>
                    <a:pt x="505959" y="113835"/>
                  </a:lnTo>
                  <a:lnTo>
                    <a:pt x="463703" y="128967"/>
                  </a:lnTo>
                  <a:lnTo>
                    <a:pt x="422972" y="147094"/>
                  </a:lnTo>
                  <a:lnTo>
                    <a:pt x="383901" y="168083"/>
                  </a:lnTo>
                  <a:lnTo>
                    <a:pt x="346621" y="191801"/>
                  </a:lnTo>
                  <a:lnTo>
                    <a:pt x="311268" y="218114"/>
                  </a:lnTo>
                  <a:lnTo>
                    <a:pt x="277975" y="246888"/>
                  </a:lnTo>
                  <a:lnTo>
                    <a:pt x="246876" y="277990"/>
                  </a:lnTo>
                  <a:lnTo>
                    <a:pt x="218104" y="311285"/>
                  </a:lnTo>
                  <a:lnTo>
                    <a:pt x="191793" y="346640"/>
                  </a:lnTo>
                  <a:lnTo>
                    <a:pt x="168076" y="383921"/>
                  </a:lnTo>
                  <a:lnTo>
                    <a:pt x="147088" y="422994"/>
                  </a:lnTo>
                  <a:lnTo>
                    <a:pt x="128963" y="463727"/>
                  </a:lnTo>
                  <a:lnTo>
                    <a:pt x="113833" y="505984"/>
                  </a:lnTo>
                  <a:lnTo>
                    <a:pt x="101832" y="549632"/>
                  </a:lnTo>
                  <a:lnTo>
                    <a:pt x="93095" y="594539"/>
                  </a:lnTo>
                  <a:lnTo>
                    <a:pt x="87755" y="640569"/>
                  </a:lnTo>
                  <a:lnTo>
                    <a:pt x="85945" y="687589"/>
                  </a:lnTo>
                  <a:lnTo>
                    <a:pt x="87763" y="734652"/>
                  </a:lnTo>
                  <a:lnTo>
                    <a:pt x="93095" y="780580"/>
                  </a:lnTo>
                  <a:lnTo>
                    <a:pt x="101832" y="825465"/>
                  </a:lnTo>
                  <a:lnTo>
                    <a:pt x="113833" y="869097"/>
                  </a:lnTo>
                  <a:lnTo>
                    <a:pt x="128963" y="911342"/>
                  </a:lnTo>
                  <a:lnTo>
                    <a:pt x="147088" y="952065"/>
                  </a:lnTo>
                  <a:lnTo>
                    <a:pt x="168076" y="991134"/>
                  </a:lnTo>
                  <a:lnTo>
                    <a:pt x="191793" y="1028413"/>
                  </a:lnTo>
                  <a:lnTo>
                    <a:pt x="218104" y="1063768"/>
                  </a:lnTo>
                  <a:lnTo>
                    <a:pt x="246876" y="1097066"/>
                  </a:lnTo>
                  <a:lnTo>
                    <a:pt x="277975" y="1128173"/>
                  </a:lnTo>
                  <a:lnTo>
                    <a:pt x="311268" y="1156953"/>
                  </a:lnTo>
                  <a:lnTo>
                    <a:pt x="346621" y="1183273"/>
                  </a:lnTo>
                  <a:lnTo>
                    <a:pt x="383900" y="1206999"/>
                  </a:lnTo>
                  <a:lnTo>
                    <a:pt x="422972" y="1227997"/>
                  </a:lnTo>
                  <a:lnTo>
                    <a:pt x="463703" y="1246132"/>
                  </a:lnTo>
                  <a:lnTo>
                    <a:pt x="505959" y="1261271"/>
                  </a:lnTo>
                  <a:lnTo>
                    <a:pt x="549607" y="1273279"/>
                  </a:lnTo>
                  <a:lnTo>
                    <a:pt x="594512" y="1282023"/>
                  </a:lnTo>
                  <a:lnTo>
                    <a:pt x="640542" y="1287367"/>
                  </a:lnTo>
                  <a:lnTo>
                    <a:pt x="687562" y="1289178"/>
                  </a:lnTo>
                  <a:lnTo>
                    <a:pt x="981730" y="1289178"/>
                  </a:lnTo>
                  <a:lnTo>
                    <a:pt x="981730" y="1308808"/>
                  </a:lnTo>
                  <a:lnTo>
                    <a:pt x="913370" y="1337168"/>
                  </a:lnTo>
                  <a:lnTo>
                    <a:pt x="870318" y="1350558"/>
                  </a:lnTo>
                  <a:lnTo>
                    <a:pt x="826109" y="1361152"/>
                  </a:lnTo>
                  <a:lnTo>
                    <a:pt x="780845" y="1368846"/>
                  </a:lnTo>
                  <a:lnTo>
                    <a:pt x="734628" y="1373537"/>
                  </a:lnTo>
                  <a:lnTo>
                    <a:pt x="687562" y="1375124"/>
                  </a:lnTo>
                  <a:close/>
                </a:path>
                <a:path w="982345" h="1375410">
                  <a:moveTo>
                    <a:pt x="981730" y="163036"/>
                  </a:moveTo>
                  <a:lnTo>
                    <a:pt x="911329" y="128967"/>
                  </a:lnTo>
                  <a:lnTo>
                    <a:pt x="869082" y="113835"/>
                  </a:lnTo>
                  <a:lnTo>
                    <a:pt x="825448" y="101834"/>
                  </a:lnTo>
                  <a:lnTo>
                    <a:pt x="780560" y="93096"/>
                  </a:lnTo>
                  <a:lnTo>
                    <a:pt x="734553" y="87755"/>
                  </a:lnTo>
                  <a:lnTo>
                    <a:pt x="687562" y="85945"/>
                  </a:lnTo>
                  <a:lnTo>
                    <a:pt x="981730" y="85945"/>
                  </a:lnTo>
                  <a:lnTo>
                    <a:pt x="981730" y="163036"/>
                  </a:lnTo>
                  <a:close/>
                </a:path>
                <a:path w="982345" h="1375410">
                  <a:moveTo>
                    <a:pt x="981730" y="1289178"/>
                  </a:moveTo>
                  <a:lnTo>
                    <a:pt x="687562" y="1289178"/>
                  </a:lnTo>
                  <a:lnTo>
                    <a:pt x="734550" y="1287367"/>
                  </a:lnTo>
                  <a:lnTo>
                    <a:pt x="780553" y="1282023"/>
                  </a:lnTo>
                  <a:lnTo>
                    <a:pt x="825438" y="1273279"/>
                  </a:lnTo>
                  <a:lnTo>
                    <a:pt x="869070" y="1261271"/>
                  </a:lnTo>
                  <a:lnTo>
                    <a:pt x="911315" y="1246132"/>
                  </a:lnTo>
                  <a:lnTo>
                    <a:pt x="952039" y="1227997"/>
                  </a:lnTo>
                  <a:lnTo>
                    <a:pt x="981730" y="1212039"/>
                  </a:lnTo>
                  <a:lnTo>
                    <a:pt x="981730" y="1289178"/>
                  </a:lnTo>
                  <a:close/>
                </a:path>
              </a:pathLst>
            </a:custGeom>
            <a:solidFill>
              <a:srgbClr val="536A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5365" y="4482758"/>
              <a:ext cx="687070" cy="786130"/>
            </a:xfrm>
            <a:custGeom>
              <a:avLst/>
              <a:gdLst/>
              <a:ahLst/>
              <a:cxnLst/>
              <a:rect l="l" t="t" r="r" b="b"/>
              <a:pathLst>
                <a:path w="687070" h="786129">
                  <a:moveTo>
                    <a:pt x="392865" y="785757"/>
                  </a:moveTo>
                  <a:lnTo>
                    <a:pt x="343544" y="782696"/>
                  </a:lnTo>
                  <a:lnTo>
                    <a:pt x="296062" y="773757"/>
                  </a:lnTo>
                  <a:lnTo>
                    <a:pt x="250787" y="759309"/>
                  </a:lnTo>
                  <a:lnTo>
                    <a:pt x="208084" y="739720"/>
                  </a:lnTo>
                  <a:lnTo>
                    <a:pt x="168321" y="715359"/>
                  </a:lnTo>
                  <a:lnTo>
                    <a:pt x="131864" y="686595"/>
                  </a:lnTo>
                  <a:lnTo>
                    <a:pt x="99078" y="653795"/>
                  </a:lnTo>
                  <a:lnTo>
                    <a:pt x="70331" y="617328"/>
                  </a:lnTo>
                  <a:lnTo>
                    <a:pt x="45989" y="577564"/>
                  </a:lnTo>
                  <a:lnTo>
                    <a:pt x="26418" y="534869"/>
                  </a:lnTo>
                  <a:lnTo>
                    <a:pt x="11985" y="489614"/>
                  </a:lnTo>
                  <a:lnTo>
                    <a:pt x="3057" y="442165"/>
                  </a:lnTo>
                  <a:lnTo>
                    <a:pt x="0" y="392892"/>
                  </a:lnTo>
                  <a:lnTo>
                    <a:pt x="3057" y="343570"/>
                  </a:lnTo>
                  <a:lnTo>
                    <a:pt x="11985" y="296088"/>
                  </a:lnTo>
                  <a:lnTo>
                    <a:pt x="26418" y="250811"/>
                  </a:lnTo>
                  <a:lnTo>
                    <a:pt x="45989" y="208106"/>
                  </a:lnTo>
                  <a:lnTo>
                    <a:pt x="70331" y="168339"/>
                  </a:lnTo>
                  <a:lnTo>
                    <a:pt x="99078" y="131879"/>
                  </a:lnTo>
                  <a:lnTo>
                    <a:pt x="131863" y="99090"/>
                  </a:lnTo>
                  <a:lnTo>
                    <a:pt x="168321" y="70340"/>
                  </a:lnTo>
                  <a:lnTo>
                    <a:pt x="208084" y="45995"/>
                  </a:lnTo>
                  <a:lnTo>
                    <a:pt x="250787" y="26422"/>
                  </a:lnTo>
                  <a:lnTo>
                    <a:pt x="296062" y="11987"/>
                  </a:lnTo>
                  <a:lnTo>
                    <a:pt x="343544" y="3058"/>
                  </a:lnTo>
                  <a:lnTo>
                    <a:pt x="392865" y="0"/>
                  </a:lnTo>
                  <a:lnTo>
                    <a:pt x="442143" y="3058"/>
                  </a:lnTo>
                  <a:lnTo>
                    <a:pt x="489595" y="11989"/>
                  </a:lnTo>
                  <a:lnTo>
                    <a:pt x="534853" y="26425"/>
                  </a:lnTo>
                  <a:lnTo>
                    <a:pt x="577549" y="46000"/>
                  </a:lnTo>
                  <a:lnTo>
                    <a:pt x="617313" y="70347"/>
                  </a:lnTo>
                  <a:lnTo>
                    <a:pt x="652632" y="98195"/>
                  </a:lnTo>
                  <a:lnTo>
                    <a:pt x="392865" y="98195"/>
                  </a:lnTo>
                  <a:lnTo>
                    <a:pt x="345086" y="102054"/>
                  </a:lnTo>
                  <a:lnTo>
                    <a:pt x="299754" y="113225"/>
                  </a:lnTo>
                  <a:lnTo>
                    <a:pt x="257479" y="131100"/>
                  </a:lnTo>
                  <a:lnTo>
                    <a:pt x="218868" y="155072"/>
                  </a:lnTo>
                  <a:lnTo>
                    <a:pt x="184529" y="184533"/>
                  </a:lnTo>
                  <a:lnTo>
                    <a:pt x="155070" y="218874"/>
                  </a:lnTo>
                  <a:lnTo>
                    <a:pt x="131100" y="257489"/>
                  </a:lnTo>
                  <a:lnTo>
                    <a:pt x="113225" y="299769"/>
                  </a:lnTo>
                  <a:lnTo>
                    <a:pt x="102054" y="345106"/>
                  </a:lnTo>
                  <a:lnTo>
                    <a:pt x="98195" y="392892"/>
                  </a:lnTo>
                  <a:lnTo>
                    <a:pt x="102054" y="440671"/>
                  </a:lnTo>
                  <a:lnTo>
                    <a:pt x="113225" y="486000"/>
                  </a:lnTo>
                  <a:lnTo>
                    <a:pt x="131100" y="528272"/>
                  </a:lnTo>
                  <a:lnTo>
                    <a:pt x="155070" y="566879"/>
                  </a:lnTo>
                  <a:lnTo>
                    <a:pt x="184529" y="601214"/>
                  </a:lnTo>
                  <a:lnTo>
                    <a:pt x="218868" y="630669"/>
                  </a:lnTo>
                  <a:lnTo>
                    <a:pt x="257479" y="654636"/>
                  </a:lnTo>
                  <a:lnTo>
                    <a:pt x="299754" y="672508"/>
                  </a:lnTo>
                  <a:lnTo>
                    <a:pt x="345086" y="683676"/>
                  </a:lnTo>
                  <a:lnTo>
                    <a:pt x="392865" y="687534"/>
                  </a:lnTo>
                  <a:lnTo>
                    <a:pt x="652587" y="687534"/>
                  </a:lnTo>
                  <a:lnTo>
                    <a:pt x="617313" y="715359"/>
                  </a:lnTo>
                  <a:lnTo>
                    <a:pt x="577549" y="739720"/>
                  </a:lnTo>
                  <a:lnTo>
                    <a:pt x="534853" y="759309"/>
                  </a:lnTo>
                  <a:lnTo>
                    <a:pt x="489595" y="773757"/>
                  </a:lnTo>
                  <a:lnTo>
                    <a:pt x="442143" y="782696"/>
                  </a:lnTo>
                  <a:lnTo>
                    <a:pt x="392865" y="785757"/>
                  </a:lnTo>
                  <a:close/>
                </a:path>
                <a:path w="687070" h="786129">
                  <a:moveTo>
                    <a:pt x="687033" y="386689"/>
                  </a:moveTo>
                  <a:lnTo>
                    <a:pt x="683675" y="345106"/>
                  </a:lnTo>
                  <a:lnTo>
                    <a:pt x="672505" y="299769"/>
                  </a:lnTo>
                  <a:lnTo>
                    <a:pt x="654630" y="257489"/>
                  </a:lnTo>
                  <a:lnTo>
                    <a:pt x="630659" y="218874"/>
                  </a:lnTo>
                  <a:lnTo>
                    <a:pt x="601200" y="184533"/>
                  </a:lnTo>
                  <a:lnTo>
                    <a:pt x="566861" y="155072"/>
                  </a:lnTo>
                  <a:lnTo>
                    <a:pt x="528250" y="131100"/>
                  </a:lnTo>
                  <a:lnTo>
                    <a:pt x="485975" y="113225"/>
                  </a:lnTo>
                  <a:lnTo>
                    <a:pt x="440644" y="102054"/>
                  </a:lnTo>
                  <a:lnTo>
                    <a:pt x="392865" y="98195"/>
                  </a:lnTo>
                  <a:lnTo>
                    <a:pt x="652632" y="98195"/>
                  </a:lnTo>
                  <a:lnTo>
                    <a:pt x="653778" y="99099"/>
                  </a:lnTo>
                  <a:lnTo>
                    <a:pt x="686577" y="131890"/>
                  </a:lnTo>
                  <a:lnTo>
                    <a:pt x="687033" y="132469"/>
                  </a:lnTo>
                  <a:lnTo>
                    <a:pt x="687033" y="386689"/>
                  </a:lnTo>
                  <a:close/>
                </a:path>
                <a:path w="687070" h="786129">
                  <a:moveTo>
                    <a:pt x="652587" y="687534"/>
                  </a:moveTo>
                  <a:lnTo>
                    <a:pt x="392865" y="687534"/>
                  </a:lnTo>
                  <a:lnTo>
                    <a:pt x="440637" y="683676"/>
                  </a:lnTo>
                  <a:lnTo>
                    <a:pt x="485962" y="672508"/>
                  </a:lnTo>
                  <a:lnTo>
                    <a:pt x="528233" y="654636"/>
                  </a:lnTo>
                  <a:lnTo>
                    <a:pt x="566842" y="630669"/>
                  </a:lnTo>
                  <a:lnTo>
                    <a:pt x="601180" y="601214"/>
                  </a:lnTo>
                  <a:lnTo>
                    <a:pt x="630639" y="566879"/>
                  </a:lnTo>
                  <a:lnTo>
                    <a:pt x="654613" y="528272"/>
                  </a:lnTo>
                  <a:lnTo>
                    <a:pt x="672492" y="486000"/>
                  </a:lnTo>
                  <a:lnTo>
                    <a:pt x="683668" y="440671"/>
                  </a:lnTo>
                  <a:lnTo>
                    <a:pt x="687033" y="399083"/>
                  </a:lnTo>
                  <a:lnTo>
                    <a:pt x="687033" y="653216"/>
                  </a:lnTo>
                  <a:lnTo>
                    <a:pt x="686577" y="653795"/>
                  </a:lnTo>
                  <a:lnTo>
                    <a:pt x="653779" y="686595"/>
                  </a:lnTo>
                  <a:lnTo>
                    <a:pt x="652587" y="687534"/>
                  </a:lnTo>
                  <a:close/>
                </a:path>
              </a:pathLst>
            </a:custGeom>
            <a:solidFill>
              <a:srgbClr val="536A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0669" y="4188062"/>
              <a:ext cx="982344" cy="1375410"/>
            </a:xfrm>
            <a:custGeom>
              <a:avLst/>
              <a:gdLst/>
              <a:ahLst/>
              <a:cxnLst/>
              <a:rect l="l" t="t" r="r" b="b"/>
              <a:pathLst>
                <a:path w="982345" h="1375410">
                  <a:moveTo>
                    <a:pt x="687562" y="1375124"/>
                  </a:moveTo>
                  <a:lnTo>
                    <a:pt x="640495" y="1373537"/>
                  </a:lnTo>
                  <a:lnTo>
                    <a:pt x="594278" y="1368846"/>
                  </a:lnTo>
                  <a:lnTo>
                    <a:pt x="549014" y="1361152"/>
                  </a:lnTo>
                  <a:lnTo>
                    <a:pt x="504805" y="1350558"/>
                  </a:lnTo>
                  <a:lnTo>
                    <a:pt x="461753" y="1337168"/>
                  </a:lnTo>
                  <a:lnTo>
                    <a:pt x="419961" y="1321082"/>
                  </a:lnTo>
                  <a:lnTo>
                    <a:pt x="379532" y="1302404"/>
                  </a:lnTo>
                  <a:lnTo>
                    <a:pt x="340567" y="1281237"/>
                  </a:lnTo>
                  <a:lnTo>
                    <a:pt x="303170" y="1257682"/>
                  </a:lnTo>
                  <a:lnTo>
                    <a:pt x="267443" y="1231842"/>
                  </a:lnTo>
                  <a:lnTo>
                    <a:pt x="233488" y="1203820"/>
                  </a:lnTo>
                  <a:lnTo>
                    <a:pt x="201408" y="1173718"/>
                  </a:lnTo>
                  <a:lnTo>
                    <a:pt x="171306" y="1141639"/>
                  </a:lnTo>
                  <a:lnTo>
                    <a:pt x="143283" y="1107686"/>
                  </a:lnTo>
                  <a:lnTo>
                    <a:pt x="117443" y="1071960"/>
                  </a:lnTo>
                  <a:lnTo>
                    <a:pt x="93887" y="1034564"/>
                  </a:lnTo>
                  <a:lnTo>
                    <a:pt x="72720" y="995601"/>
                  </a:lnTo>
                  <a:lnTo>
                    <a:pt x="54041" y="955174"/>
                  </a:lnTo>
                  <a:lnTo>
                    <a:pt x="37956" y="913384"/>
                  </a:lnTo>
                  <a:lnTo>
                    <a:pt x="24565" y="870334"/>
                  </a:lnTo>
                  <a:lnTo>
                    <a:pt x="13971" y="826127"/>
                  </a:lnTo>
                  <a:lnTo>
                    <a:pt x="6277" y="780866"/>
                  </a:lnTo>
                  <a:lnTo>
                    <a:pt x="1584" y="734577"/>
                  </a:lnTo>
                  <a:lnTo>
                    <a:pt x="0" y="687589"/>
                  </a:lnTo>
                  <a:lnTo>
                    <a:pt x="1586" y="640519"/>
                  </a:lnTo>
                  <a:lnTo>
                    <a:pt x="6277" y="594299"/>
                  </a:lnTo>
                  <a:lnTo>
                    <a:pt x="13971" y="549032"/>
                  </a:lnTo>
                  <a:lnTo>
                    <a:pt x="24565" y="504821"/>
                  </a:lnTo>
                  <a:lnTo>
                    <a:pt x="37956" y="461766"/>
                  </a:lnTo>
                  <a:lnTo>
                    <a:pt x="54041" y="419973"/>
                  </a:lnTo>
                  <a:lnTo>
                    <a:pt x="72720" y="379541"/>
                  </a:lnTo>
                  <a:lnTo>
                    <a:pt x="93887" y="340575"/>
                  </a:lnTo>
                  <a:lnTo>
                    <a:pt x="117443" y="303177"/>
                  </a:lnTo>
                  <a:lnTo>
                    <a:pt x="143283" y="267448"/>
                  </a:lnTo>
                  <a:lnTo>
                    <a:pt x="171306" y="233492"/>
                  </a:lnTo>
                  <a:lnTo>
                    <a:pt x="201408" y="201412"/>
                  </a:lnTo>
                  <a:lnTo>
                    <a:pt x="233488" y="171308"/>
                  </a:lnTo>
                  <a:lnTo>
                    <a:pt x="267443" y="143285"/>
                  </a:lnTo>
                  <a:lnTo>
                    <a:pt x="303170" y="117444"/>
                  </a:lnTo>
                  <a:lnTo>
                    <a:pt x="340567" y="93889"/>
                  </a:lnTo>
                  <a:lnTo>
                    <a:pt x="379532" y="72720"/>
                  </a:lnTo>
                  <a:lnTo>
                    <a:pt x="419961" y="54042"/>
                  </a:lnTo>
                  <a:lnTo>
                    <a:pt x="461753" y="37956"/>
                  </a:lnTo>
                  <a:lnTo>
                    <a:pt x="504805" y="24565"/>
                  </a:lnTo>
                  <a:lnTo>
                    <a:pt x="549014" y="13971"/>
                  </a:lnTo>
                  <a:lnTo>
                    <a:pt x="594278" y="6277"/>
                  </a:lnTo>
                  <a:lnTo>
                    <a:pt x="640495" y="1586"/>
                  </a:lnTo>
                  <a:lnTo>
                    <a:pt x="687562" y="0"/>
                  </a:lnTo>
                  <a:lnTo>
                    <a:pt x="734628" y="1586"/>
                  </a:lnTo>
                  <a:lnTo>
                    <a:pt x="780845" y="6278"/>
                  </a:lnTo>
                  <a:lnTo>
                    <a:pt x="826109" y="13972"/>
                  </a:lnTo>
                  <a:lnTo>
                    <a:pt x="870318" y="24567"/>
                  </a:lnTo>
                  <a:lnTo>
                    <a:pt x="913370" y="37959"/>
                  </a:lnTo>
                  <a:lnTo>
                    <a:pt x="955162" y="54046"/>
                  </a:lnTo>
                  <a:lnTo>
                    <a:pt x="981730" y="66321"/>
                  </a:lnTo>
                  <a:lnTo>
                    <a:pt x="981730" y="85945"/>
                  </a:lnTo>
                  <a:lnTo>
                    <a:pt x="687562" y="85945"/>
                  </a:lnTo>
                  <a:lnTo>
                    <a:pt x="640542" y="87755"/>
                  </a:lnTo>
                  <a:lnTo>
                    <a:pt x="594512" y="93096"/>
                  </a:lnTo>
                  <a:lnTo>
                    <a:pt x="549607" y="101834"/>
                  </a:lnTo>
                  <a:lnTo>
                    <a:pt x="505959" y="113835"/>
                  </a:lnTo>
                  <a:lnTo>
                    <a:pt x="463703" y="128967"/>
                  </a:lnTo>
                  <a:lnTo>
                    <a:pt x="422972" y="147094"/>
                  </a:lnTo>
                  <a:lnTo>
                    <a:pt x="383901" y="168083"/>
                  </a:lnTo>
                  <a:lnTo>
                    <a:pt x="346621" y="191801"/>
                  </a:lnTo>
                  <a:lnTo>
                    <a:pt x="311268" y="218114"/>
                  </a:lnTo>
                  <a:lnTo>
                    <a:pt x="277975" y="246888"/>
                  </a:lnTo>
                  <a:lnTo>
                    <a:pt x="246876" y="277990"/>
                  </a:lnTo>
                  <a:lnTo>
                    <a:pt x="218104" y="311285"/>
                  </a:lnTo>
                  <a:lnTo>
                    <a:pt x="191793" y="346640"/>
                  </a:lnTo>
                  <a:lnTo>
                    <a:pt x="168076" y="383921"/>
                  </a:lnTo>
                  <a:lnTo>
                    <a:pt x="147088" y="422994"/>
                  </a:lnTo>
                  <a:lnTo>
                    <a:pt x="128963" y="463727"/>
                  </a:lnTo>
                  <a:lnTo>
                    <a:pt x="113833" y="505984"/>
                  </a:lnTo>
                  <a:lnTo>
                    <a:pt x="101832" y="549632"/>
                  </a:lnTo>
                  <a:lnTo>
                    <a:pt x="93095" y="594539"/>
                  </a:lnTo>
                  <a:lnTo>
                    <a:pt x="87755" y="640569"/>
                  </a:lnTo>
                  <a:lnTo>
                    <a:pt x="85945" y="687589"/>
                  </a:lnTo>
                  <a:lnTo>
                    <a:pt x="87763" y="734652"/>
                  </a:lnTo>
                  <a:lnTo>
                    <a:pt x="93095" y="780580"/>
                  </a:lnTo>
                  <a:lnTo>
                    <a:pt x="101832" y="825465"/>
                  </a:lnTo>
                  <a:lnTo>
                    <a:pt x="113833" y="869097"/>
                  </a:lnTo>
                  <a:lnTo>
                    <a:pt x="128963" y="911342"/>
                  </a:lnTo>
                  <a:lnTo>
                    <a:pt x="147088" y="952065"/>
                  </a:lnTo>
                  <a:lnTo>
                    <a:pt x="168076" y="991134"/>
                  </a:lnTo>
                  <a:lnTo>
                    <a:pt x="191793" y="1028413"/>
                  </a:lnTo>
                  <a:lnTo>
                    <a:pt x="218104" y="1063768"/>
                  </a:lnTo>
                  <a:lnTo>
                    <a:pt x="246876" y="1097066"/>
                  </a:lnTo>
                  <a:lnTo>
                    <a:pt x="277975" y="1128173"/>
                  </a:lnTo>
                  <a:lnTo>
                    <a:pt x="311268" y="1156953"/>
                  </a:lnTo>
                  <a:lnTo>
                    <a:pt x="346621" y="1183273"/>
                  </a:lnTo>
                  <a:lnTo>
                    <a:pt x="383900" y="1206999"/>
                  </a:lnTo>
                  <a:lnTo>
                    <a:pt x="422972" y="1227997"/>
                  </a:lnTo>
                  <a:lnTo>
                    <a:pt x="463703" y="1246132"/>
                  </a:lnTo>
                  <a:lnTo>
                    <a:pt x="505959" y="1261271"/>
                  </a:lnTo>
                  <a:lnTo>
                    <a:pt x="549607" y="1273279"/>
                  </a:lnTo>
                  <a:lnTo>
                    <a:pt x="594512" y="1282023"/>
                  </a:lnTo>
                  <a:lnTo>
                    <a:pt x="640542" y="1287367"/>
                  </a:lnTo>
                  <a:lnTo>
                    <a:pt x="687562" y="1289178"/>
                  </a:lnTo>
                  <a:lnTo>
                    <a:pt x="981730" y="1289178"/>
                  </a:lnTo>
                  <a:lnTo>
                    <a:pt x="981730" y="1308808"/>
                  </a:lnTo>
                  <a:lnTo>
                    <a:pt x="913370" y="1337168"/>
                  </a:lnTo>
                  <a:lnTo>
                    <a:pt x="870318" y="1350558"/>
                  </a:lnTo>
                  <a:lnTo>
                    <a:pt x="826109" y="1361152"/>
                  </a:lnTo>
                  <a:lnTo>
                    <a:pt x="780845" y="1368846"/>
                  </a:lnTo>
                  <a:lnTo>
                    <a:pt x="734628" y="1373537"/>
                  </a:lnTo>
                  <a:lnTo>
                    <a:pt x="687562" y="1375124"/>
                  </a:lnTo>
                  <a:close/>
                </a:path>
                <a:path w="982345" h="1375410">
                  <a:moveTo>
                    <a:pt x="981730" y="163036"/>
                  </a:moveTo>
                  <a:lnTo>
                    <a:pt x="911329" y="128967"/>
                  </a:lnTo>
                  <a:lnTo>
                    <a:pt x="869082" y="113835"/>
                  </a:lnTo>
                  <a:lnTo>
                    <a:pt x="825448" y="101834"/>
                  </a:lnTo>
                  <a:lnTo>
                    <a:pt x="780560" y="93096"/>
                  </a:lnTo>
                  <a:lnTo>
                    <a:pt x="734553" y="87755"/>
                  </a:lnTo>
                  <a:lnTo>
                    <a:pt x="687562" y="85945"/>
                  </a:lnTo>
                  <a:lnTo>
                    <a:pt x="981730" y="85945"/>
                  </a:lnTo>
                  <a:lnTo>
                    <a:pt x="981730" y="163036"/>
                  </a:lnTo>
                  <a:close/>
                </a:path>
                <a:path w="982345" h="1375410">
                  <a:moveTo>
                    <a:pt x="981730" y="1289178"/>
                  </a:moveTo>
                  <a:lnTo>
                    <a:pt x="687562" y="1289178"/>
                  </a:lnTo>
                  <a:lnTo>
                    <a:pt x="734550" y="1287367"/>
                  </a:lnTo>
                  <a:lnTo>
                    <a:pt x="780553" y="1282023"/>
                  </a:lnTo>
                  <a:lnTo>
                    <a:pt x="825438" y="1273279"/>
                  </a:lnTo>
                  <a:lnTo>
                    <a:pt x="869070" y="1261271"/>
                  </a:lnTo>
                  <a:lnTo>
                    <a:pt x="911315" y="1246132"/>
                  </a:lnTo>
                  <a:lnTo>
                    <a:pt x="952039" y="1227997"/>
                  </a:lnTo>
                  <a:lnTo>
                    <a:pt x="981730" y="1212039"/>
                  </a:lnTo>
                  <a:lnTo>
                    <a:pt x="981730" y="1289178"/>
                  </a:lnTo>
                  <a:close/>
                </a:path>
              </a:pathLst>
            </a:custGeom>
            <a:solidFill>
              <a:srgbClr val="536A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5365" y="4482758"/>
              <a:ext cx="687070" cy="786130"/>
            </a:xfrm>
            <a:custGeom>
              <a:avLst/>
              <a:gdLst/>
              <a:ahLst/>
              <a:cxnLst/>
              <a:rect l="l" t="t" r="r" b="b"/>
              <a:pathLst>
                <a:path w="687070" h="786129">
                  <a:moveTo>
                    <a:pt x="392865" y="785757"/>
                  </a:moveTo>
                  <a:lnTo>
                    <a:pt x="343544" y="782696"/>
                  </a:lnTo>
                  <a:lnTo>
                    <a:pt x="296062" y="773757"/>
                  </a:lnTo>
                  <a:lnTo>
                    <a:pt x="250787" y="759309"/>
                  </a:lnTo>
                  <a:lnTo>
                    <a:pt x="208084" y="739720"/>
                  </a:lnTo>
                  <a:lnTo>
                    <a:pt x="168321" y="715359"/>
                  </a:lnTo>
                  <a:lnTo>
                    <a:pt x="131864" y="686595"/>
                  </a:lnTo>
                  <a:lnTo>
                    <a:pt x="99078" y="653795"/>
                  </a:lnTo>
                  <a:lnTo>
                    <a:pt x="70331" y="617328"/>
                  </a:lnTo>
                  <a:lnTo>
                    <a:pt x="45989" y="577564"/>
                  </a:lnTo>
                  <a:lnTo>
                    <a:pt x="26418" y="534869"/>
                  </a:lnTo>
                  <a:lnTo>
                    <a:pt x="11985" y="489614"/>
                  </a:lnTo>
                  <a:lnTo>
                    <a:pt x="3057" y="442165"/>
                  </a:lnTo>
                  <a:lnTo>
                    <a:pt x="0" y="392892"/>
                  </a:lnTo>
                  <a:lnTo>
                    <a:pt x="3057" y="343570"/>
                  </a:lnTo>
                  <a:lnTo>
                    <a:pt x="11985" y="296088"/>
                  </a:lnTo>
                  <a:lnTo>
                    <a:pt x="26418" y="250811"/>
                  </a:lnTo>
                  <a:lnTo>
                    <a:pt x="45989" y="208106"/>
                  </a:lnTo>
                  <a:lnTo>
                    <a:pt x="70331" y="168339"/>
                  </a:lnTo>
                  <a:lnTo>
                    <a:pt x="99078" y="131879"/>
                  </a:lnTo>
                  <a:lnTo>
                    <a:pt x="131863" y="99090"/>
                  </a:lnTo>
                  <a:lnTo>
                    <a:pt x="168321" y="70340"/>
                  </a:lnTo>
                  <a:lnTo>
                    <a:pt x="208084" y="45995"/>
                  </a:lnTo>
                  <a:lnTo>
                    <a:pt x="250787" y="26422"/>
                  </a:lnTo>
                  <a:lnTo>
                    <a:pt x="296062" y="11987"/>
                  </a:lnTo>
                  <a:lnTo>
                    <a:pt x="343544" y="3058"/>
                  </a:lnTo>
                  <a:lnTo>
                    <a:pt x="392865" y="0"/>
                  </a:lnTo>
                  <a:lnTo>
                    <a:pt x="442143" y="3058"/>
                  </a:lnTo>
                  <a:lnTo>
                    <a:pt x="489595" y="11989"/>
                  </a:lnTo>
                  <a:lnTo>
                    <a:pt x="534853" y="26425"/>
                  </a:lnTo>
                  <a:lnTo>
                    <a:pt x="577549" y="46000"/>
                  </a:lnTo>
                  <a:lnTo>
                    <a:pt x="617313" y="70347"/>
                  </a:lnTo>
                  <a:lnTo>
                    <a:pt x="652632" y="98195"/>
                  </a:lnTo>
                  <a:lnTo>
                    <a:pt x="392865" y="98195"/>
                  </a:lnTo>
                  <a:lnTo>
                    <a:pt x="345086" y="102054"/>
                  </a:lnTo>
                  <a:lnTo>
                    <a:pt x="299754" y="113225"/>
                  </a:lnTo>
                  <a:lnTo>
                    <a:pt x="257479" y="131100"/>
                  </a:lnTo>
                  <a:lnTo>
                    <a:pt x="218868" y="155072"/>
                  </a:lnTo>
                  <a:lnTo>
                    <a:pt x="184529" y="184533"/>
                  </a:lnTo>
                  <a:lnTo>
                    <a:pt x="155070" y="218874"/>
                  </a:lnTo>
                  <a:lnTo>
                    <a:pt x="131100" y="257489"/>
                  </a:lnTo>
                  <a:lnTo>
                    <a:pt x="113225" y="299769"/>
                  </a:lnTo>
                  <a:lnTo>
                    <a:pt x="102054" y="345106"/>
                  </a:lnTo>
                  <a:lnTo>
                    <a:pt x="98195" y="392892"/>
                  </a:lnTo>
                  <a:lnTo>
                    <a:pt x="102054" y="440671"/>
                  </a:lnTo>
                  <a:lnTo>
                    <a:pt x="113225" y="486000"/>
                  </a:lnTo>
                  <a:lnTo>
                    <a:pt x="131100" y="528272"/>
                  </a:lnTo>
                  <a:lnTo>
                    <a:pt x="155070" y="566879"/>
                  </a:lnTo>
                  <a:lnTo>
                    <a:pt x="184529" y="601214"/>
                  </a:lnTo>
                  <a:lnTo>
                    <a:pt x="218868" y="630669"/>
                  </a:lnTo>
                  <a:lnTo>
                    <a:pt x="257479" y="654636"/>
                  </a:lnTo>
                  <a:lnTo>
                    <a:pt x="299754" y="672508"/>
                  </a:lnTo>
                  <a:lnTo>
                    <a:pt x="345086" y="683676"/>
                  </a:lnTo>
                  <a:lnTo>
                    <a:pt x="392865" y="687534"/>
                  </a:lnTo>
                  <a:lnTo>
                    <a:pt x="652587" y="687534"/>
                  </a:lnTo>
                  <a:lnTo>
                    <a:pt x="617313" y="715359"/>
                  </a:lnTo>
                  <a:lnTo>
                    <a:pt x="577549" y="739720"/>
                  </a:lnTo>
                  <a:lnTo>
                    <a:pt x="534853" y="759309"/>
                  </a:lnTo>
                  <a:lnTo>
                    <a:pt x="489595" y="773757"/>
                  </a:lnTo>
                  <a:lnTo>
                    <a:pt x="442143" y="782696"/>
                  </a:lnTo>
                  <a:lnTo>
                    <a:pt x="392865" y="785757"/>
                  </a:lnTo>
                  <a:close/>
                </a:path>
                <a:path w="687070" h="786129">
                  <a:moveTo>
                    <a:pt x="687033" y="386689"/>
                  </a:moveTo>
                  <a:lnTo>
                    <a:pt x="683675" y="345106"/>
                  </a:lnTo>
                  <a:lnTo>
                    <a:pt x="672505" y="299769"/>
                  </a:lnTo>
                  <a:lnTo>
                    <a:pt x="654630" y="257489"/>
                  </a:lnTo>
                  <a:lnTo>
                    <a:pt x="630659" y="218874"/>
                  </a:lnTo>
                  <a:lnTo>
                    <a:pt x="601200" y="184533"/>
                  </a:lnTo>
                  <a:lnTo>
                    <a:pt x="566861" y="155072"/>
                  </a:lnTo>
                  <a:lnTo>
                    <a:pt x="528250" y="131100"/>
                  </a:lnTo>
                  <a:lnTo>
                    <a:pt x="485975" y="113225"/>
                  </a:lnTo>
                  <a:lnTo>
                    <a:pt x="440644" y="102054"/>
                  </a:lnTo>
                  <a:lnTo>
                    <a:pt x="392865" y="98195"/>
                  </a:lnTo>
                  <a:lnTo>
                    <a:pt x="652632" y="98195"/>
                  </a:lnTo>
                  <a:lnTo>
                    <a:pt x="653778" y="99099"/>
                  </a:lnTo>
                  <a:lnTo>
                    <a:pt x="686577" y="131890"/>
                  </a:lnTo>
                  <a:lnTo>
                    <a:pt x="687033" y="132469"/>
                  </a:lnTo>
                  <a:lnTo>
                    <a:pt x="687033" y="386689"/>
                  </a:lnTo>
                  <a:close/>
                </a:path>
                <a:path w="687070" h="786129">
                  <a:moveTo>
                    <a:pt x="652587" y="687534"/>
                  </a:moveTo>
                  <a:lnTo>
                    <a:pt x="392865" y="687534"/>
                  </a:lnTo>
                  <a:lnTo>
                    <a:pt x="440637" y="683676"/>
                  </a:lnTo>
                  <a:lnTo>
                    <a:pt x="485962" y="672508"/>
                  </a:lnTo>
                  <a:lnTo>
                    <a:pt x="528233" y="654636"/>
                  </a:lnTo>
                  <a:lnTo>
                    <a:pt x="566842" y="630669"/>
                  </a:lnTo>
                  <a:lnTo>
                    <a:pt x="601180" y="601214"/>
                  </a:lnTo>
                  <a:lnTo>
                    <a:pt x="630639" y="566879"/>
                  </a:lnTo>
                  <a:lnTo>
                    <a:pt x="654613" y="528272"/>
                  </a:lnTo>
                  <a:lnTo>
                    <a:pt x="672492" y="486000"/>
                  </a:lnTo>
                  <a:lnTo>
                    <a:pt x="683668" y="440671"/>
                  </a:lnTo>
                  <a:lnTo>
                    <a:pt x="687033" y="399083"/>
                  </a:lnTo>
                  <a:lnTo>
                    <a:pt x="687033" y="653216"/>
                  </a:lnTo>
                  <a:lnTo>
                    <a:pt x="686577" y="653795"/>
                  </a:lnTo>
                  <a:lnTo>
                    <a:pt x="653779" y="686595"/>
                  </a:lnTo>
                  <a:lnTo>
                    <a:pt x="652587" y="687534"/>
                  </a:lnTo>
                  <a:close/>
                </a:path>
              </a:pathLst>
            </a:custGeom>
            <a:solidFill>
              <a:srgbClr val="536A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811690" y="7880730"/>
            <a:ext cx="2646510" cy="293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8760" y="8774665"/>
            <a:ext cx="3550285" cy="1664335"/>
          </a:xfrm>
          <a:custGeom>
            <a:avLst/>
            <a:gdLst/>
            <a:ahLst/>
            <a:cxnLst/>
            <a:rect l="l" t="t" r="r" b="b"/>
            <a:pathLst>
              <a:path w="3550285" h="1664334">
                <a:moveTo>
                  <a:pt x="2470217" y="693178"/>
                </a:moveTo>
                <a:lnTo>
                  <a:pt x="1079980" y="693178"/>
                </a:lnTo>
                <a:lnTo>
                  <a:pt x="1109548" y="691516"/>
                </a:lnTo>
                <a:lnTo>
                  <a:pt x="1138881" y="686535"/>
                </a:lnTo>
                <a:lnTo>
                  <a:pt x="1167729" y="678241"/>
                </a:lnTo>
                <a:lnTo>
                  <a:pt x="1195842" y="666643"/>
                </a:lnTo>
                <a:lnTo>
                  <a:pt x="1230682" y="650340"/>
                </a:lnTo>
                <a:lnTo>
                  <a:pt x="1266150" y="634951"/>
                </a:lnTo>
                <a:lnTo>
                  <a:pt x="1302263" y="620507"/>
                </a:lnTo>
                <a:lnTo>
                  <a:pt x="1338758" y="607141"/>
                </a:lnTo>
                <a:lnTo>
                  <a:pt x="1381288" y="588022"/>
                </a:lnTo>
                <a:lnTo>
                  <a:pt x="1419283" y="562236"/>
                </a:lnTo>
                <a:lnTo>
                  <a:pt x="1452065" y="530564"/>
                </a:lnTo>
                <a:lnTo>
                  <a:pt x="1478956" y="493793"/>
                </a:lnTo>
                <a:lnTo>
                  <a:pt x="1499276" y="452705"/>
                </a:lnTo>
                <a:lnTo>
                  <a:pt x="1512348" y="408086"/>
                </a:lnTo>
                <a:lnTo>
                  <a:pt x="1593950" y="110"/>
                </a:lnTo>
                <a:lnTo>
                  <a:pt x="1955914" y="0"/>
                </a:lnTo>
                <a:lnTo>
                  <a:pt x="2037554" y="408086"/>
                </a:lnTo>
                <a:lnTo>
                  <a:pt x="2050612" y="452705"/>
                </a:lnTo>
                <a:lnTo>
                  <a:pt x="2070928" y="493793"/>
                </a:lnTo>
                <a:lnTo>
                  <a:pt x="2097818" y="530564"/>
                </a:lnTo>
                <a:lnTo>
                  <a:pt x="2130600" y="562236"/>
                </a:lnTo>
                <a:lnTo>
                  <a:pt x="2168590" y="588022"/>
                </a:lnTo>
                <a:lnTo>
                  <a:pt x="2211107" y="607141"/>
                </a:lnTo>
                <a:lnTo>
                  <a:pt x="2247722" y="620533"/>
                </a:lnTo>
                <a:lnTo>
                  <a:pt x="2283646" y="634854"/>
                </a:lnTo>
                <a:lnTo>
                  <a:pt x="2319094" y="650220"/>
                </a:lnTo>
                <a:lnTo>
                  <a:pt x="2354022" y="666643"/>
                </a:lnTo>
                <a:lnTo>
                  <a:pt x="2382157" y="678241"/>
                </a:lnTo>
                <a:lnTo>
                  <a:pt x="2411039" y="686535"/>
                </a:lnTo>
                <a:lnTo>
                  <a:pt x="2440462" y="691516"/>
                </a:lnTo>
                <a:lnTo>
                  <a:pt x="2470217" y="693178"/>
                </a:lnTo>
                <a:close/>
              </a:path>
              <a:path w="3550285" h="1664334">
                <a:moveTo>
                  <a:pt x="3549809" y="1664108"/>
                </a:moveTo>
                <a:lnTo>
                  <a:pt x="0" y="1664108"/>
                </a:lnTo>
                <a:lnTo>
                  <a:pt x="320240" y="1600083"/>
                </a:lnTo>
                <a:lnTo>
                  <a:pt x="364931" y="1586999"/>
                </a:lnTo>
                <a:lnTo>
                  <a:pt x="406084" y="1566675"/>
                </a:lnTo>
                <a:lnTo>
                  <a:pt x="442906" y="1539787"/>
                </a:lnTo>
                <a:lnTo>
                  <a:pt x="474548" y="1507087"/>
                </a:lnTo>
                <a:lnTo>
                  <a:pt x="500298" y="1469170"/>
                </a:lnTo>
                <a:lnTo>
                  <a:pt x="519332" y="1426751"/>
                </a:lnTo>
                <a:lnTo>
                  <a:pt x="532782" y="1389927"/>
                </a:lnTo>
                <a:lnTo>
                  <a:pt x="547148" y="1353913"/>
                </a:lnTo>
                <a:lnTo>
                  <a:pt x="562495" y="1318459"/>
                </a:lnTo>
                <a:lnTo>
                  <a:pt x="578796" y="1283577"/>
                </a:lnTo>
                <a:lnTo>
                  <a:pt x="595403" y="1240084"/>
                </a:lnTo>
                <a:lnTo>
                  <a:pt x="604065" y="1195036"/>
                </a:lnTo>
                <a:lnTo>
                  <a:pt x="604856" y="1149467"/>
                </a:lnTo>
                <a:lnTo>
                  <a:pt x="597836" y="1104360"/>
                </a:lnTo>
                <a:lnTo>
                  <a:pt x="583121" y="1060880"/>
                </a:lnTo>
                <a:lnTo>
                  <a:pt x="560761" y="1019958"/>
                </a:lnTo>
                <a:lnTo>
                  <a:pt x="329849" y="673701"/>
                </a:lnTo>
                <a:lnTo>
                  <a:pt x="585819" y="417732"/>
                </a:lnTo>
                <a:lnTo>
                  <a:pt x="932371" y="648459"/>
                </a:lnTo>
                <a:lnTo>
                  <a:pt x="966900" y="667951"/>
                </a:lnTo>
                <a:lnTo>
                  <a:pt x="1003431" y="681934"/>
                </a:lnTo>
                <a:lnTo>
                  <a:pt x="1041335" y="690359"/>
                </a:lnTo>
                <a:lnTo>
                  <a:pt x="1079980" y="693178"/>
                </a:lnTo>
                <a:lnTo>
                  <a:pt x="3207134" y="693178"/>
                </a:lnTo>
                <a:lnTo>
                  <a:pt x="2989141" y="1019958"/>
                </a:lnTo>
                <a:lnTo>
                  <a:pt x="2966810" y="1060895"/>
                </a:lnTo>
                <a:lnTo>
                  <a:pt x="2952126" y="1104409"/>
                </a:lnTo>
                <a:lnTo>
                  <a:pt x="2945152" y="1149384"/>
                </a:lnTo>
                <a:lnTo>
                  <a:pt x="2945925" y="1194938"/>
                </a:lnTo>
                <a:lnTo>
                  <a:pt x="2954508" y="1240007"/>
                </a:lnTo>
                <a:lnTo>
                  <a:pt x="2970958" y="1283578"/>
                </a:lnTo>
                <a:lnTo>
                  <a:pt x="2987341" y="1318562"/>
                </a:lnTo>
                <a:lnTo>
                  <a:pt x="3002839" y="1354097"/>
                </a:lnTo>
                <a:lnTo>
                  <a:pt x="3017358" y="1390166"/>
                </a:lnTo>
                <a:lnTo>
                  <a:pt x="3030718" y="1426493"/>
                </a:lnTo>
                <a:lnTo>
                  <a:pt x="3049767" y="1469020"/>
                </a:lnTo>
                <a:lnTo>
                  <a:pt x="3075500" y="1507010"/>
                </a:lnTo>
                <a:lnTo>
                  <a:pt x="3107186" y="1539819"/>
                </a:lnTo>
                <a:lnTo>
                  <a:pt x="3143937" y="1566684"/>
                </a:lnTo>
                <a:lnTo>
                  <a:pt x="3185057" y="1587000"/>
                </a:lnTo>
                <a:lnTo>
                  <a:pt x="3229772" y="1600083"/>
                </a:lnTo>
                <a:lnTo>
                  <a:pt x="3549809" y="1664108"/>
                </a:lnTo>
                <a:close/>
              </a:path>
              <a:path w="3550285" h="1664334">
                <a:moveTo>
                  <a:pt x="3207134" y="693178"/>
                </a:moveTo>
                <a:lnTo>
                  <a:pt x="2470217" y="693178"/>
                </a:lnTo>
                <a:lnTo>
                  <a:pt x="2508825" y="690359"/>
                </a:lnTo>
                <a:lnTo>
                  <a:pt x="2546720" y="681934"/>
                </a:lnTo>
                <a:lnTo>
                  <a:pt x="2583256" y="667951"/>
                </a:lnTo>
                <a:lnTo>
                  <a:pt x="2617790" y="648459"/>
                </a:lnTo>
                <a:lnTo>
                  <a:pt x="2964157" y="417732"/>
                </a:lnTo>
                <a:lnTo>
                  <a:pt x="3220126" y="673701"/>
                </a:lnTo>
                <a:lnTo>
                  <a:pt x="3207134" y="693178"/>
                </a:lnTo>
                <a:close/>
              </a:path>
            </a:pathLst>
          </a:custGeom>
          <a:solidFill>
            <a:srgbClr val="EB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882" y="8430367"/>
            <a:ext cx="4257675" cy="2008505"/>
          </a:xfrm>
          <a:custGeom>
            <a:avLst/>
            <a:gdLst/>
            <a:ahLst/>
            <a:cxnLst/>
            <a:rect l="l" t="t" r="r" b="b"/>
            <a:pathLst>
              <a:path w="4257675" h="2008504">
                <a:moveTo>
                  <a:pt x="1860608" y="693178"/>
                </a:moveTo>
                <a:lnTo>
                  <a:pt x="1433737" y="693178"/>
                </a:lnTo>
                <a:lnTo>
                  <a:pt x="1475562" y="673615"/>
                </a:lnTo>
                <a:lnTo>
                  <a:pt x="1518070" y="655167"/>
                </a:lnTo>
                <a:lnTo>
                  <a:pt x="1561291" y="637911"/>
                </a:lnTo>
                <a:lnTo>
                  <a:pt x="1605257" y="621924"/>
                </a:lnTo>
                <a:lnTo>
                  <a:pt x="1686860" y="213948"/>
                </a:lnTo>
                <a:lnTo>
                  <a:pt x="1700031" y="169028"/>
                </a:lnTo>
                <a:lnTo>
                  <a:pt x="1720316" y="128022"/>
                </a:lnTo>
                <a:lnTo>
                  <a:pt x="1746934" y="91569"/>
                </a:lnTo>
                <a:lnTo>
                  <a:pt x="1779106" y="60310"/>
                </a:lnTo>
                <a:lnTo>
                  <a:pt x="1816053" y="34884"/>
                </a:lnTo>
                <a:lnTo>
                  <a:pt x="1856995" y="15930"/>
                </a:lnTo>
                <a:lnTo>
                  <a:pt x="1901152" y="4089"/>
                </a:lnTo>
                <a:lnTo>
                  <a:pt x="1947744" y="0"/>
                </a:lnTo>
                <a:lnTo>
                  <a:pt x="2309745" y="0"/>
                </a:lnTo>
                <a:lnTo>
                  <a:pt x="2356360" y="4089"/>
                </a:lnTo>
                <a:lnTo>
                  <a:pt x="2400552" y="15930"/>
                </a:lnTo>
                <a:lnTo>
                  <a:pt x="2441532" y="34884"/>
                </a:lnTo>
                <a:lnTo>
                  <a:pt x="2478512" y="60310"/>
                </a:lnTo>
                <a:lnTo>
                  <a:pt x="2510704" y="91569"/>
                </a:lnTo>
                <a:lnTo>
                  <a:pt x="2537319" y="128022"/>
                </a:lnTo>
                <a:lnTo>
                  <a:pt x="2557569" y="169028"/>
                </a:lnTo>
                <a:lnTo>
                  <a:pt x="2570666" y="213948"/>
                </a:lnTo>
                <a:lnTo>
                  <a:pt x="2581089" y="266058"/>
                </a:lnTo>
                <a:lnTo>
                  <a:pt x="2309745" y="266058"/>
                </a:lnTo>
                <a:lnTo>
                  <a:pt x="1947744" y="266206"/>
                </a:lnTo>
                <a:lnTo>
                  <a:pt x="1866179" y="674182"/>
                </a:lnTo>
                <a:lnTo>
                  <a:pt x="1860608" y="693178"/>
                </a:lnTo>
                <a:close/>
              </a:path>
              <a:path w="4257675" h="2008504">
                <a:moveTo>
                  <a:pt x="2824011" y="959237"/>
                </a:moveTo>
                <a:lnTo>
                  <a:pt x="2764847" y="952626"/>
                </a:lnTo>
                <a:lnTo>
                  <a:pt x="2707816" y="932738"/>
                </a:lnTo>
                <a:lnTo>
                  <a:pt x="2672893" y="916326"/>
                </a:lnTo>
                <a:lnTo>
                  <a:pt x="2637453" y="900950"/>
                </a:lnTo>
                <a:lnTo>
                  <a:pt x="2601467" y="886592"/>
                </a:lnTo>
                <a:lnTo>
                  <a:pt x="2564901" y="873236"/>
                </a:lnTo>
                <a:lnTo>
                  <a:pt x="2522387" y="854105"/>
                </a:lnTo>
                <a:lnTo>
                  <a:pt x="2484402" y="828315"/>
                </a:lnTo>
                <a:lnTo>
                  <a:pt x="2451626" y="796646"/>
                </a:lnTo>
                <a:lnTo>
                  <a:pt x="2424738" y="759880"/>
                </a:lnTo>
                <a:lnTo>
                  <a:pt x="2404419" y="718798"/>
                </a:lnTo>
                <a:lnTo>
                  <a:pt x="2391348" y="674182"/>
                </a:lnTo>
                <a:lnTo>
                  <a:pt x="2309745" y="266058"/>
                </a:lnTo>
                <a:lnTo>
                  <a:pt x="2581089" y="266058"/>
                </a:lnTo>
                <a:lnTo>
                  <a:pt x="2652269" y="621924"/>
                </a:lnTo>
                <a:lnTo>
                  <a:pt x="2696150" y="637911"/>
                </a:lnTo>
                <a:lnTo>
                  <a:pt x="2739387" y="655167"/>
                </a:lnTo>
                <a:lnTo>
                  <a:pt x="2782001" y="673615"/>
                </a:lnTo>
                <a:lnTo>
                  <a:pt x="2824011" y="693178"/>
                </a:lnTo>
                <a:lnTo>
                  <a:pt x="3303896" y="693178"/>
                </a:lnTo>
                <a:lnTo>
                  <a:pt x="2971583" y="914555"/>
                </a:lnTo>
                <a:lnTo>
                  <a:pt x="2937070" y="934025"/>
                </a:lnTo>
                <a:lnTo>
                  <a:pt x="2900541" y="947997"/>
                </a:lnTo>
                <a:lnTo>
                  <a:pt x="2862639" y="956418"/>
                </a:lnTo>
                <a:lnTo>
                  <a:pt x="2824011" y="959237"/>
                </a:lnTo>
                <a:close/>
              </a:path>
              <a:path w="4257675" h="2008504">
                <a:moveTo>
                  <a:pt x="266120" y="2008406"/>
                </a:moveTo>
                <a:lnTo>
                  <a:pt x="0" y="2008406"/>
                </a:lnTo>
                <a:lnTo>
                  <a:pt x="69" y="1946951"/>
                </a:lnTo>
                <a:lnTo>
                  <a:pt x="4090" y="1901152"/>
                </a:lnTo>
                <a:lnTo>
                  <a:pt x="15936" y="1856995"/>
                </a:lnTo>
                <a:lnTo>
                  <a:pt x="34895" y="1816053"/>
                </a:lnTo>
                <a:lnTo>
                  <a:pt x="60328" y="1779106"/>
                </a:lnTo>
                <a:lnTo>
                  <a:pt x="91594" y="1746934"/>
                </a:lnTo>
                <a:lnTo>
                  <a:pt x="128053" y="1720316"/>
                </a:lnTo>
                <a:lnTo>
                  <a:pt x="169063" y="1700031"/>
                </a:lnTo>
                <a:lnTo>
                  <a:pt x="213985" y="1686860"/>
                </a:lnTo>
                <a:lnTo>
                  <a:pt x="621776" y="1605294"/>
                </a:lnTo>
                <a:lnTo>
                  <a:pt x="637846" y="1561328"/>
                </a:lnTo>
                <a:lnTo>
                  <a:pt x="655107" y="1518106"/>
                </a:lnTo>
                <a:lnTo>
                  <a:pt x="673542" y="1475599"/>
                </a:lnTo>
                <a:lnTo>
                  <a:pt x="693141" y="1433773"/>
                </a:lnTo>
                <a:lnTo>
                  <a:pt x="462267" y="1087369"/>
                </a:lnTo>
                <a:lnTo>
                  <a:pt x="439783" y="1046295"/>
                </a:lnTo>
                <a:lnTo>
                  <a:pt x="425122" y="1002960"/>
                </a:lnTo>
                <a:lnTo>
                  <a:pt x="418314" y="959237"/>
                </a:lnTo>
                <a:lnTo>
                  <a:pt x="418207" y="956418"/>
                </a:lnTo>
                <a:lnTo>
                  <a:pt x="418846" y="913520"/>
                </a:lnTo>
                <a:lnTo>
                  <a:pt x="427020" y="869421"/>
                </a:lnTo>
                <a:lnTo>
                  <a:pt x="442595" y="827074"/>
                </a:lnTo>
                <a:lnTo>
                  <a:pt x="465467" y="787481"/>
                </a:lnTo>
                <a:lnTo>
                  <a:pt x="495529" y="751645"/>
                </a:lnTo>
                <a:lnTo>
                  <a:pt x="751498" y="495676"/>
                </a:lnTo>
                <a:lnTo>
                  <a:pt x="792956" y="461732"/>
                </a:lnTo>
                <a:lnTo>
                  <a:pt x="839157" y="437357"/>
                </a:lnTo>
                <a:lnTo>
                  <a:pt x="888594" y="422656"/>
                </a:lnTo>
                <a:lnTo>
                  <a:pt x="939761" y="417732"/>
                </a:lnTo>
                <a:lnTo>
                  <a:pt x="977990" y="420473"/>
                </a:lnTo>
                <a:lnTo>
                  <a:pt x="1015727" y="428764"/>
                </a:lnTo>
                <a:lnTo>
                  <a:pt x="1052383" y="442710"/>
                </a:lnTo>
                <a:lnTo>
                  <a:pt x="1087369" y="462414"/>
                </a:lnTo>
                <a:lnTo>
                  <a:pt x="1419647" y="683791"/>
                </a:lnTo>
                <a:lnTo>
                  <a:pt x="939649" y="683791"/>
                </a:lnTo>
                <a:lnTo>
                  <a:pt x="683680" y="939760"/>
                </a:lnTo>
                <a:lnTo>
                  <a:pt x="914592" y="1286017"/>
                </a:lnTo>
                <a:lnTo>
                  <a:pt x="936958" y="1326959"/>
                </a:lnTo>
                <a:lnTo>
                  <a:pt x="951675" y="1370484"/>
                </a:lnTo>
                <a:lnTo>
                  <a:pt x="958673" y="1415553"/>
                </a:lnTo>
                <a:lnTo>
                  <a:pt x="957879" y="1461128"/>
                </a:lnTo>
                <a:lnTo>
                  <a:pt x="949221" y="1506168"/>
                </a:lnTo>
                <a:lnTo>
                  <a:pt x="932627" y="1549636"/>
                </a:lnTo>
                <a:lnTo>
                  <a:pt x="916262" y="1584626"/>
                </a:lnTo>
                <a:lnTo>
                  <a:pt x="900880" y="1620174"/>
                </a:lnTo>
                <a:lnTo>
                  <a:pt x="886497" y="1656256"/>
                </a:lnTo>
                <a:lnTo>
                  <a:pt x="873125" y="1692847"/>
                </a:lnTo>
                <a:lnTo>
                  <a:pt x="854107" y="1735252"/>
                </a:lnTo>
                <a:lnTo>
                  <a:pt x="828368" y="1773164"/>
                </a:lnTo>
                <a:lnTo>
                  <a:pt x="796701" y="1805896"/>
                </a:lnTo>
                <a:lnTo>
                  <a:pt x="759900" y="1832761"/>
                </a:lnTo>
                <a:lnTo>
                  <a:pt x="718759" y="1853071"/>
                </a:lnTo>
                <a:lnTo>
                  <a:pt x="674071" y="1866142"/>
                </a:lnTo>
                <a:lnTo>
                  <a:pt x="266095" y="1947744"/>
                </a:lnTo>
                <a:lnTo>
                  <a:pt x="266120" y="2008406"/>
                </a:lnTo>
                <a:close/>
              </a:path>
              <a:path w="4257675" h="2008504">
                <a:moveTo>
                  <a:pt x="3303896" y="693178"/>
                </a:moveTo>
                <a:lnTo>
                  <a:pt x="2824011" y="693178"/>
                </a:lnTo>
                <a:lnTo>
                  <a:pt x="3170527" y="462414"/>
                </a:lnTo>
                <a:lnTo>
                  <a:pt x="3205262" y="442710"/>
                </a:lnTo>
                <a:lnTo>
                  <a:pt x="3241827" y="428764"/>
                </a:lnTo>
                <a:lnTo>
                  <a:pt x="3279543" y="420473"/>
                </a:lnTo>
                <a:lnTo>
                  <a:pt x="3317729" y="417732"/>
                </a:lnTo>
                <a:lnTo>
                  <a:pt x="3369043" y="422656"/>
                </a:lnTo>
                <a:lnTo>
                  <a:pt x="3418517" y="437357"/>
                </a:lnTo>
                <a:lnTo>
                  <a:pt x="3464700" y="461732"/>
                </a:lnTo>
                <a:lnTo>
                  <a:pt x="3506139" y="495676"/>
                </a:lnTo>
                <a:lnTo>
                  <a:pt x="3694254" y="683791"/>
                </a:lnTo>
                <a:lnTo>
                  <a:pt x="3317988" y="683791"/>
                </a:lnTo>
                <a:lnTo>
                  <a:pt x="3303896" y="693178"/>
                </a:lnTo>
                <a:close/>
              </a:path>
              <a:path w="4257675" h="2008504">
                <a:moveTo>
                  <a:pt x="4257674" y="2008406"/>
                </a:moveTo>
                <a:lnTo>
                  <a:pt x="3991357" y="2008406"/>
                </a:lnTo>
                <a:lnTo>
                  <a:pt x="3991320" y="1947744"/>
                </a:lnTo>
                <a:lnTo>
                  <a:pt x="3583566" y="1866142"/>
                </a:lnTo>
                <a:lnTo>
                  <a:pt x="3538863" y="1853070"/>
                </a:lnTo>
                <a:lnTo>
                  <a:pt x="3497738" y="1832750"/>
                </a:lnTo>
                <a:lnTo>
                  <a:pt x="3460968" y="1805859"/>
                </a:lnTo>
                <a:lnTo>
                  <a:pt x="3429329" y="1773077"/>
                </a:lnTo>
                <a:lnTo>
                  <a:pt x="3403597" y="1735081"/>
                </a:lnTo>
                <a:lnTo>
                  <a:pt x="3384549" y="1692551"/>
                </a:lnTo>
                <a:lnTo>
                  <a:pt x="3371100" y="1656001"/>
                </a:lnTo>
                <a:lnTo>
                  <a:pt x="3356595" y="1619985"/>
                </a:lnTo>
                <a:lnTo>
                  <a:pt x="3341126" y="1584523"/>
                </a:lnTo>
                <a:lnTo>
                  <a:pt x="3324788" y="1549636"/>
                </a:lnTo>
                <a:lnTo>
                  <a:pt x="3308326" y="1506065"/>
                </a:lnTo>
                <a:lnTo>
                  <a:pt x="3299739" y="1460996"/>
                </a:lnTo>
                <a:lnTo>
                  <a:pt x="3298969" y="1415442"/>
                </a:lnTo>
                <a:lnTo>
                  <a:pt x="3305956" y="1370418"/>
                </a:lnTo>
                <a:lnTo>
                  <a:pt x="3320643" y="1326938"/>
                </a:lnTo>
                <a:lnTo>
                  <a:pt x="3342971" y="1286017"/>
                </a:lnTo>
                <a:lnTo>
                  <a:pt x="3573957" y="939760"/>
                </a:lnTo>
                <a:lnTo>
                  <a:pt x="3317988" y="683791"/>
                </a:lnTo>
                <a:lnTo>
                  <a:pt x="3694254" y="683791"/>
                </a:lnTo>
                <a:lnTo>
                  <a:pt x="3762109" y="751645"/>
                </a:lnTo>
                <a:lnTo>
                  <a:pt x="3792157" y="787481"/>
                </a:lnTo>
                <a:lnTo>
                  <a:pt x="3815015" y="827074"/>
                </a:lnTo>
                <a:lnTo>
                  <a:pt x="3830579" y="869421"/>
                </a:lnTo>
                <a:lnTo>
                  <a:pt x="3838745" y="913520"/>
                </a:lnTo>
                <a:lnTo>
                  <a:pt x="3839408" y="958367"/>
                </a:lnTo>
                <a:lnTo>
                  <a:pt x="3832463" y="1002960"/>
                </a:lnTo>
                <a:lnTo>
                  <a:pt x="3817806" y="1046295"/>
                </a:lnTo>
                <a:lnTo>
                  <a:pt x="3795334" y="1087369"/>
                </a:lnTo>
                <a:lnTo>
                  <a:pt x="3564348" y="1433774"/>
                </a:lnTo>
                <a:lnTo>
                  <a:pt x="3583937" y="1475614"/>
                </a:lnTo>
                <a:lnTo>
                  <a:pt x="3602445" y="1518148"/>
                </a:lnTo>
                <a:lnTo>
                  <a:pt x="3619772" y="1561374"/>
                </a:lnTo>
                <a:lnTo>
                  <a:pt x="3635824" y="1605294"/>
                </a:lnTo>
                <a:lnTo>
                  <a:pt x="4043504" y="1686860"/>
                </a:lnTo>
                <a:lnTo>
                  <a:pt x="4088455" y="1700031"/>
                </a:lnTo>
                <a:lnTo>
                  <a:pt x="4129498" y="1720316"/>
                </a:lnTo>
                <a:lnTo>
                  <a:pt x="4165990" y="1746936"/>
                </a:lnTo>
                <a:lnTo>
                  <a:pt x="4197290" y="1779111"/>
                </a:lnTo>
                <a:lnTo>
                  <a:pt x="4222758" y="1816062"/>
                </a:lnTo>
                <a:lnTo>
                  <a:pt x="4241751" y="1857010"/>
                </a:lnTo>
                <a:lnTo>
                  <a:pt x="4253628" y="1901176"/>
                </a:lnTo>
                <a:lnTo>
                  <a:pt x="4257674" y="1946951"/>
                </a:lnTo>
                <a:lnTo>
                  <a:pt x="4257674" y="2008406"/>
                </a:lnTo>
                <a:close/>
              </a:path>
              <a:path w="4257675" h="2008504">
                <a:moveTo>
                  <a:pt x="1433773" y="959237"/>
                </a:moveTo>
                <a:lnTo>
                  <a:pt x="1395144" y="956418"/>
                </a:lnTo>
                <a:lnTo>
                  <a:pt x="1357243" y="947997"/>
                </a:lnTo>
                <a:lnTo>
                  <a:pt x="1320714" y="934025"/>
                </a:lnTo>
                <a:lnTo>
                  <a:pt x="1286201" y="914555"/>
                </a:lnTo>
                <a:lnTo>
                  <a:pt x="939649" y="683791"/>
                </a:lnTo>
                <a:lnTo>
                  <a:pt x="1419647" y="683791"/>
                </a:lnTo>
                <a:lnTo>
                  <a:pt x="1433737" y="693178"/>
                </a:lnTo>
                <a:lnTo>
                  <a:pt x="1860608" y="693178"/>
                </a:lnTo>
                <a:lnTo>
                  <a:pt x="1832770" y="759880"/>
                </a:lnTo>
                <a:lnTo>
                  <a:pt x="1805882" y="796646"/>
                </a:lnTo>
                <a:lnTo>
                  <a:pt x="1773105" y="828315"/>
                </a:lnTo>
                <a:lnTo>
                  <a:pt x="1735116" y="854105"/>
                </a:lnTo>
                <a:lnTo>
                  <a:pt x="1692588" y="873236"/>
                </a:lnTo>
                <a:lnTo>
                  <a:pt x="1656017" y="886623"/>
                </a:lnTo>
                <a:lnTo>
                  <a:pt x="1619966" y="901033"/>
                </a:lnTo>
                <a:lnTo>
                  <a:pt x="1584497" y="916419"/>
                </a:lnTo>
                <a:lnTo>
                  <a:pt x="1549673" y="932738"/>
                </a:lnTo>
                <a:lnTo>
                  <a:pt x="1521559" y="944347"/>
                </a:lnTo>
                <a:lnTo>
                  <a:pt x="1492707" y="952626"/>
                </a:lnTo>
                <a:lnTo>
                  <a:pt x="1463363" y="957586"/>
                </a:lnTo>
                <a:lnTo>
                  <a:pt x="1433773" y="959237"/>
                </a:lnTo>
                <a:close/>
              </a:path>
            </a:pathLst>
          </a:custGeom>
          <a:solidFill>
            <a:srgbClr val="536A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478" y="9627870"/>
            <a:ext cx="1847214" cy="811530"/>
          </a:xfrm>
          <a:custGeom>
            <a:avLst/>
            <a:gdLst/>
            <a:ahLst/>
            <a:cxnLst/>
            <a:rect l="l" t="t" r="r" b="b"/>
            <a:pathLst>
              <a:path w="1847214" h="811529">
                <a:moveTo>
                  <a:pt x="117575" y="810903"/>
                </a:moveTo>
                <a:lnTo>
                  <a:pt x="0" y="810903"/>
                </a:lnTo>
                <a:lnTo>
                  <a:pt x="2714" y="789550"/>
                </a:lnTo>
                <a:lnTo>
                  <a:pt x="10906" y="743689"/>
                </a:lnTo>
                <a:lnTo>
                  <a:pt x="21307" y="698633"/>
                </a:lnTo>
                <a:lnTo>
                  <a:pt x="33859" y="654438"/>
                </a:lnTo>
                <a:lnTo>
                  <a:pt x="48504" y="611165"/>
                </a:lnTo>
                <a:lnTo>
                  <a:pt x="65182" y="568872"/>
                </a:lnTo>
                <a:lnTo>
                  <a:pt x="83836" y="527617"/>
                </a:lnTo>
                <a:lnTo>
                  <a:pt x="104406" y="487459"/>
                </a:lnTo>
                <a:lnTo>
                  <a:pt x="126835" y="448456"/>
                </a:lnTo>
                <a:lnTo>
                  <a:pt x="151063" y="410667"/>
                </a:lnTo>
                <a:lnTo>
                  <a:pt x="177031" y="374150"/>
                </a:lnTo>
                <a:lnTo>
                  <a:pt x="204682" y="338965"/>
                </a:lnTo>
                <a:lnTo>
                  <a:pt x="233957" y="305169"/>
                </a:lnTo>
                <a:lnTo>
                  <a:pt x="264797" y="272821"/>
                </a:lnTo>
                <a:lnTo>
                  <a:pt x="297144" y="241980"/>
                </a:lnTo>
                <a:lnTo>
                  <a:pt x="330939" y="212705"/>
                </a:lnTo>
                <a:lnTo>
                  <a:pt x="366123" y="185053"/>
                </a:lnTo>
                <a:lnTo>
                  <a:pt x="402638" y="159084"/>
                </a:lnTo>
                <a:lnTo>
                  <a:pt x="440426" y="134856"/>
                </a:lnTo>
                <a:lnTo>
                  <a:pt x="479427" y="112427"/>
                </a:lnTo>
                <a:lnTo>
                  <a:pt x="519584" y="91856"/>
                </a:lnTo>
                <a:lnTo>
                  <a:pt x="560837" y="73202"/>
                </a:lnTo>
                <a:lnTo>
                  <a:pt x="603129" y="56524"/>
                </a:lnTo>
                <a:lnTo>
                  <a:pt x="646399" y="41879"/>
                </a:lnTo>
                <a:lnTo>
                  <a:pt x="690591" y="29326"/>
                </a:lnTo>
                <a:lnTo>
                  <a:pt x="735645" y="18925"/>
                </a:lnTo>
                <a:lnTo>
                  <a:pt x="781503" y="10733"/>
                </a:lnTo>
                <a:lnTo>
                  <a:pt x="828106" y="4809"/>
                </a:lnTo>
                <a:lnTo>
                  <a:pt x="875396" y="1212"/>
                </a:lnTo>
                <a:lnTo>
                  <a:pt x="923314" y="0"/>
                </a:lnTo>
                <a:lnTo>
                  <a:pt x="971232" y="1212"/>
                </a:lnTo>
                <a:lnTo>
                  <a:pt x="1018522" y="4809"/>
                </a:lnTo>
                <a:lnTo>
                  <a:pt x="1065125" y="10734"/>
                </a:lnTo>
                <a:lnTo>
                  <a:pt x="1110983" y="18926"/>
                </a:lnTo>
                <a:lnTo>
                  <a:pt x="1156037" y="29329"/>
                </a:lnTo>
                <a:lnTo>
                  <a:pt x="1200229" y="41882"/>
                </a:lnTo>
                <a:lnTo>
                  <a:pt x="1243500" y="56528"/>
                </a:lnTo>
                <a:lnTo>
                  <a:pt x="1285791" y="73208"/>
                </a:lnTo>
                <a:lnTo>
                  <a:pt x="1327045" y="91863"/>
                </a:lnTo>
                <a:lnTo>
                  <a:pt x="1367201" y="112434"/>
                </a:lnTo>
                <a:lnTo>
                  <a:pt x="1374125" y="116416"/>
                </a:lnTo>
                <a:lnTo>
                  <a:pt x="923314" y="116416"/>
                </a:lnTo>
                <a:lnTo>
                  <a:pt x="875428" y="117800"/>
                </a:lnTo>
                <a:lnTo>
                  <a:pt x="828270" y="121899"/>
                </a:lnTo>
                <a:lnTo>
                  <a:pt x="781918" y="128637"/>
                </a:lnTo>
                <a:lnTo>
                  <a:pt x="736448" y="137939"/>
                </a:lnTo>
                <a:lnTo>
                  <a:pt x="691937" y="149727"/>
                </a:lnTo>
                <a:lnTo>
                  <a:pt x="648460" y="163925"/>
                </a:lnTo>
                <a:lnTo>
                  <a:pt x="606094" y="180457"/>
                </a:lnTo>
                <a:lnTo>
                  <a:pt x="564916" y="199246"/>
                </a:lnTo>
                <a:lnTo>
                  <a:pt x="525002" y="220215"/>
                </a:lnTo>
                <a:lnTo>
                  <a:pt x="486428" y="243290"/>
                </a:lnTo>
                <a:lnTo>
                  <a:pt x="449271" y="268392"/>
                </a:lnTo>
                <a:lnTo>
                  <a:pt x="413608" y="295446"/>
                </a:lnTo>
                <a:lnTo>
                  <a:pt x="379513" y="324375"/>
                </a:lnTo>
                <a:lnTo>
                  <a:pt x="347065" y="355103"/>
                </a:lnTo>
                <a:lnTo>
                  <a:pt x="316339" y="387553"/>
                </a:lnTo>
                <a:lnTo>
                  <a:pt x="287412" y="421649"/>
                </a:lnTo>
                <a:lnTo>
                  <a:pt x="260360" y="457315"/>
                </a:lnTo>
                <a:lnTo>
                  <a:pt x="235260" y="494474"/>
                </a:lnTo>
                <a:lnTo>
                  <a:pt x="212187" y="533049"/>
                </a:lnTo>
                <a:lnTo>
                  <a:pt x="191219" y="572965"/>
                </a:lnTo>
                <a:lnTo>
                  <a:pt x="172431" y="614145"/>
                </a:lnTo>
                <a:lnTo>
                  <a:pt x="155901" y="656512"/>
                </a:lnTo>
                <a:lnTo>
                  <a:pt x="141704" y="699990"/>
                </a:lnTo>
                <a:lnTo>
                  <a:pt x="129917" y="744502"/>
                </a:lnTo>
                <a:lnTo>
                  <a:pt x="120617" y="789973"/>
                </a:lnTo>
                <a:lnTo>
                  <a:pt x="117575" y="810903"/>
                </a:lnTo>
                <a:close/>
              </a:path>
              <a:path w="1847214" h="811529">
                <a:moveTo>
                  <a:pt x="1846628" y="810903"/>
                </a:moveTo>
                <a:lnTo>
                  <a:pt x="1729047" y="810903"/>
                </a:lnTo>
                <a:lnTo>
                  <a:pt x="1726003" y="789973"/>
                </a:lnTo>
                <a:lnTo>
                  <a:pt x="1716696" y="744502"/>
                </a:lnTo>
                <a:lnTo>
                  <a:pt x="1704901" y="699990"/>
                </a:lnTo>
                <a:lnTo>
                  <a:pt x="1690695" y="656512"/>
                </a:lnTo>
                <a:lnTo>
                  <a:pt x="1674156" y="614145"/>
                </a:lnTo>
                <a:lnTo>
                  <a:pt x="1655358" y="572965"/>
                </a:lnTo>
                <a:lnTo>
                  <a:pt x="1634379" y="533049"/>
                </a:lnTo>
                <a:lnTo>
                  <a:pt x="1611296" y="494474"/>
                </a:lnTo>
                <a:lnTo>
                  <a:pt x="1586185" y="457315"/>
                </a:lnTo>
                <a:lnTo>
                  <a:pt x="1559123" y="421649"/>
                </a:lnTo>
                <a:lnTo>
                  <a:pt x="1530187" y="387553"/>
                </a:lnTo>
                <a:lnTo>
                  <a:pt x="1499452" y="355103"/>
                </a:lnTo>
                <a:lnTo>
                  <a:pt x="1466997" y="324375"/>
                </a:lnTo>
                <a:lnTo>
                  <a:pt x="1432897" y="295446"/>
                </a:lnTo>
                <a:lnTo>
                  <a:pt x="1397229" y="268392"/>
                </a:lnTo>
                <a:lnTo>
                  <a:pt x="1360069" y="243290"/>
                </a:lnTo>
                <a:lnTo>
                  <a:pt x="1321495" y="220215"/>
                </a:lnTo>
                <a:lnTo>
                  <a:pt x="1281583" y="199246"/>
                </a:lnTo>
                <a:lnTo>
                  <a:pt x="1240410" y="180457"/>
                </a:lnTo>
                <a:lnTo>
                  <a:pt x="1198051" y="163925"/>
                </a:lnTo>
                <a:lnTo>
                  <a:pt x="1154585" y="149727"/>
                </a:lnTo>
                <a:lnTo>
                  <a:pt x="1110087" y="137939"/>
                </a:lnTo>
                <a:lnTo>
                  <a:pt x="1064635" y="128637"/>
                </a:lnTo>
                <a:lnTo>
                  <a:pt x="1018304" y="121899"/>
                </a:lnTo>
                <a:lnTo>
                  <a:pt x="971172" y="117800"/>
                </a:lnTo>
                <a:lnTo>
                  <a:pt x="923314" y="116416"/>
                </a:lnTo>
                <a:lnTo>
                  <a:pt x="1374125" y="116416"/>
                </a:lnTo>
                <a:lnTo>
                  <a:pt x="1443990" y="159094"/>
                </a:lnTo>
                <a:lnTo>
                  <a:pt x="1480505" y="185064"/>
                </a:lnTo>
                <a:lnTo>
                  <a:pt x="1515690" y="212717"/>
                </a:lnTo>
                <a:lnTo>
                  <a:pt x="1549484" y="241993"/>
                </a:lnTo>
                <a:lnTo>
                  <a:pt x="1581831" y="272835"/>
                </a:lnTo>
                <a:lnTo>
                  <a:pt x="1612671" y="305184"/>
                </a:lnTo>
                <a:lnTo>
                  <a:pt x="1641946" y="338980"/>
                </a:lnTo>
                <a:lnTo>
                  <a:pt x="1669597" y="374166"/>
                </a:lnTo>
                <a:lnTo>
                  <a:pt x="1695566" y="410683"/>
                </a:lnTo>
                <a:lnTo>
                  <a:pt x="1719794" y="448472"/>
                </a:lnTo>
                <a:lnTo>
                  <a:pt x="1742222" y="487475"/>
                </a:lnTo>
                <a:lnTo>
                  <a:pt x="1762792" y="527633"/>
                </a:lnTo>
                <a:lnTo>
                  <a:pt x="1781446" y="568888"/>
                </a:lnTo>
                <a:lnTo>
                  <a:pt x="1798125" y="611180"/>
                </a:lnTo>
                <a:lnTo>
                  <a:pt x="1812769" y="654452"/>
                </a:lnTo>
                <a:lnTo>
                  <a:pt x="1825322" y="698645"/>
                </a:lnTo>
                <a:lnTo>
                  <a:pt x="1835723" y="743700"/>
                </a:lnTo>
                <a:lnTo>
                  <a:pt x="1843913" y="789550"/>
                </a:lnTo>
                <a:lnTo>
                  <a:pt x="1846628" y="810903"/>
                </a:lnTo>
                <a:close/>
              </a:path>
            </a:pathLst>
          </a:custGeom>
          <a:solidFill>
            <a:srgbClr val="536A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2829" y="10027050"/>
            <a:ext cx="1036319" cy="412115"/>
          </a:xfrm>
          <a:custGeom>
            <a:avLst/>
            <a:gdLst/>
            <a:ahLst/>
            <a:cxnLst/>
            <a:rect l="l" t="t" r="r" b="b"/>
            <a:pathLst>
              <a:path w="1036320" h="412115">
                <a:moveTo>
                  <a:pt x="137926" y="411723"/>
                </a:moveTo>
                <a:lnTo>
                  <a:pt x="0" y="411723"/>
                </a:lnTo>
                <a:lnTo>
                  <a:pt x="4799" y="390622"/>
                </a:lnTo>
                <a:lnTo>
                  <a:pt x="19069" y="346386"/>
                </a:lnTo>
                <a:lnTo>
                  <a:pt x="36999" y="303939"/>
                </a:lnTo>
                <a:lnTo>
                  <a:pt x="58401" y="263467"/>
                </a:lnTo>
                <a:lnTo>
                  <a:pt x="83087" y="225158"/>
                </a:lnTo>
                <a:lnTo>
                  <a:pt x="110872" y="189199"/>
                </a:lnTo>
                <a:lnTo>
                  <a:pt x="141567" y="155776"/>
                </a:lnTo>
                <a:lnTo>
                  <a:pt x="174987" y="125078"/>
                </a:lnTo>
                <a:lnTo>
                  <a:pt x="210943" y="97290"/>
                </a:lnTo>
                <a:lnTo>
                  <a:pt x="249249" y="72601"/>
                </a:lnTo>
                <a:lnTo>
                  <a:pt x="289718" y="51197"/>
                </a:lnTo>
                <a:lnTo>
                  <a:pt x="332163" y="33264"/>
                </a:lnTo>
                <a:lnTo>
                  <a:pt x="376397" y="18992"/>
                </a:lnTo>
                <a:lnTo>
                  <a:pt x="422233" y="8565"/>
                </a:lnTo>
                <a:lnTo>
                  <a:pt x="469484" y="2172"/>
                </a:lnTo>
                <a:lnTo>
                  <a:pt x="517963" y="0"/>
                </a:lnTo>
                <a:lnTo>
                  <a:pt x="566398" y="2172"/>
                </a:lnTo>
                <a:lnTo>
                  <a:pt x="613615" y="8566"/>
                </a:lnTo>
                <a:lnTo>
                  <a:pt x="659426" y="18994"/>
                </a:lnTo>
                <a:lnTo>
                  <a:pt x="703644" y="33269"/>
                </a:lnTo>
                <a:lnTo>
                  <a:pt x="746079" y="51203"/>
                </a:lnTo>
                <a:lnTo>
                  <a:pt x="786546" y="72609"/>
                </a:lnTo>
                <a:lnTo>
                  <a:pt x="824854" y="97301"/>
                </a:lnTo>
                <a:lnTo>
                  <a:pt x="860818" y="125090"/>
                </a:lnTo>
                <a:lnTo>
                  <a:pt x="869442" y="133010"/>
                </a:lnTo>
                <a:lnTo>
                  <a:pt x="517963" y="133010"/>
                </a:lnTo>
                <a:lnTo>
                  <a:pt x="471433" y="135697"/>
                </a:lnTo>
                <a:lnTo>
                  <a:pt x="426474" y="143557"/>
                </a:lnTo>
                <a:lnTo>
                  <a:pt x="383388" y="156291"/>
                </a:lnTo>
                <a:lnTo>
                  <a:pt x="342473" y="173598"/>
                </a:lnTo>
                <a:lnTo>
                  <a:pt x="304031" y="195178"/>
                </a:lnTo>
                <a:lnTo>
                  <a:pt x="268361" y="220732"/>
                </a:lnTo>
                <a:lnTo>
                  <a:pt x="235763" y="249958"/>
                </a:lnTo>
                <a:lnTo>
                  <a:pt x="206538" y="282558"/>
                </a:lnTo>
                <a:lnTo>
                  <a:pt x="180986" y="318231"/>
                </a:lnTo>
                <a:lnTo>
                  <a:pt x="159407" y="356677"/>
                </a:lnTo>
                <a:lnTo>
                  <a:pt x="142100" y="397596"/>
                </a:lnTo>
                <a:lnTo>
                  <a:pt x="137926" y="411723"/>
                </a:lnTo>
                <a:close/>
              </a:path>
              <a:path w="1036320" h="412115">
                <a:moveTo>
                  <a:pt x="1035908" y="411723"/>
                </a:moveTo>
                <a:lnTo>
                  <a:pt x="898000" y="411723"/>
                </a:lnTo>
                <a:lnTo>
                  <a:pt x="893826" y="397596"/>
                </a:lnTo>
                <a:lnTo>
                  <a:pt x="876519" y="356677"/>
                </a:lnTo>
                <a:lnTo>
                  <a:pt x="854940" y="318231"/>
                </a:lnTo>
                <a:lnTo>
                  <a:pt x="829388" y="282558"/>
                </a:lnTo>
                <a:lnTo>
                  <a:pt x="800163" y="249958"/>
                </a:lnTo>
                <a:lnTo>
                  <a:pt x="767565" y="220732"/>
                </a:lnTo>
                <a:lnTo>
                  <a:pt x="731895" y="195178"/>
                </a:lnTo>
                <a:lnTo>
                  <a:pt x="693453" y="173598"/>
                </a:lnTo>
                <a:lnTo>
                  <a:pt x="652538" y="156291"/>
                </a:lnTo>
                <a:lnTo>
                  <a:pt x="609452" y="143557"/>
                </a:lnTo>
                <a:lnTo>
                  <a:pt x="564493" y="135697"/>
                </a:lnTo>
                <a:lnTo>
                  <a:pt x="517963" y="133010"/>
                </a:lnTo>
                <a:lnTo>
                  <a:pt x="869442" y="133010"/>
                </a:lnTo>
                <a:lnTo>
                  <a:pt x="924957" y="189214"/>
                </a:lnTo>
                <a:lnTo>
                  <a:pt x="952757" y="225174"/>
                </a:lnTo>
                <a:lnTo>
                  <a:pt x="977459" y="263483"/>
                </a:lnTo>
                <a:lnTo>
                  <a:pt x="998877" y="303955"/>
                </a:lnTo>
                <a:lnTo>
                  <a:pt x="1016823" y="346401"/>
                </a:lnTo>
                <a:lnTo>
                  <a:pt x="1031107" y="390635"/>
                </a:lnTo>
                <a:lnTo>
                  <a:pt x="1035908" y="411723"/>
                </a:lnTo>
                <a:close/>
              </a:path>
            </a:pathLst>
          </a:custGeom>
          <a:solidFill>
            <a:srgbClr val="536A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7478" y="9627870"/>
            <a:ext cx="1847214" cy="811530"/>
          </a:xfrm>
          <a:custGeom>
            <a:avLst/>
            <a:gdLst/>
            <a:ahLst/>
            <a:cxnLst/>
            <a:rect l="l" t="t" r="r" b="b"/>
            <a:pathLst>
              <a:path w="1847214" h="811529">
                <a:moveTo>
                  <a:pt x="117575" y="810903"/>
                </a:moveTo>
                <a:lnTo>
                  <a:pt x="0" y="810903"/>
                </a:lnTo>
                <a:lnTo>
                  <a:pt x="2714" y="789550"/>
                </a:lnTo>
                <a:lnTo>
                  <a:pt x="10906" y="743689"/>
                </a:lnTo>
                <a:lnTo>
                  <a:pt x="21307" y="698633"/>
                </a:lnTo>
                <a:lnTo>
                  <a:pt x="33859" y="654438"/>
                </a:lnTo>
                <a:lnTo>
                  <a:pt x="48504" y="611165"/>
                </a:lnTo>
                <a:lnTo>
                  <a:pt x="65182" y="568872"/>
                </a:lnTo>
                <a:lnTo>
                  <a:pt x="83836" y="527617"/>
                </a:lnTo>
                <a:lnTo>
                  <a:pt x="104406" y="487459"/>
                </a:lnTo>
                <a:lnTo>
                  <a:pt x="126835" y="448456"/>
                </a:lnTo>
                <a:lnTo>
                  <a:pt x="151063" y="410667"/>
                </a:lnTo>
                <a:lnTo>
                  <a:pt x="177031" y="374150"/>
                </a:lnTo>
                <a:lnTo>
                  <a:pt x="204682" y="338965"/>
                </a:lnTo>
                <a:lnTo>
                  <a:pt x="233957" y="305169"/>
                </a:lnTo>
                <a:lnTo>
                  <a:pt x="264797" y="272821"/>
                </a:lnTo>
                <a:lnTo>
                  <a:pt x="297144" y="241980"/>
                </a:lnTo>
                <a:lnTo>
                  <a:pt x="330939" y="212705"/>
                </a:lnTo>
                <a:lnTo>
                  <a:pt x="366123" y="185053"/>
                </a:lnTo>
                <a:lnTo>
                  <a:pt x="402638" y="159084"/>
                </a:lnTo>
                <a:lnTo>
                  <a:pt x="440426" y="134856"/>
                </a:lnTo>
                <a:lnTo>
                  <a:pt x="479427" y="112427"/>
                </a:lnTo>
                <a:lnTo>
                  <a:pt x="519584" y="91856"/>
                </a:lnTo>
                <a:lnTo>
                  <a:pt x="560837" y="73202"/>
                </a:lnTo>
                <a:lnTo>
                  <a:pt x="603129" y="56524"/>
                </a:lnTo>
                <a:lnTo>
                  <a:pt x="646399" y="41879"/>
                </a:lnTo>
                <a:lnTo>
                  <a:pt x="690591" y="29326"/>
                </a:lnTo>
                <a:lnTo>
                  <a:pt x="735645" y="18925"/>
                </a:lnTo>
                <a:lnTo>
                  <a:pt x="781503" y="10733"/>
                </a:lnTo>
                <a:lnTo>
                  <a:pt x="828106" y="4809"/>
                </a:lnTo>
                <a:lnTo>
                  <a:pt x="875396" y="1212"/>
                </a:lnTo>
                <a:lnTo>
                  <a:pt x="923314" y="0"/>
                </a:lnTo>
                <a:lnTo>
                  <a:pt x="971232" y="1212"/>
                </a:lnTo>
                <a:lnTo>
                  <a:pt x="1018522" y="4809"/>
                </a:lnTo>
                <a:lnTo>
                  <a:pt x="1065125" y="10734"/>
                </a:lnTo>
                <a:lnTo>
                  <a:pt x="1110983" y="18926"/>
                </a:lnTo>
                <a:lnTo>
                  <a:pt x="1156037" y="29329"/>
                </a:lnTo>
                <a:lnTo>
                  <a:pt x="1200229" y="41882"/>
                </a:lnTo>
                <a:lnTo>
                  <a:pt x="1243500" y="56528"/>
                </a:lnTo>
                <a:lnTo>
                  <a:pt x="1285791" y="73208"/>
                </a:lnTo>
                <a:lnTo>
                  <a:pt x="1327045" y="91863"/>
                </a:lnTo>
                <a:lnTo>
                  <a:pt x="1367201" y="112434"/>
                </a:lnTo>
                <a:lnTo>
                  <a:pt x="1374125" y="116416"/>
                </a:lnTo>
                <a:lnTo>
                  <a:pt x="923314" y="116416"/>
                </a:lnTo>
                <a:lnTo>
                  <a:pt x="875428" y="117800"/>
                </a:lnTo>
                <a:lnTo>
                  <a:pt x="828270" y="121899"/>
                </a:lnTo>
                <a:lnTo>
                  <a:pt x="781918" y="128637"/>
                </a:lnTo>
                <a:lnTo>
                  <a:pt x="736448" y="137939"/>
                </a:lnTo>
                <a:lnTo>
                  <a:pt x="691937" y="149727"/>
                </a:lnTo>
                <a:lnTo>
                  <a:pt x="648460" y="163925"/>
                </a:lnTo>
                <a:lnTo>
                  <a:pt x="606094" y="180457"/>
                </a:lnTo>
                <a:lnTo>
                  <a:pt x="564916" y="199246"/>
                </a:lnTo>
                <a:lnTo>
                  <a:pt x="525002" y="220215"/>
                </a:lnTo>
                <a:lnTo>
                  <a:pt x="486428" y="243290"/>
                </a:lnTo>
                <a:lnTo>
                  <a:pt x="449271" y="268392"/>
                </a:lnTo>
                <a:lnTo>
                  <a:pt x="413608" y="295446"/>
                </a:lnTo>
                <a:lnTo>
                  <a:pt x="379513" y="324375"/>
                </a:lnTo>
                <a:lnTo>
                  <a:pt x="347065" y="355103"/>
                </a:lnTo>
                <a:lnTo>
                  <a:pt x="316339" y="387553"/>
                </a:lnTo>
                <a:lnTo>
                  <a:pt x="287412" y="421649"/>
                </a:lnTo>
                <a:lnTo>
                  <a:pt x="260360" y="457315"/>
                </a:lnTo>
                <a:lnTo>
                  <a:pt x="235260" y="494474"/>
                </a:lnTo>
                <a:lnTo>
                  <a:pt x="212187" y="533049"/>
                </a:lnTo>
                <a:lnTo>
                  <a:pt x="191219" y="572965"/>
                </a:lnTo>
                <a:lnTo>
                  <a:pt x="172431" y="614145"/>
                </a:lnTo>
                <a:lnTo>
                  <a:pt x="155901" y="656512"/>
                </a:lnTo>
                <a:lnTo>
                  <a:pt x="141704" y="699990"/>
                </a:lnTo>
                <a:lnTo>
                  <a:pt x="129917" y="744502"/>
                </a:lnTo>
                <a:lnTo>
                  <a:pt x="120617" y="789973"/>
                </a:lnTo>
                <a:lnTo>
                  <a:pt x="117575" y="810903"/>
                </a:lnTo>
                <a:close/>
              </a:path>
              <a:path w="1847214" h="811529">
                <a:moveTo>
                  <a:pt x="1846628" y="810903"/>
                </a:moveTo>
                <a:lnTo>
                  <a:pt x="1729047" y="810903"/>
                </a:lnTo>
                <a:lnTo>
                  <a:pt x="1726003" y="789973"/>
                </a:lnTo>
                <a:lnTo>
                  <a:pt x="1716696" y="744502"/>
                </a:lnTo>
                <a:lnTo>
                  <a:pt x="1704901" y="699990"/>
                </a:lnTo>
                <a:lnTo>
                  <a:pt x="1690695" y="656512"/>
                </a:lnTo>
                <a:lnTo>
                  <a:pt x="1674156" y="614145"/>
                </a:lnTo>
                <a:lnTo>
                  <a:pt x="1655358" y="572965"/>
                </a:lnTo>
                <a:lnTo>
                  <a:pt x="1634379" y="533049"/>
                </a:lnTo>
                <a:lnTo>
                  <a:pt x="1611296" y="494474"/>
                </a:lnTo>
                <a:lnTo>
                  <a:pt x="1586185" y="457315"/>
                </a:lnTo>
                <a:lnTo>
                  <a:pt x="1559123" y="421649"/>
                </a:lnTo>
                <a:lnTo>
                  <a:pt x="1530187" y="387553"/>
                </a:lnTo>
                <a:lnTo>
                  <a:pt x="1499452" y="355103"/>
                </a:lnTo>
                <a:lnTo>
                  <a:pt x="1466997" y="324375"/>
                </a:lnTo>
                <a:lnTo>
                  <a:pt x="1432897" y="295446"/>
                </a:lnTo>
                <a:lnTo>
                  <a:pt x="1397229" y="268392"/>
                </a:lnTo>
                <a:lnTo>
                  <a:pt x="1360069" y="243290"/>
                </a:lnTo>
                <a:lnTo>
                  <a:pt x="1321495" y="220215"/>
                </a:lnTo>
                <a:lnTo>
                  <a:pt x="1281583" y="199246"/>
                </a:lnTo>
                <a:lnTo>
                  <a:pt x="1240410" y="180457"/>
                </a:lnTo>
                <a:lnTo>
                  <a:pt x="1198051" y="163925"/>
                </a:lnTo>
                <a:lnTo>
                  <a:pt x="1154585" y="149727"/>
                </a:lnTo>
                <a:lnTo>
                  <a:pt x="1110087" y="137939"/>
                </a:lnTo>
                <a:lnTo>
                  <a:pt x="1064635" y="128637"/>
                </a:lnTo>
                <a:lnTo>
                  <a:pt x="1018304" y="121899"/>
                </a:lnTo>
                <a:lnTo>
                  <a:pt x="971172" y="117800"/>
                </a:lnTo>
                <a:lnTo>
                  <a:pt x="923314" y="116416"/>
                </a:lnTo>
                <a:lnTo>
                  <a:pt x="1374125" y="116416"/>
                </a:lnTo>
                <a:lnTo>
                  <a:pt x="1443990" y="159094"/>
                </a:lnTo>
                <a:lnTo>
                  <a:pt x="1480505" y="185064"/>
                </a:lnTo>
                <a:lnTo>
                  <a:pt x="1515690" y="212717"/>
                </a:lnTo>
                <a:lnTo>
                  <a:pt x="1549484" y="241993"/>
                </a:lnTo>
                <a:lnTo>
                  <a:pt x="1581831" y="272835"/>
                </a:lnTo>
                <a:lnTo>
                  <a:pt x="1612671" y="305184"/>
                </a:lnTo>
                <a:lnTo>
                  <a:pt x="1641946" y="338980"/>
                </a:lnTo>
                <a:lnTo>
                  <a:pt x="1669597" y="374166"/>
                </a:lnTo>
                <a:lnTo>
                  <a:pt x="1695566" y="410683"/>
                </a:lnTo>
                <a:lnTo>
                  <a:pt x="1719794" y="448472"/>
                </a:lnTo>
                <a:lnTo>
                  <a:pt x="1742222" y="487475"/>
                </a:lnTo>
                <a:lnTo>
                  <a:pt x="1762792" y="527633"/>
                </a:lnTo>
                <a:lnTo>
                  <a:pt x="1781446" y="568888"/>
                </a:lnTo>
                <a:lnTo>
                  <a:pt x="1798125" y="611180"/>
                </a:lnTo>
                <a:lnTo>
                  <a:pt x="1812769" y="654452"/>
                </a:lnTo>
                <a:lnTo>
                  <a:pt x="1825322" y="698645"/>
                </a:lnTo>
                <a:lnTo>
                  <a:pt x="1835723" y="743700"/>
                </a:lnTo>
                <a:lnTo>
                  <a:pt x="1843913" y="789550"/>
                </a:lnTo>
                <a:lnTo>
                  <a:pt x="1846628" y="810903"/>
                </a:lnTo>
                <a:close/>
              </a:path>
            </a:pathLst>
          </a:custGeom>
          <a:solidFill>
            <a:srgbClr val="536A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2829" y="10027050"/>
            <a:ext cx="1036319" cy="412115"/>
          </a:xfrm>
          <a:custGeom>
            <a:avLst/>
            <a:gdLst/>
            <a:ahLst/>
            <a:cxnLst/>
            <a:rect l="l" t="t" r="r" b="b"/>
            <a:pathLst>
              <a:path w="1036320" h="412115">
                <a:moveTo>
                  <a:pt x="137926" y="411723"/>
                </a:moveTo>
                <a:lnTo>
                  <a:pt x="0" y="411723"/>
                </a:lnTo>
                <a:lnTo>
                  <a:pt x="4799" y="390622"/>
                </a:lnTo>
                <a:lnTo>
                  <a:pt x="19069" y="346386"/>
                </a:lnTo>
                <a:lnTo>
                  <a:pt x="36999" y="303939"/>
                </a:lnTo>
                <a:lnTo>
                  <a:pt x="58401" y="263467"/>
                </a:lnTo>
                <a:lnTo>
                  <a:pt x="83087" y="225158"/>
                </a:lnTo>
                <a:lnTo>
                  <a:pt x="110872" y="189199"/>
                </a:lnTo>
                <a:lnTo>
                  <a:pt x="141567" y="155776"/>
                </a:lnTo>
                <a:lnTo>
                  <a:pt x="174987" y="125078"/>
                </a:lnTo>
                <a:lnTo>
                  <a:pt x="210943" y="97290"/>
                </a:lnTo>
                <a:lnTo>
                  <a:pt x="249249" y="72601"/>
                </a:lnTo>
                <a:lnTo>
                  <a:pt x="289718" y="51197"/>
                </a:lnTo>
                <a:lnTo>
                  <a:pt x="332163" y="33264"/>
                </a:lnTo>
                <a:lnTo>
                  <a:pt x="376397" y="18992"/>
                </a:lnTo>
                <a:lnTo>
                  <a:pt x="422233" y="8565"/>
                </a:lnTo>
                <a:lnTo>
                  <a:pt x="469484" y="2172"/>
                </a:lnTo>
                <a:lnTo>
                  <a:pt x="517963" y="0"/>
                </a:lnTo>
                <a:lnTo>
                  <a:pt x="566398" y="2172"/>
                </a:lnTo>
                <a:lnTo>
                  <a:pt x="613615" y="8566"/>
                </a:lnTo>
                <a:lnTo>
                  <a:pt x="659426" y="18994"/>
                </a:lnTo>
                <a:lnTo>
                  <a:pt x="703644" y="33269"/>
                </a:lnTo>
                <a:lnTo>
                  <a:pt x="746079" y="51203"/>
                </a:lnTo>
                <a:lnTo>
                  <a:pt x="786546" y="72609"/>
                </a:lnTo>
                <a:lnTo>
                  <a:pt x="824854" y="97301"/>
                </a:lnTo>
                <a:lnTo>
                  <a:pt x="860818" y="125090"/>
                </a:lnTo>
                <a:lnTo>
                  <a:pt x="869442" y="133010"/>
                </a:lnTo>
                <a:lnTo>
                  <a:pt x="517963" y="133010"/>
                </a:lnTo>
                <a:lnTo>
                  <a:pt x="471433" y="135697"/>
                </a:lnTo>
                <a:lnTo>
                  <a:pt x="426474" y="143557"/>
                </a:lnTo>
                <a:lnTo>
                  <a:pt x="383388" y="156291"/>
                </a:lnTo>
                <a:lnTo>
                  <a:pt x="342473" y="173598"/>
                </a:lnTo>
                <a:lnTo>
                  <a:pt x="304031" y="195178"/>
                </a:lnTo>
                <a:lnTo>
                  <a:pt x="268361" y="220732"/>
                </a:lnTo>
                <a:lnTo>
                  <a:pt x="235763" y="249958"/>
                </a:lnTo>
                <a:lnTo>
                  <a:pt x="206538" y="282558"/>
                </a:lnTo>
                <a:lnTo>
                  <a:pt x="180986" y="318231"/>
                </a:lnTo>
                <a:lnTo>
                  <a:pt x="159407" y="356677"/>
                </a:lnTo>
                <a:lnTo>
                  <a:pt x="142100" y="397596"/>
                </a:lnTo>
                <a:lnTo>
                  <a:pt x="137926" y="411723"/>
                </a:lnTo>
                <a:close/>
              </a:path>
              <a:path w="1036320" h="412115">
                <a:moveTo>
                  <a:pt x="1035908" y="411723"/>
                </a:moveTo>
                <a:lnTo>
                  <a:pt x="898000" y="411723"/>
                </a:lnTo>
                <a:lnTo>
                  <a:pt x="893826" y="397596"/>
                </a:lnTo>
                <a:lnTo>
                  <a:pt x="876519" y="356677"/>
                </a:lnTo>
                <a:lnTo>
                  <a:pt x="854940" y="318231"/>
                </a:lnTo>
                <a:lnTo>
                  <a:pt x="829388" y="282558"/>
                </a:lnTo>
                <a:lnTo>
                  <a:pt x="800163" y="249958"/>
                </a:lnTo>
                <a:lnTo>
                  <a:pt x="767565" y="220732"/>
                </a:lnTo>
                <a:lnTo>
                  <a:pt x="731895" y="195178"/>
                </a:lnTo>
                <a:lnTo>
                  <a:pt x="693453" y="173598"/>
                </a:lnTo>
                <a:lnTo>
                  <a:pt x="652538" y="156291"/>
                </a:lnTo>
                <a:lnTo>
                  <a:pt x="609452" y="143557"/>
                </a:lnTo>
                <a:lnTo>
                  <a:pt x="564493" y="135697"/>
                </a:lnTo>
                <a:lnTo>
                  <a:pt x="517963" y="133010"/>
                </a:lnTo>
                <a:lnTo>
                  <a:pt x="869442" y="133010"/>
                </a:lnTo>
                <a:lnTo>
                  <a:pt x="924957" y="189214"/>
                </a:lnTo>
                <a:lnTo>
                  <a:pt x="952757" y="225174"/>
                </a:lnTo>
                <a:lnTo>
                  <a:pt x="977459" y="263483"/>
                </a:lnTo>
                <a:lnTo>
                  <a:pt x="998877" y="303955"/>
                </a:lnTo>
                <a:lnTo>
                  <a:pt x="1016823" y="346401"/>
                </a:lnTo>
                <a:lnTo>
                  <a:pt x="1031107" y="390635"/>
                </a:lnTo>
                <a:lnTo>
                  <a:pt x="1035908" y="411723"/>
                </a:lnTo>
                <a:close/>
              </a:path>
            </a:pathLst>
          </a:custGeom>
          <a:solidFill>
            <a:srgbClr val="536A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CB598-EA3E-864A-B6F6-DE6582905918}"/>
              </a:ext>
            </a:extLst>
          </p:cNvPr>
          <p:cNvSpPr txBox="1"/>
          <p:nvPr/>
        </p:nvSpPr>
        <p:spPr>
          <a:xfrm>
            <a:off x="726886" y="7597914"/>
            <a:ext cx="508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30" dirty="0">
                <a:solidFill>
                  <a:srgbClr val="8D443E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WE CAN HELP IDENTIFY POTENTIAL RESUME FRAUDS NOW!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56C18-A374-844C-AFBF-3D3CE64FE2A5}"/>
              </a:ext>
            </a:extLst>
          </p:cNvPr>
          <p:cNvSpPr txBox="1"/>
          <p:nvPr/>
        </p:nvSpPr>
        <p:spPr>
          <a:xfrm>
            <a:off x="709374" y="2362200"/>
            <a:ext cx="4756150" cy="1419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0"/>
              </a:lnSpc>
            </a:pPr>
            <a:r>
              <a:rPr lang="en-US" sz="1600" dirty="0">
                <a:solidFill>
                  <a:srgbClr val="8D443E"/>
                </a:solidFill>
                <a:latin typeface="Georgia" panose="02040502050405020303" pitchFamily="18" charset="0"/>
              </a:rPr>
              <a:t>Job candidates hide </a:t>
            </a:r>
            <a:r>
              <a:rPr lang="en-US" sz="1600" b="1" dirty="0">
                <a:solidFill>
                  <a:srgbClr val="8D443E"/>
                </a:solidFill>
                <a:latin typeface="Georgia" panose="02040502050405020303" pitchFamily="18" charset="0"/>
              </a:rPr>
              <a:t>transparent key words </a:t>
            </a:r>
            <a:r>
              <a:rPr lang="en-US" sz="1600" dirty="0">
                <a:solidFill>
                  <a:srgbClr val="8D443E"/>
                </a:solidFill>
                <a:latin typeface="Georgia" panose="02040502050405020303" pitchFamily="18" charset="0"/>
              </a:rPr>
              <a:t>on their resumes to:</a:t>
            </a:r>
          </a:p>
          <a:p>
            <a:pPr marL="285750" indent="-285750">
              <a:lnSpc>
                <a:spcPts val="212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8D443E"/>
                </a:solidFill>
                <a:latin typeface="Georgia" panose="02040502050405020303" pitchFamily="18" charset="0"/>
              </a:rPr>
              <a:t>Ensure the online screening process rank their resumes with high relevance</a:t>
            </a:r>
          </a:p>
          <a:p>
            <a:pPr marL="285750" indent="-285750">
              <a:lnSpc>
                <a:spcPts val="212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8D443E"/>
                </a:solidFill>
                <a:latin typeface="Georgia" panose="02040502050405020303" pitchFamily="18" charset="0"/>
              </a:rPr>
              <a:t>Avoid being caught by human eyes afterwards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DC174F-525F-424F-9AFD-E082A14AC0D2}"/>
              </a:ext>
            </a:extLst>
          </p:cNvPr>
          <p:cNvSpPr txBox="1"/>
          <p:nvPr/>
        </p:nvSpPr>
        <p:spPr>
          <a:xfrm>
            <a:off x="621882" y="395130"/>
            <a:ext cx="54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D443E"/>
                </a:solidFill>
                <a:latin typeface="Georgia" panose="02040502050405020303" pitchFamily="18" charset="0"/>
              </a:rPr>
              <a:t>Group </a:t>
            </a:r>
            <a:r>
              <a:rPr lang="en-US" altLang="zh-CN" sz="1400" dirty="0">
                <a:solidFill>
                  <a:srgbClr val="8D443E"/>
                </a:solidFill>
                <a:latin typeface="Georgia" panose="02040502050405020303" pitchFamily="18" charset="0"/>
              </a:rPr>
              <a:t>9</a:t>
            </a:r>
            <a:endParaRPr lang="en-US" sz="1400" dirty="0">
              <a:solidFill>
                <a:srgbClr val="8D443E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ABBAB0-CF1A-DE4D-94C3-AA09E7CEECDD}"/>
              </a:ext>
            </a:extLst>
          </p:cNvPr>
          <p:cNvSpPr txBox="1"/>
          <p:nvPr/>
        </p:nvSpPr>
        <p:spPr>
          <a:xfrm>
            <a:off x="709373" y="6470592"/>
            <a:ext cx="5491847" cy="88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0"/>
              </a:lnSpc>
            </a:pPr>
            <a:r>
              <a:rPr lang="en-US" sz="1600" b="1" dirty="0">
                <a:solidFill>
                  <a:srgbClr val="546A75"/>
                </a:solidFill>
                <a:latin typeface="Georgia" panose="02040502050405020303" pitchFamily="18" charset="0"/>
              </a:rPr>
              <a:t>Why ‘Keyword Stuffing’ Hurts?</a:t>
            </a:r>
          </a:p>
          <a:p>
            <a:pPr marL="285750" indent="-285750">
              <a:lnSpc>
                <a:spcPts val="212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546A75"/>
                </a:solidFill>
                <a:latin typeface="Georgia" panose="02040502050405020303" pitchFamily="18" charset="0"/>
              </a:rPr>
              <a:t>Waste hiring managers time</a:t>
            </a:r>
          </a:p>
          <a:p>
            <a:pPr marL="285750" indent="-285750">
              <a:lnSpc>
                <a:spcPts val="2120"/>
              </a:lnSpc>
              <a:buFont typeface="Wingdings" pitchFamily="2" charset="2"/>
              <a:buChar char="§"/>
            </a:pPr>
            <a:r>
              <a:rPr lang="en-US" sz="1600" dirty="0">
                <a:solidFill>
                  <a:srgbClr val="546A75"/>
                </a:solidFill>
                <a:latin typeface="Georgia" panose="02040502050405020303" pitchFamily="18" charset="0"/>
              </a:rPr>
              <a:t>Lower opportunities of other qualified job candidates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01E4C6-CC41-F542-BB69-259DA7900757}"/>
              </a:ext>
            </a:extLst>
          </p:cNvPr>
          <p:cNvSpPr/>
          <p:nvPr/>
        </p:nvSpPr>
        <p:spPr>
          <a:xfrm>
            <a:off x="6225992" y="3689032"/>
            <a:ext cx="2654386" cy="3397568"/>
          </a:xfrm>
          <a:prstGeom prst="rect">
            <a:avLst/>
          </a:prstGeom>
          <a:solidFill>
            <a:srgbClr val="EBEFF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95325A-D8B6-4C4C-BE74-B84419BF3490}"/>
              </a:ext>
            </a:extLst>
          </p:cNvPr>
          <p:cNvGrpSpPr/>
          <p:nvPr/>
        </p:nvGrpSpPr>
        <p:grpSpPr>
          <a:xfrm>
            <a:off x="419100" y="3951931"/>
            <a:ext cx="6177528" cy="2347973"/>
            <a:chOff x="419100" y="4191000"/>
            <a:chExt cx="6177528" cy="234797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22D708-C748-B74A-BE1D-D38A502F24BA}"/>
                </a:ext>
              </a:extLst>
            </p:cNvPr>
            <p:cNvGrpSpPr/>
            <p:nvPr/>
          </p:nvGrpSpPr>
          <p:grpSpPr>
            <a:xfrm>
              <a:off x="419100" y="4191000"/>
              <a:ext cx="6177528" cy="2347973"/>
              <a:chOff x="419100" y="4210705"/>
              <a:chExt cx="6177528" cy="2347973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430B4E4-4D55-6644-98F1-BB4A31D38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5059" y="4210705"/>
                <a:ext cx="1661569" cy="23479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989BC7A-D4C7-F044-9784-DF5A83AB8949}"/>
                  </a:ext>
                </a:extLst>
              </p:cNvPr>
              <p:cNvGrpSpPr/>
              <p:nvPr/>
            </p:nvGrpSpPr>
            <p:grpSpPr>
              <a:xfrm>
                <a:off x="419100" y="4210705"/>
                <a:ext cx="3467100" cy="2347973"/>
                <a:chOff x="753477" y="4061253"/>
                <a:chExt cx="3467100" cy="2347973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2A51B072-A7EB-0F49-AE56-3F99CD164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3477" y="4061253"/>
                  <a:ext cx="3467100" cy="234797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F63A79-B7E1-234B-8C28-6997313B2597}"/>
                    </a:ext>
                  </a:extLst>
                </p:cNvPr>
                <p:cNvSpPr/>
                <p:nvPr/>
              </p:nvSpPr>
              <p:spPr>
                <a:xfrm>
                  <a:off x="885438" y="4847545"/>
                  <a:ext cx="3200400" cy="17208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38521689-F981-5440-A05F-662552A55670}"/>
                  </a:ext>
                </a:extLst>
              </p:cNvPr>
              <p:cNvSpPr/>
              <p:nvPr/>
            </p:nvSpPr>
            <p:spPr>
              <a:xfrm>
                <a:off x="4018161" y="5273088"/>
                <a:ext cx="841028" cy="310638"/>
              </a:xfrm>
              <a:prstGeom prst="rightArrow">
                <a:avLst/>
              </a:prstGeom>
              <a:solidFill>
                <a:srgbClr val="546A75"/>
              </a:solidFill>
              <a:ln>
                <a:solidFill>
                  <a:srgbClr val="546A7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0B56B6-E7BB-2C43-B367-010EAB325BCD}"/>
                  </a:ext>
                </a:extLst>
              </p:cNvPr>
              <p:cNvSpPr txBox="1"/>
              <p:nvPr/>
            </p:nvSpPr>
            <p:spPr>
              <a:xfrm>
                <a:off x="3933438" y="4725620"/>
                <a:ext cx="12789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>
                    <a:solidFill>
                      <a:srgbClr val="8D443E"/>
                    </a:solidFill>
                    <a:latin typeface="Georgia" panose="02040502050405020303" pitchFamily="18" charset="0"/>
                  </a:rPr>
                  <a:t>Qualified Resume?</a:t>
                </a:r>
                <a:endParaRPr lang="en-US" sz="1600" i="1" dirty="0">
                  <a:solidFill>
                    <a:srgbClr val="8D443E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92A86B-1333-A14C-8906-E1807107E3A0}"/>
                </a:ext>
              </a:extLst>
            </p:cNvPr>
            <p:cNvSpPr txBox="1"/>
            <p:nvPr/>
          </p:nvSpPr>
          <p:spPr>
            <a:xfrm>
              <a:off x="3930114" y="5526820"/>
              <a:ext cx="12789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8D443E"/>
                  </a:solidFill>
                  <a:latin typeface="Georgia" panose="02040502050405020303" pitchFamily="18" charset="0"/>
                </a:rPr>
                <a:t>Not </a:t>
              </a:r>
            </a:p>
            <a:p>
              <a:r>
                <a:rPr lang="en-US" sz="1600" i="1" dirty="0">
                  <a:solidFill>
                    <a:srgbClr val="8D443E"/>
                  </a:solidFill>
                  <a:latin typeface="Georgia" panose="02040502050405020303" pitchFamily="18" charset="0"/>
                </a:rPr>
                <a:t>Really!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A864D08-2467-2F43-A5FE-F23F08C80058}"/>
              </a:ext>
            </a:extLst>
          </p:cNvPr>
          <p:cNvSpPr/>
          <p:nvPr/>
        </p:nvSpPr>
        <p:spPr>
          <a:xfrm>
            <a:off x="5705673" y="7772400"/>
            <a:ext cx="2951718" cy="3397568"/>
          </a:xfrm>
          <a:prstGeom prst="rect">
            <a:avLst/>
          </a:prstGeom>
          <a:solidFill>
            <a:srgbClr val="EBEFF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2193" y="0"/>
            <a:ext cx="1880235" cy="2829560"/>
          </a:xfrm>
          <a:custGeom>
            <a:avLst/>
            <a:gdLst/>
            <a:ahLst/>
            <a:cxnLst/>
            <a:rect l="l" t="t" r="r" b="b"/>
            <a:pathLst>
              <a:path w="1880234" h="2829560">
                <a:moveTo>
                  <a:pt x="617801" y="2446342"/>
                </a:moveTo>
                <a:lnTo>
                  <a:pt x="383019" y="2211561"/>
                </a:lnTo>
                <a:lnTo>
                  <a:pt x="594818" y="1893694"/>
                </a:lnTo>
                <a:lnTo>
                  <a:pt x="618551" y="1848461"/>
                </a:lnTo>
                <a:lnTo>
                  <a:pt x="632198" y="1800051"/>
                </a:lnTo>
                <a:lnTo>
                  <a:pt x="635646" y="1750105"/>
                </a:lnTo>
                <a:lnTo>
                  <a:pt x="628782" y="1700264"/>
                </a:lnTo>
                <a:lnTo>
                  <a:pt x="611496" y="1652167"/>
                </a:lnTo>
                <a:lnTo>
                  <a:pt x="596507" y="1620108"/>
                </a:lnTo>
                <a:lnTo>
                  <a:pt x="582352" y="1587573"/>
                </a:lnTo>
                <a:lnTo>
                  <a:pt x="569098" y="1554529"/>
                </a:lnTo>
                <a:lnTo>
                  <a:pt x="556817" y="1520945"/>
                </a:lnTo>
                <a:lnTo>
                  <a:pt x="535105" y="1474679"/>
                </a:lnTo>
                <a:lnTo>
                  <a:pt x="504732" y="1434556"/>
                </a:lnTo>
                <a:lnTo>
                  <a:pt x="466953" y="1401656"/>
                </a:lnTo>
                <a:lnTo>
                  <a:pt x="423026" y="1377064"/>
                </a:lnTo>
                <a:lnTo>
                  <a:pt x="374206" y="1361859"/>
                </a:lnTo>
                <a:lnTo>
                  <a:pt x="135" y="1286910"/>
                </a:lnTo>
                <a:lnTo>
                  <a:pt x="0" y="954738"/>
                </a:lnTo>
                <a:lnTo>
                  <a:pt x="374206" y="879924"/>
                </a:lnTo>
                <a:lnTo>
                  <a:pt x="423026" y="864707"/>
                </a:lnTo>
                <a:lnTo>
                  <a:pt x="466953" y="840119"/>
                </a:lnTo>
                <a:lnTo>
                  <a:pt x="504732" y="807240"/>
                </a:lnTo>
                <a:lnTo>
                  <a:pt x="535105" y="767153"/>
                </a:lnTo>
                <a:lnTo>
                  <a:pt x="556817" y="720940"/>
                </a:lnTo>
                <a:lnTo>
                  <a:pt x="569067" y="687383"/>
                </a:lnTo>
                <a:lnTo>
                  <a:pt x="582258" y="654299"/>
                </a:lnTo>
                <a:lnTo>
                  <a:pt x="596364" y="621705"/>
                </a:lnTo>
                <a:lnTo>
                  <a:pt x="611360" y="589617"/>
                </a:lnTo>
                <a:lnTo>
                  <a:pt x="628762" y="541543"/>
                </a:lnTo>
                <a:lnTo>
                  <a:pt x="635689" y="491690"/>
                </a:lnTo>
                <a:lnTo>
                  <a:pt x="632262" y="441693"/>
                </a:lnTo>
                <a:lnTo>
                  <a:pt x="618599" y="393190"/>
                </a:lnTo>
                <a:lnTo>
                  <a:pt x="594818" y="347818"/>
                </a:lnTo>
                <a:lnTo>
                  <a:pt x="383019" y="30223"/>
                </a:lnTo>
                <a:lnTo>
                  <a:pt x="413242" y="0"/>
                </a:lnTo>
                <a:lnTo>
                  <a:pt x="925048" y="0"/>
                </a:lnTo>
                <a:lnTo>
                  <a:pt x="935668" y="7070"/>
                </a:lnTo>
                <a:lnTo>
                  <a:pt x="967338" y="24948"/>
                </a:lnTo>
                <a:lnTo>
                  <a:pt x="1000846" y="37773"/>
                </a:lnTo>
                <a:lnTo>
                  <a:pt x="1035612" y="45501"/>
                </a:lnTo>
                <a:lnTo>
                  <a:pt x="1071058" y="48087"/>
                </a:lnTo>
                <a:lnTo>
                  <a:pt x="1880205" y="48087"/>
                </a:lnTo>
                <a:lnTo>
                  <a:pt x="1880205" y="2193425"/>
                </a:lnTo>
                <a:lnTo>
                  <a:pt x="1071059" y="2193425"/>
                </a:lnTo>
                <a:lnTo>
                  <a:pt x="1035612" y="2196030"/>
                </a:lnTo>
                <a:lnTo>
                  <a:pt x="1000846" y="2203790"/>
                </a:lnTo>
                <a:lnTo>
                  <a:pt x="967338" y="2216621"/>
                </a:lnTo>
                <a:lnTo>
                  <a:pt x="935668" y="2234443"/>
                </a:lnTo>
                <a:lnTo>
                  <a:pt x="617801" y="2446342"/>
                </a:lnTo>
                <a:close/>
              </a:path>
              <a:path w="1880234" h="2829560">
                <a:moveTo>
                  <a:pt x="1880205" y="48087"/>
                </a:moveTo>
                <a:lnTo>
                  <a:pt x="1071058" y="48087"/>
                </a:lnTo>
                <a:lnTo>
                  <a:pt x="1098179" y="46563"/>
                </a:lnTo>
                <a:lnTo>
                  <a:pt x="1125084" y="41994"/>
                </a:lnTo>
                <a:lnTo>
                  <a:pt x="1151544" y="34387"/>
                </a:lnTo>
                <a:lnTo>
                  <a:pt x="1177330" y="23748"/>
                </a:lnTo>
                <a:lnTo>
                  <a:pt x="1209287" y="8794"/>
                </a:lnTo>
                <a:lnTo>
                  <a:pt x="1229557" y="0"/>
                </a:lnTo>
                <a:lnTo>
                  <a:pt x="1880205" y="0"/>
                </a:lnTo>
                <a:lnTo>
                  <a:pt x="1880205" y="48087"/>
                </a:lnTo>
                <a:close/>
              </a:path>
              <a:path w="1880234" h="2829560">
                <a:moveTo>
                  <a:pt x="1874454" y="2829227"/>
                </a:moveTo>
                <a:lnTo>
                  <a:pt x="1542452" y="2829227"/>
                </a:lnTo>
                <a:lnTo>
                  <a:pt x="1467638" y="2455156"/>
                </a:lnTo>
                <a:lnTo>
                  <a:pt x="1452435" y="2406336"/>
                </a:lnTo>
                <a:lnTo>
                  <a:pt x="1427849" y="2362411"/>
                </a:lnTo>
                <a:lnTo>
                  <a:pt x="1394971" y="2324637"/>
                </a:lnTo>
                <a:lnTo>
                  <a:pt x="1354887" y="2294274"/>
                </a:lnTo>
                <a:lnTo>
                  <a:pt x="1308687" y="2272578"/>
                </a:lnTo>
                <a:lnTo>
                  <a:pt x="1275125" y="2260314"/>
                </a:lnTo>
                <a:lnTo>
                  <a:pt x="1242030" y="2247121"/>
                </a:lnTo>
                <a:lnTo>
                  <a:pt x="1209424" y="2233012"/>
                </a:lnTo>
                <a:lnTo>
                  <a:pt x="1177330" y="2218002"/>
                </a:lnTo>
                <a:lnTo>
                  <a:pt x="1151606" y="2207240"/>
                </a:lnTo>
                <a:lnTo>
                  <a:pt x="1125148" y="2199561"/>
                </a:lnTo>
                <a:lnTo>
                  <a:pt x="1098213" y="2194958"/>
                </a:lnTo>
                <a:lnTo>
                  <a:pt x="1071059" y="2193425"/>
                </a:lnTo>
                <a:lnTo>
                  <a:pt x="1880205" y="2193425"/>
                </a:lnTo>
                <a:lnTo>
                  <a:pt x="1880205" y="2800574"/>
                </a:lnTo>
                <a:lnTo>
                  <a:pt x="1874454" y="2829227"/>
                </a:lnTo>
                <a:close/>
              </a:path>
            </a:pathLst>
          </a:custGeom>
          <a:solidFill>
            <a:srgbClr val="EBEFF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6089" y="0"/>
            <a:ext cx="2246630" cy="3001645"/>
          </a:xfrm>
          <a:custGeom>
            <a:avLst/>
            <a:gdLst/>
            <a:ahLst/>
            <a:cxnLst/>
            <a:rect l="l" t="t" r="r" b="b"/>
            <a:pathLst>
              <a:path w="2246629" h="3001645">
                <a:moveTo>
                  <a:pt x="862006" y="2618717"/>
                </a:moveTo>
                <a:lnTo>
                  <a:pt x="815061" y="2614167"/>
                </a:lnTo>
                <a:lnTo>
                  <a:pt x="769717" y="2600627"/>
                </a:lnTo>
                <a:lnTo>
                  <a:pt x="727348" y="2578259"/>
                </a:lnTo>
                <a:lnTo>
                  <a:pt x="689327" y="2547224"/>
                </a:lnTo>
                <a:lnTo>
                  <a:pt x="454545" y="2312443"/>
                </a:lnTo>
                <a:lnTo>
                  <a:pt x="423581" y="2274561"/>
                </a:lnTo>
                <a:lnTo>
                  <a:pt x="401246" y="2232327"/>
                </a:lnTo>
                <a:lnTo>
                  <a:pt x="387682" y="2187128"/>
                </a:lnTo>
                <a:lnTo>
                  <a:pt x="383036" y="2140348"/>
                </a:lnTo>
                <a:lnTo>
                  <a:pt x="387450" y="2093371"/>
                </a:lnTo>
                <a:lnTo>
                  <a:pt x="401069" y="2047585"/>
                </a:lnTo>
                <a:lnTo>
                  <a:pt x="424037" y="2004373"/>
                </a:lnTo>
                <a:lnTo>
                  <a:pt x="635801" y="1686777"/>
                </a:lnTo>
                <a:lnTo>
                  <a:pt x="617874" y="1648362"/>
                </a:lnTo>
                <a:lnTo>
                  <a:pt x="600949" y="1609311"/>
                </a:lnTo>
                <a:lnTo>
                  <a:pt x="585085" y="1569662"/>
                </a:lnTo>
                <a:lnTo>
                  <a:pt x="570343" y="1529454"/>
                </a:lnTo>
                <a:lnTo>
                  <a:pt x="196272" y="1454470"/>
                </a:lnTo>
                <a:lnTo>
                  <a:pt x="149462" y="1440150"/>
                </a:lnTo>
                <a:lnTo>
                  <a:pt x="107447" y="1417404"/>
                </a:lnTo>
                <a:lnTo>
                  <a:pt x="71105" y="1387316"/>
                </a:lnTo>
                <a:lnTo>
                  <a:pt x="41312" y="1350965"/>
                </a:lnTo>
                <a:lnTo>
                  <a:pt x="18945" y="1309432"/>
                </a:lnTo>
                <a:lnTo>
                  <a:pt x="4882" y="1263799"/>
                </a:lnTo>
                <a:lnTo>
                  <a:pt x="0" y="1215147"/>
                </a:lnTo>
                <a:lnTo>
                  <a:pt x="0" y="883009"/>
                </a:lnTo>
                <a:lnTo>
                  <a:pt x="4882" y="834333"/>
                </a:lnTo>
                <a:lnTo>
                  <a:pt x="18945" y="788709"/>
                </a:lnTo>
                <a:lnTo>
                  <a:pt x="41312" y="747204"/>
                </a:lnTo>
                <a:lnTo>
                  <a:pt x="71105" y="710885"/>
                </a:lnTo>
                <a:lnTo>
                  <a:pt x="107447" y="680820"/>
                </a:lnTo>
                <a:lnTo>
                  <a:pt x="149462" y="658075"/>
                </a:lnTo>
                <a:lnTo>
                  <a:pt x="196272" y="643719"/>
                </a:lnTo>
                <a:lnTo>
                  <a:pt x="570309" y="568904"/>
                </a:lnTo>
                <a:lnTo>
                  <a:pt x="585032" y="528620"/>
                </a:lnTo>
                <a:lnTo>
                  <a:pt x="600864" y="488972"/>
                </a:lnTo>
                <a:lnTo>
                  <a:pt x="617784" y="449959"/>
                </a:lnTo>
                <a:lnTo>
                  <a:pt x="635767" y="411581"/>
                </a:lnTo>
                <a:lnTo>
                  <a:pt x="424003" y="93850"/>
                </a:lnTo>
                <a:lnTo>
                  <a:pt x="401023" y="50603"/>
                </a:lnTo>
                <a:lnTo>
                  <a:pt x="387395" y="4819"/>
                </a:lnTo>
                <a:lnTo>
                  <a:pt x="386942" y="0"/>
                </a:lnTo>
                <a:lnTo>
                  <a:pt x="654791" y="0"/>
                </a:lnTo>
                <a:lnTo>
                  <a:pt x="838887" y="276055"/>
                </a:lnTo>
                <a:lnTo>
                  <a:pt x="862665" y="321434"/>
                </a:lnTo>
                <a:lnTo>
                  <a:pt x="876322" y="369950"/>
                </a:lnTo>
                <a:lnTo>
                  <a:pt x="879744" y="419956"/>
                </a:lnTo>
                <a:lnTo>
                  <a:pt x="872818" y="469806"/>
                </a:lnTo>
                <a:lnTo>
                  <a:pt x="855430" y="517853"/>
                </a:lnTo>
                <a:lnTo>
                  <a:pt x="840419" y="549947"/>
                </a:lnTo>
                <a:lnTo>
                  <a:pt x="826311" y="582553"/>
                </a:lnTo>
                <a:lnTo>
                  <a:pt x="813118" y="615648"/>
                </a:lnTo>
                <a:lnTo>
                  <a:pt x="800853" y="649210"/>
                </a:lnTo>
                <a:lnTo>
                  <a:pt x="779157" y="695410"/>
                </a:lnTo>
                <a:lnTo>
                  <a:pt x="748794" y="735494"/>
                </a:lnTo>
                <a:lnTo>
                  <a:pt x="711021" y="768372"/>
                </a:lnTo>
                <a:lnTo>
                  <a:pt x="667095" y="792957"/>
                </a:lnTo>
                <a:lnTo>
                  <a:pt x="618275" y="808161"/>
                </a:lnTo>
                <a:lnTo>
                  <a:pt x="244069" y="883009"/>
                </a:lnTo>
                <a:lnTo>
                  <a:pt x="244205" y="1215147"/>
                </a:lnTo>
                <a:lnTo>
                  <a:pt x="618275" y="1290096"/>
                </a:lnTo>
                <a:lnTo>
                  <a:pt x="667095" y="1305313"/>
                </a:lnTo>
                <a:lnTo>
                  <a:pt x="711021" y="1329908"/>
                </a:lnTo>
                <a:lnTo>
                  <a:pt x="748794" y="1362802"/>
                </a:lnTo>
                <a:lnTo>
                  <a:pt x="779157" y="1402919"/>
                </a:lnTo>
                <a:lnTo>
                  <a:pt x="800853" y="1449182"/>
                </a:lnTo>
                <a:lnTo>
                  <a:pt x="813153" y="1482780"/>
                </a:lnTo>
                <a:lnTo>
                  <a:pt x="826417" y="1515822"/>
                </a:lnTo>
                <a:lnTo>
                  <a:pt x="840576" y="1548350"/>
                </a:lnTo>
                <a:lnTo>
                  <a:pt x="855565" y="1580403"/>
                </a:lnTo>
                <a:lnTo>
                  <a:pt x="872849" y="1628514"/>
                </a:lnTo>
                <a:lnTo>
                  <a:pt x="879705" y="1678361"/>
                </a:lnTo>
                <a:lnTo>
                  <a:pt x="876253" y="1728312"/>
                </a:lnTo>
                <a:lnTo>
                  <a:pt x="862608" y="1776735"/>
                </a:lnTo>
                <a:lnTo>
                  <a:pt x="838887" y="1821998"/>
                </a:lnTo>
                <a:lnTo>
                  <a:pt x="627089" y="2139797"/>
                </a:lnTo>
                <a:lnTo>
                  <a:pt x="861870" y="2374579"/>
                </a:lnTo>
                <a:lnTo>
                  <a:pt x="1301931" y="2374579"/>
                </a:lnTo>
                <a:lnTo>
                  <a:pt x="997397" y="2577699"/>
                </a:lnTo>
                <a:lnTo>
                  <a:pt x="965364" y="2595678"/>
                </a:lnTo>
                <a:lnTo>
                  <a:pt x="931735" y="2608492"/>
                </a:lnTo>
                <a:lnTo>
                  <a:pt x="897090" y="2616164"/>
                </a:lnTo>
                <a:lnTo>
                  <a:pt x="862006" y="2618717"/>
                </a:lnTo>
                <a:close/>
              </a:path>
              <a:path w="2246629" h="3001645">
                <a:moveTo>
                  <a:pt x="1301931" y="2374579"/>
                </a:moveTo>
                <a:lnTo>
                  <a:pt x="861870" y="2374579"/>
                </a:lnTo>
                <a:lnTo>
                  <a:pt x="1179737" y="2162713"/>
                </a:lnTo>
                <a:lnTo>
                  <a:pt x="1211393" y="2144883"/>
                </a:lnTo>
                <a:lnTo>
                  <a:pt x="1244899" y="2132065"/>
                </a:lnTo>
                <a:lnTo>
                  <a:pt x="1279663" y="2124324"/>
                </a:lnTo>
                <a:lnTo>
                  <a:pt x="1315094" y="2121730"/>
                </a:lnTo>
                <a:lnTo>
                  <a:pt x="1342268" y="2123252"/>
                </a:lnTo>
                <a:lnTo>
                  <a:pt x="1369213" y="2127836"/>
                </a:lnTo>
                <a:lnTo>
                  <a:pt x="1395675" y="2135501"/>
                </a:lnTo>
                <a:lnTo>
                  <a:pt x="1421400" y="2146272"/>
                </a:lnTo>
                <a:lnTo>
                  <a:pt x="1453489" y="2161278"/>
                </a:lnTo>
                <a:lnTo>
                  <a:pt x="1486087" y="2175378"/>
                </a:lnTo>
                <a:lnTo>
                  <a:pt x="1519181" y="2188570"/>
                </a:lnTo>
                <a:lnTo>
                  <a:pt x="1552757" y="2200849"/>
                </a:lnTo>
                <a:lnTo>
                  <a:pt x="1598954" y="2222548"/>
                </a:lnTo>
                <a:lnTo>
                  <a:pt x="1639031" y="2252918"/>
                </a:lnTo>
                <a:lnTo>
                  <a:pt x="1671905" y="2290696"/>
                </a:lnTo>
                <a:lnTo>
                  <a:pt x="1696491" y="2334620"/>
                </a:lnTo>
                <a:lnTo>
                  <a:pt x="1706212" y="2365799"/>
                </a:lnTo>
                <a:lnTo>
                  <a:pt x="1315094" y="2365799"/>
                </a:lnTo>
                <a:lnTo>
                  <a:pt x="1301931" y="2374579"/>
                </a:lnTo>
                <a:close/>
              </a:path>
              <a:path w="2246629" h="3001645">
                <a:moveTo>
                  <a:pt x="2246310" y="2757531"/>
                </a:moveTo>
                <a:lnTo>
                  <a:pt x="2118558" y="2757531"/>
                </a:lnTo>
                <a:lnTo>
                  <a:pt x="2193643" y="2383427"/>
                </a:lnTo>
                <a:lnTo>
                  <a:pt x="2208859" y="2334620"/>
                </a:lnTo>
                <a:lnTo>
                  <a:pt x="2233446" y="2290696"/>
                </a:lnTo>
                <a:lnTo>
                  <a:pt x="2246310" y="2275912"/>
                </a:lnTo>
                <a:lnTo>
                  <a:pt x="2246310" y="2757531"/>
                </a:lnTo>
                <a:close/>
              </a:path>
              <a:path w="2246629" h="3001645">
                <a:moveTo>
                  <a:pt x="2118591" y="3001601"/>
                </a:moveTo>
                <a:lnTo>
                  <a:pt x="1786555" y="3001601"/>
                </a:lnTo>
                <a:lnTo>
                  <a:pt x="1737880" y="2996727"/>
                </a:lnTo>
                <a:lnTo>
                  <a:pt x="1692256" y="2982685"/>
                </a:lnTo>
                <a:lnTo>
                  <a:pt x="1650751" y="2960342"/>
                </a:lnTo>
                <a:lnTo>
                  <a:pt x="1614432" y="2930567"/>
                </a:lnTo>
                <a:lnTo>
                  <a:pt x="1584366" y="2894227"/>
                </a:lnTo>
                <a:lnTo>
                  <a:pt x="1561622" y="2852192"/>
                </a:lnTo>
                <a:lnTo>
                  <a:pt x="1547265" y="2805328"/>
                </a:lnTo>
                <a:lnTo>
                  <a:pt x="1472417" y="2431359"/>
                </a:lnTo>
                <a:lnTo>
                  <a:pt x="1432090" y="2416663"/>
                </a:lnTo>
                <a:lnTo>
                  <a:pt x="1392446" y="2400817"/>
                </a:lnTo>
                <a:lnTo>
                  <a:pt x="1353457" y="2383851"/>
                </a:lnTo>
                <a:lnTo>
                  <a:pt x="1315094" y="2365799"/>
                </a:lnTo>
                <a:lnTo>
                  <a:pt x="1706212" y="2365799"/>
                </a:lnTo>
                <a:lnTo>
                  <a:pt x="1711707" y="2383427"/>
                </a:lnTo>
                <a:lnTo>
                  <a:pt x="1786522" y="2757531"/>
                </a:lnTo>
                <a:lnTo>
                  <a:pt x="2246310" y="2757531"/>
                </a:lnTo>
                <a:lnTo>
                  <a:pt x="2246310" y="2964746"/>
                </a:lnTo>
                <a:lnTo>
                  <a:pt x="2212954" y="2982685"/>
                </a:lnTo>
                <a:lnTo>
                  <a:pt x="2167292" y="2996727"/>
                </a:lnTo>
                <a:lnTo>
                  <a:pt x="2118591" y="3001601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4538" y="194869"/>
            <a:ext cx="1148080" cy="1708785"/>
          </a:xfrm>
          <a:custGeom>
            <a:avLst/>
            <a:gdLst/>
            <a:ahLst/>
            <a:cxnLst/>
            <a:rect l="l" t="t" r="r" b="b"/>
            <a:pathLst>
              <a:path w="1148079" h="1708785">
                <a:moveTo>
                  <a:pt x="854243" y="1708487"/>
                </a:moveTo>
                <a:lnTo>
                  <a:pt x="805777" y="1707134"/>
                </a:lnTo>
                <a:lnTo>
                  <a:pt x="758019" y="1703125"/>
                </a:lnTo>
                <a:lnTo>
                  <a:pt x="711041" y="1696530"/>
                </a:lnTo>
                <a:lnTo>
                  <a:pt x="664916" y="1687423"/>
                </a:lnTo>
                <a:lnTo>
                  <a:pt x="619716" y="1675876"/>
                </a:lnTo>
                <a:lnTo>
                  <a:pt x="575512" y="1661960"/>
                </a:lnTo>
                <a:lnTo>
                  <a:pt x="532378" y="1645748"/>
                </a:lnTo>
                <a:lnTo>
                  <a:pt x="490385" y="1627312"/>
                </a:lnTo>
                <a:lnTo>
                  <a:pt x="449605" y="1606724"/>
                </a:lnTo>
                <a:lnTo>
                  <a:pt x="410112" y="1584057"/>
                </a:lnTo>
                <a:lnTo>
                  <a:pt x="371976" y="1559383"/>
                </a:lnTo>
                <a:lnTo>
                  <a:pt x="335270" y="1532773"/>
                </a:lnTo>
                <a:lnTo>
                  <a:pt x="300066" y="1504300"/>
                </a:lnTo>
                <a:lnTo>
                  <a:pt x="266436" y="1474037"/>
                </a:lnTo>
                <a:lnTo>
                  <a:pt x="234453" y="1442055"/>
                </a:lnTo>
                <a:lnTo>
                  <a:pt x="204189" y="1408426"/>
                </a:lnTo>
                <a:lnTo>
                  <a:pt x="175716" y="1373224"/>
                </a:lnTo>
                <a:lnTo>
                  <a:pt x="149106" y="1336519"/>
                </a:lnTo>
                <a:lnTo>
                  <a:pt x="124431" y="1298384"/>
                </a:lnTo>
                <a:lnTo>
                  <a:pt x="101763" y="1258892"/>
                </a:lnTo>
                <a:lnTo>
                  <a:pt x="81175" y="1218114"/>
                </a:lnTo>
                <a:lnTo>
                  <a:pt x="62739" y="1176123"/>
                </a:lnTo>
                <a:lnTo>
                  <a:pt x="46527" y="1132991"/>
                </a:lnTo>
                <a:lnTo>
                  <a:pt x="32611" y="1088790"/>
                </a:lnTo>
                <a:lnTo>
                  <a:pt x="21063" y="1043592"/>
                </a:lnTo>
                <a:lnTo>
                  <a:pt x="11956" y="997470"/>
                </a:lnTo>
                <a:lnTo>
                  <a:pt x="5362" y="950495"/>
                </a:lnTo>
                <a:lnTo>
                  <a:pt x="1352" y="902740"/>
                </a:lnTo>
                <a:lnTo>
                  <a:pt x="0" y="854277"/>
                </a:lnTo>
                <a:lnTo>
                  <a:pt x="1352" y="805807"/>
                </a:lnTo>
                <a:lnTo>
                  <a:pt x="5362" y="758046"/>
                </a:lnTo>
                <a:lnTo>
                  <a:pt x="11956" y="711066"/>
                </a:lnTo>
                <a:lnTo>
                  <a:pt x="21063" y="664938"/>
                </a:lnTo>
                <a:lnTo>
                  <a:pt x="32611" y="619735"/>
                </a:lnTo>
                <a:lnTo>
                  <a:pt x="46527" y="575529"/>
                </a:lnTo>
                <a:lnTo>
                  <a:pt x="62739" y="532393"/>
                </a:lnTo>
                <a:lnTo>
                  <a:pt x="81175" y="490398"/>
                </a:lnTo>
                <a:lnTo>
                  <a:pt x="101763" y="449617"/>
                </a:lnTo>
                <a:lnTo>
                  <a:pt x="124431" y="410121"/>
                </a:lnTo>
                <a:lnTo>
                  <a:pt x="149106" y="371984"/>
                </a:lnTo>
                <a:lnTo>
                  <a:pt x="175716" y="335276"/>
                </a:lnTo>
                <a:lnTo>
                  <a:pt x="204189" y="300071"/>
                </a:lnTo>
                <a:lnTo>
                  <a:pt x="234453" y="266441"/>
                </a:lnTo>
                <a:lnTo>
                  <a:pt x="266436" y="234457"/>
                </a:lnTo>
                <a:lnTo>
                  <a:pt x="300066" y="204192"/>
                </a:lnTo>
                <a:lnTo>
                  <a:pt x="335270" y="175718"/>
                </a:lnTo>
                <a:lnTo>
                  <a:pt x="371976" y="149107"/>
                </a:lnTo>
                <a:lnTo>
                  <a:pt x="410112" y="124432"/>
                </a:lnTo>
                <a:lnTo>
                  <a:pt x="449605" y="101764"/>
                </a:lnTo>
                <a:lnTo>
                  <a:pt x="490385" y="81176"/>
                </a:lnTo>
                <a:lnTo>
                  <a:pt x="532378" y="62740"/>
                </a:lnTo>
                <a:lnTo>
                  <a:pt x="575512" y="46527"/>
                </a:lnTo>
                <a:lnTo>
                  <a:pt x="619716" y="32611"/>
                </a:lnTo>
                <a:lnTo>
                  <a:pt x="664916" y="21063"/>
                </a:lnTo>
                <a:lnTo>
                  <a:pt x="711041" y="11956"/>
                </a:lnTo>
                <a:lnTo>
                  <a:pt x="758019" y="5362"/>
                </a:lnTo>
                <a:lnTo>
                  <a:pt x="805777" y="1352"/>
                </a:lnTo>
                <a:lnTo>
                  <a:pt x="854243" y="0"/>
                </a:lnTo>
                <a:lnTo>
                  <a:pt x="902710" y="1352"/>
                </a:lnTo>
                <a:lnTo>
                  <a:pt x="950468" y="5362"/>
                </a:lnTo>
                <a:lnTo>
                  <a:pt x="997445" y="11957"/>
                </a:lnTo>
                <a:lnTo>
                  <a:pt x="1043570" y="21065"/>
                </a:lnTo>
                <a:lnTo>
                  <a:pt x="1088771" y="32614"/>
                </a:lnTo>
                <a:lnTo>
                  <a:pt x="1132974" y="46531"/>
                </a:lnTo>
                <a:lnTo>
                  <a:pt x="1147861" y="52126"/>
                </a:lnTo>
                <a:lnTo>
                  <a:pt x="1147861" y="106780"/>
                </a:lnTo>
                <a:lnTo>
                  <a:pt x="854243" y="106780"/>
                </a:lnTo>
                <a:lnTo>
                  <a:pt x="806968" y="108251"/>
                </a:lnTo>
                <a:lnTo>
                  <a:pt x="760476" y="112604"/>
                </a:lnTo>
                <a:lnTo>
                  <a:pt x="714852" y="119752"/>
                </a:lnTo>
                <a:lnTo>
                  <a:pt x="670186" y="129608"/>
                </a:lnTo>
                <a:lnTo>
                  <a:pt x="626564" y="142084"/>
                </a:lnTo>
                <a:lnTo>
                  <a:pt x="584074" y="157093"/>
                </a:lnTo>
                <a:lnTo>
                  <a:pt x="542804" y="174546"/>
                </a:lnTo>
                <a:lnTo>
                  <a:pt x="502840" y="194357"/>
                </a:lnTo>
                <a:lnTo>
                  <a:pt x="464272" y="216438"/>
                </a:lnTo>
                <a:lnTo>
                  <a:pt x="427185" y="240701"/>
                </a:lnTo>
                <a:lnTo>
                  <a:pt x="391668" y="267059"/>
                </a:lnTo>
                <a:lnTo>
                  <a:pt x="357808" y="295425"/>
                </a:lnTo>
                <a:lnTo>
                  <a:pt x="325693" y="325710"/>
                </a:lnTo>
                <a:lnTo>
                  <a:pt x="295410" y="357827"/>
                </a:lnTo>
                <a:lnTo>
                  <a:pt x="267046" y="391689"/>
                </a:lnTo>
                <a:lnTo>
                  <a:pt x="240690" y="427208"/>
                </a:lnTo>
                <a:lnTo>
                  <a:pt x="216429" y="464296"/>
                </a:lnTo>
                <a:lnTo>
                  <a:pt x="194350" y="502866"/>
                </a:lnTo>
                <a:lnTo>
                  <a:pt x="174540" y="542831"/>
                </a:lnTo>
                <a:lnTo>
                  <a:pt x="157088" y="584103"/>
                </a:lnTo>
                <a:lnTo>
                  <a:pt x="142081" y="626594"/>
                </a:lnTo>
                <a:lnTo>
                  <a:pt x="129606" y="670217"/>
                </a:lnTo>
                <a:lnTo>
                  <a:pt x="119751" y="714885"/>
                </a:lnTo>
                <a:lnTo>
                  <a:pt x="112603" y="760509"/>
                </a:lnTo>
                <a:lnTo>
                  <a:pt x="108250" y="807002"/>
                </a:lnTo>
                <a:lnTo>
                  <a:pt x="106780" y="854277"/>
                </a:lnTo>
                <a:lnTo>
                  <a:pt x="108250" y="901519"/>
                </a:lnTo>
                <a:lnTo>
                  <a:pt x="112603" y="947984"/>
                </a:lnTo>
                <a:lnTo>
                  <a:pt x="119751" y="993584"/>
                </a:lnTo>
                <a:lnTo>
                  <a:pt x="129606" y="1038232"/>
                </a:lnTo>
                <a:lnTo>
                  <a:pt x="142081" y="1081839"/>
                </a:lnTo>
                <a:lnTo>
                  <a:pt x="157088" y="1124317"/>
                </a:lnTo>
                <a:lnTo>
                  <a:pt x="174540" y="1165579"/>
                </a:lnTo>
                <a:lnTo>
                  <a:pt x="194350" y="1205538"/>
                </a:lnTo>
                <a:lnTo>
                  <a:pt x="216429" y="1244104"/>
                </a:lnTo>
                <a:lnTo>
                  <a:pt x="240690" y="1281191"/>
                </a:lnTo>
                <a:lnTo>
                  <a:pt x="267046" y="1316711"/>
                </a:lnTo>
                <a:lnTo>
                  <a:pt x="295410" y="1350575"/>
                </a:lnTo>
                <a:lnTo>
                  <a:pt x="325693" y="1382696"/>
                </a:lnTo>
                <a:lnTo>
                  <a:pt x="357808" y="1412987"/>
                </a:lnTo>
                <a:lnTo>
                  <a:pt x="391668" y="1441359"/>
                </a:lnTo>
                <a:lnTo>
                  <a:pt x="427185" y="1467724"/>
                </a:lnTo>
                <a:lnTo>
                  <a:pt x="464271" y="1491995"/>
                </a:lnTo>
                <a:lnTo>
                  <a:pt x="502840" y="1514085"/>
                </a:lnTo>
                <a:lnTo>
                  <a:pt x="542804" y="1533904"/>
                </a:lnTo>
                <a:lnTo>
                  <a:pt x="584074" y="1551365"/>
                </a:lnTo>
                <a:lnTo>
                  <a:pt x="626564" y="1566382"/>
                </a:lnTo>
                <a:lnTo>
                  <a:pt x="670186" y="1578864"/>
                </a:lnTo>
                <a:lnTo>
                  <a:pt x="714852" y="1588726"/>
                </a:lnTo>
                <a:lnTo>
                  <a:pt x="760476" y="1595879"/>
                </a:lnTo>
                <a:lnTo>
                  <a:pt x="806968" y="1600235"/>
                </a:lnTo>
                <a:lnTo>
                  <a:pt x="854243" y="1601706"/>
                </a:lnTo>
                <a:lnTo>
                  <a:pt x="1147861" y="1601706"/>
                </a:lnTo>
                <a:lnTo>
                  <a:pt x="1147861" y="1656365"/>
                </a:lnTo>
                <a:lnTo>
                  <a:pt x="1088771" y="1675876"/>
                </a:lnTo>
                <a:lnTo>
                  <a:pt x="1043570" y="1687423"/>
                </a:lnTo>
                <a:lnTo>
                  <a:pt x="997445" y="1696530"/>
                </a:lnTo>
                <a:lnTo>
                  <a:pt x="950468" y="1703125"/>
                </a:lnTo>
                <a:lnTo>
                  <a:pt x="902710" y="1707134"/>
                </a:lnTo>
                <a:lnTo>
                  <a:pt x="854243" y="1708487"/>
                </a:lnTo>
                <a:close/>
              </a:path>
              <a:path w="1148079" h="1708785">
                <a:moveTo>
                  <a:pt x="1147861" y="167058"/>
                </a:moveTo>
                <a:lnTo>
                  <a:pt x="1081821" y="142084"/>
                </a:lnTo>
                <a:lnTo>
                  <a:pt x="1038211" y="129608"/>
                </a:lnTo>
                <a:lnTo>
                  <a:pt x="993561" y="119752"/>
                </a:lnTo>
                <a:lnTo>
                  <a:pt x="947958" y="112604"/>
                </a:lnTo>
                <a:lnTo>
                  <a:pt x="901489" y="108251"/>
                </a:lnTo>
                <a:lnTo>
                  <a:pt x="854243" y="106780"/>
                </a:lnTo>
                <a:lnTo>
                  <a:pt x="1147861" y="106780"/>
                </a:lnTo>
                <a:lnTo>
                  <a:pt x="1147861" y="167058"/>
                </a:lnTo>
                <a:close/>
              </a:path>
              <a:path w="1148079" h="1708785">
                <a:moveTo>
                  <a:pt x="1147861" y="1601706"/>
                </a:moveTo>
                <a:lnTo>
                  <a:pt x="854243" y="1601706"/>
                </a:lnTo>
                <a:lnTo>
                  <a:pt x="901485" y="1600235"/>
                </a:lnTo>
                <a:lnTo>
                  <a:pt x="947950" y="1595879"/>
                </a:lnTo>
                <a:lnTo>
                  <a:pt x="993551" y="1588726"/>
                </a:lnTo>
                <a:lnTo>
                  <a:pt x="1038198" y="1578864"/>
                </a:lnTo>
                <a:lnTo>
                  <a:pt x="1081805" y="1566382"/>
                </a:lnTo>
                <a:lnTo>
                  <a:pt x="1124284" y="1551365"/>
                </a:lnTo>
                <a:lnTo>
                  <a:pt x="1147861" y="1541388"/>
                </a:lnTo>
                <a:lnTo>
                  <a:pt x="1147861" y="1601706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0677" y="561007"/>
            <a:ext cx="782320" cy="976630"/>
          </a:xfrm>
          <a:custGeom>
            <a:avLst/>
            <a:gdLst/>
            <a:ahLst/>
            <a:cxnLst/>
            <a:rect l="l" t="t" r="r" b="b"/>
            <a:pathLst>
              <a:path w="782320" h="976630">
                <a:moveTo>
                  <a:pt x="488105" y="976244"/>
                </a:moveTo>
                <a:lnTo>
                  <a:pt x="441057" y="974009"/>
                </a:lnTo>
                <a:lnTo>
                  <a:pt x="395282" y="967441"/>
                </a:lnTo>
                <a:lnTo>
                  <a:pt x="350986" y="956745"/>
                </a:lnTo>
                <a:lnTo>
                  <a:pt x="308370" y="942124"/>
                </a:lnTo>
                <a:lnTo>
                  <a:pt x="267640" y="923785"/>
                </a:lnTo>
                <a:lnTo>
                  <a:pt x="228997" y="901931"/>
                </a:lnTo>
                <a:lnTo>
                  <a:pt x="192647" y="876767"/>
                </a:lnTo>
                <a:lnTo>
                  <a:pt x="158793" y="848499"/>
                </a:lnTo>
                <a:lnTo>
                  <a:pt x="127637" y="817330"/>
                </a:lnTo>
                <a:lnTo>
                  <a:pt x="99385" y="783466"/>
                </a:lnTo>
                <a:lnTo>
                  <a:pt x="74239" y="747111"/>
                </a:lnTo>
                <a:lnTo>
                  <a:pt x="52403" y="708470"/>
                </a:lnTo>
                <a:lnTo>
                  <a:pt x="34081" y="667748"/>
                </a:lnTo>
                <a:lnTo>
                  <a:pt x="19476" y="625149"/>
                </a:lnTo>
                <a:lnTo>
                  <a:pt x="8791" y="580878"/>
                </a:lnTo>
                <a:lnTo>
                  <a:pt x="2231" y="535139"/>
                </a:lnTo>
                <a:lnTo>
                  <a:pt x="0" y="488139"/>
                </a:lnTo>
                <a:lnTo>
                  <a:pt x="2231" y="441090"/>
                </a:lnTo>
                <a:lnTo>
                  <a:pt x="8791" y="395315"/>
                </a:lnTo>
                <a:lnTo>
                  <a:pt x="19476" y="351017"/>
                </a:lnTo>
                <a:lnTo>
                  <a:pt x="34081" y="308399"/>
                </a:lnTo>
                <a:lnTo>
                  <a:pt x="52403" y="267666"/>
                </a:lnTo>
                <a:lnTo>
                  <a:pt x="74239" y="229022"/>
                </a:lnTo>
                <a:lnTo>
                  <a:pt x="99385" y="192669"/>
                </a:lnTo>
                <a:lnTo>
                  <a:pt x="127637" y="158811"/>
                </a:lnTo>
                <a:lnTo>
                  <a:pt x="158793" y="127653"/>
                </a:lnTo>
                <a:lnTo>
                  <a:pt x="192647" y="99398"/>
                </a:lnTo>
                <a:lnTo>
                  <a:pt x="228997" y="74249"/>
                </a:lnTo>
                <a:lnTo>
                  <a:pt x="267639" y="52410"/>
                </a:lnTo>
                <a:lnTo>
                  <a:pt x="308370" y="34085"/>
                </a:lnTo>
                <a:lnTo>
                  <a:pt x="350985" y="19478"/>
                </a:lnTo>
                <a:lnTo>
                  <a:pt x="395282" y="8793"/>
                </a:lnTo>
                <a:lnTo>
                  <a:pt x="441056" y="2232"/>
                </a:lnTo>
                <a:lnTo>
                  <a:pt x="488105" y="0"/>
                </a:lnTo>
                <a:lnTo>
                  <a:pt x="535111" y="2232"/>
                </a:lnTo>
                <a:lnTo>
                  <a:pt x="580853" y="8794"/>
                </a:lnTo>
                <a:lnTo>
                  <a:pt x="625127" y="19481"/>
                </a:lnTo>
                <a:lnTo>
                  <a:pt x="667728" y="34090"/>
                </a:lnTo>
                <a:lnTo>
                  <a:pt x="708451" y="52416"/>
                </a:lnTo>
                <a:lnTo>
                  <a:pt x="747092" y="74257"/>
                </a:lnTo>
                <a:lnTo>
                  <a:pt x="781722" y="98215"/>
                </a:lnTo>
                <a:lnTo>
                  <a:pt x="781722" y="122001"/>
                </a:lnTo>
                <a:lnTo>
                  <a:pt x="488105" y="122001"/>
                </a:lnTo>
                <a:lnTo>
                  <a:pt x="442199" y="124854"/>
                </a:lnTo>
                <a:lnTo>
                  <a:pt x="397990" y="133187"/>
                </a:lnTo>
                <a:lnTo>
                  <a:pt x="355822" y="146655"/>
                </a:lnTo>
                <a:lnTo>
                  <a:pt x="316037" y="164914"/>
                </a:lnTo>
                <a:lnTo>
                  <a:pt x="278981" y="187621"/>
                </a:lnTo>
                <a:lnTo>
                  <a:pt x="244997" y="214431"/>
                </a:lnTo>
                <a:lnTo>
                  <a:pt x="214428" y="245002"/>
                </a:lnTo>
                <a:lnTo>
                  <a:pt x="187619" y="278989"/>
                </a:lnTo>
                <a:lnTo>
                  <a:pt x="164913" y="316049"/>
                </a:lnTo>
                <a:lnTo>
                  <a:pt x="146655" y="355837"/>
                </a:lnTo>
                <a:lnTo>
                  <a:pt x="133187" y="398011"/>
                </a:lnTo>
                <a:lnTo>
                  <a:pt x="124854" y="442226"/>
                </a:lnTo>
                <a:lnTo>
                  <a:pt x="122000" y="488139"/>
                </a:lnTo>
                <a:lnTo>
                  <a:pt x="124854" y="534044"/>
                </a:lnTo>
                <a:lnTo>
                  <a:pt x="133187" y="578251"/>
                </a:lnTo>
                <a:lnTo>
                  <a:pt x="146655" y="620417"/>
                </a:lnTo>
                <a:lnTo>
                  <a:pt x="164913" y="660199"/>
                </a:lnTo>
                <a:lnTo>
                  <a:pt x="187619" y="697251"/>
                </a:lnTo>
                <a:lnTo>
                  <a:pt x="214428" y="731232"/>
                </a:lnTo>
                <a:lnTo>
                  <a:pt x="244997" y="761797"/>
                </a:lnTo>
                <a:lnTo>
                  <a:pt x="278981" y="788602"/>
                </a:lnTo>
                <a:lnTo>
                  <a:pt x="316037" y="811304"/>
                </a:lnTo>
                <a:lnTo>
                  <a:pt x="355822" y="829560"/>
                </a:lnTo>
                <a:lnTo>
                  <a:pt x="397990" y="843025"/>
                </a:lnTo>
                <a:lnTo>
                  <a:pt x="442199" y="851356"/>
                </a:lnTo>
                <a:lnTo>
                  <a:pt x="488105" y="854209"/>
                </a:lnTo>
                <a:lnTo>
                  <a:pt x="781722" y="854209"/>
                </a:lnTo>
                <a:lnTo>
                  <a:pt x="781722" y="877961"/>
                </a:lnTo>
                <a:lnTo>
                  <a:pt x="747092" y="901931"/>
                </a:lnTo>
                <a:lnTo>
                  <a:pt x="708451" y="923785"/>
                </a:lnTo>
                <a:lnTo>
                  <a:pt x="667728" y="942124"/>
                </a:lnTo>
                <a:lnTo>
                  <a:pt x="625127" y="956745"/>
                </a:lnTo>
                <a:lnTo>
                  <a:pt x="580853" y="967441"/>
                </a:lnTo>
                <a:lnTo>
                  <a:pt x="535111" y="974009"/>
                </a:lnTo>
                <a:lnTo>
                  <a:pt x="488105" y="976244"/>
                </a:lnTo>
                <a:close/>
              </a:path>
              <a:path w="782320" h="976630">
                <a:moveTo>
                  <a:pt x="781722" y="270282"/>
                </a:moveTo>
                <a:lnTo>
                  <a:pt x="731213" y="214431"/>
                </a:lnTo>
                <a:lnTo>
                  <a:pt x="697228" y="187621"/>
                </a:lnTo>
                <a:lnTo>
                  <a:pt x="660172" y="164914"/>
                </a:lnTo>
                <a:lnTo>
                  <a:pt x="620388" y="146655"/>
                </a:lnTo>
                <a:lnTo>
                  <a:pt x="578219" y="133187"/>
                </a:lnTo>
                <a:lnTo>
                  <a:pt x="534010" y="124854"/>
                </a:lnTo>
                <a:lnTo>
                  <a:pt x="488105" y="122001"/>
                </a:lnTo>
                <a:lnTo>
                  <a:pt x="781722" y="122001"/>
                </a:lnTo>
                <a:lnTo>
                  <a:pt x="781722" y="270282"/>
                </a:lnTo>
                <a:close/>
              </a:path>
              <a:path w="782320" h="976630">
                <a:moveTo>
                  <a:pt x="781722" y="854209"/>
                </a:moveTo>
                <a:lnTo>
                  <a:pt x="488105" y="854209"/>
                </a:lnTo>
                <a:lnTo>
                  <a:pt x="534003" y="851356"/>
                </a:lnTo>
                <a:lnTo>
                  <a:pt x="578206" y="843025"/>
                </a:lnTo>
                <a:lnTo>
                  <a:pt x="620370" y="829560"/>
                </a:lnTo>
                <a:lnTo>
                  <a:pt x="660151" y="811304"/>
                </a:lnTo>
                <a:lnTo>
                  <a:pt x="697204" y="788602"/>
                </a:lnTo>
                <a:lnTo>
                  <a:pt x="731188" y="761797"/>
                </a:lnTo>
                <a:lnTo>
                  <a:pt x="761756" y="731232"/>
                </a:lnTo>
                <a:lnTo>
                  <a:pt x="781722" y="705926"/>
                </a:lnTo>
                <a:lnTo>
                  <a:pt x="781722" y="854209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4538" y="194869"/>
            <a:ext cx="1148080" cy="1708785"/>
          </a:xfrm>
          <a:custGeom>
            <a:avLst/>
            <a:gdLst/>
            <a:ahLst/>
            <a:cxnLst/>
            <a:rect l="l" t="t" r="r" b="b"/>
            <a:pathLst>
              <a:path w="1148079" h="1708785">
                <a:moveTo>
                  <a:pt x="854243" y="1708487"/>
                </a:moveTo>
                <a:lnTo>
                  <a:pt x="805777" y="1707134"/>
                </a:lnTo>
                <a:lnTo>
                  <a:pt x="758019" y="1703125"/>
                </a:lnTo>
                <a:lnTo>
                  <a:pt x="711041" y="1696530"/>
                </a:lnTo>
                <a:lnTo>
                  <a:pt x="664916" y="1687423"/>
                </a:lnTo>
                <a:lnTo>
                  <a:pt x="619716" y="1675876"/>
                </a:lnTo>
                <a:lnTo>
                  <a:pt x="575512" y="1661960"/>
                </a:lnTo>
                <a:lnTo>
                  <a:pt x="532378" y="1645748"/>
                </a:lnTo>
                <a:lnTo>
                  <a:pt x="490385" y="1627312"/>
                </a:lnTo>
                <a:lnTo>
                  <a:pt x="449605" y="1606724"/>
                </a:lnTo>
                <a:lnTo>
                  <a:pt x="410112" y="1584057"/>
                </a:lnTo>
                <a:lnTo>
                  <a:pt x="371976" y="1559383"/>
                </a:lnTo>
                <a:lnTo>
                  <a:pt x="335270" y="1532773"/>
                </a:lnTo>
                <a:lnTo>
                  <a:pt x="300066" y="1504300"/>
                </a:lnTo>
                <a:lnTo>
                  <a:pt x="266436" y="1474037"/>
                </a:lnTo>
                <a:lnTo>
                  <a:pt x="234453" y="1442055"/>
                </a:lnTo>
                <a:lnTo>
                  <a:pt x="204189" y="1408426"/>
                </a:lnTo>
                <a:lnTo>
                  <a:pt x="175716" y="1373224"/>
                </a:lnTo>
                <a:lnTo>
                  <a:pt x="149106" y="1336519"/>
                </a:lnTo>
                <a:lnTo>
                  <a:pt x="124431" y="1298384"/>
                </a:lnTo>
                <a:lnTo>
                  <a:pt x="101763" y="1258892"/>
                </a:lnTo>
                <a:lnTo>
                  <a:pt x="81175" y="1218114"/>
                </a:lnTo>
                <a:lnTo>
                  <a:pt x="62739" y="1176123"/>
                </a:lnTo>
                <a:lnTo>
                  <a:pt x="46527" y="1132991"/>
                </a:lnTo>
                <a:lnTo>
                  <a:pt x="32611" y="1088790"/>
                </a:lnTo>
                <a:lnTo>
                  <a:pt x="21063" y="1043592"/>
                </a:lnTo>
                <a:lnTo>
                  <a:pt x="11956" y="997470"/>
                </a:lnTo>
                <a:lnTo>
                  <a:pt x="5362" y="950495"/>
                </a:lnTo>
                <a:lnTo>
                  <a:pt x="1352" y="902740"/>
                </a:lnTo>
                <a:lnTo>
                  <a:pt x="0" y="854277"/>
                </a:lnTo>
                <a:lnTo>
                  <a:pt x="1352" y="805807"/>
                </a:lnTo>
                <a:lnTo>
                  <a:pt x="5362" y="758046"/>
                </a:lnTo>
                <a:lnTo>
                  <a:pt x="11956" y="711066"/>
                </a:lnTo>
                <a:lnTo>
                  <a:pt x="21063" y="664938"/>
                </a:lnTo>
                <a:lnTo>
                  <a:pt x="32611" y="619735"/>
                </a:lnTo>
                <a:lnTo>
                  <a:pt x="46527" y="575529"/>
                </a:lnTo>
                <a:lnTo>
                  <a:pt x="62739" y="532393"/>
                </a:lnTo>
                <a:lnTo>
                  <a:pt x="81175" y="490398"/>
                </a:lnTo>
                <a:lnTo>
                  <a:pt x="101763" y="449617"/>
                </a:lnTo>
                <a:lnTo>
                  <a:pt x="124431" y="410121"/>
                </a:lnTo>
                <a:lnTo>
                  <a:pt x="149106" y="371984"/>
                </a:lnTo>
                <a:lnTo>
                  <a:pt x="175716" y="335276"/>
                </a:lnTo>
                <a:lnTo>
                  <a:pt x="204189" y="300071"/>
                </a:lnTo>
                <a:lnTo>
                  <a:pt x="234453" y="266441"/>
                </a:lnTo>
                <a:lnTo>
                  <a:pt x="266436" y="234457"/>
                </a:lnTo>
                <a:lnTo>
                  <a:pt x="300066" y="204192"/>
                </a:lnTo>
                <a:lnTo>
                  <a:pt x="335270" y="175718"/>
                </a:lnTo>
                <a:lnTo>
                  <a:pt x="371976" y="149107"/>
                </a:lnTo>
                <a:lnTo>
                  <a:pt x="410112" y="124432"/>
                </a:lnTo>
                <a:lnTo>
                  <a:pt x="449605" y="101764"/>
                </a:lnTo>
                <a:lnTo>
                  <a:pt x="490385" y="81176"/>
                </a:lnTo>
                <a:lnTo>
                  <a:pt x="532378" y="62740"/>
                </a:lnTo>
                <a:lnTo>
                  <a:pt x="575512" y="46527"/>
                </a:lnTo>
                <a:lnTo>
                  <a:pt x="619716" y="32611"/>
                </a:lnTo>
                <a:lnTo>
                  <a:pt x="664916" y="21063"/>
                </a:lnTo>
                <a:lnTo>
                  <a:pt x="711041" y="11956"/>
                </a:lnTo>
                <a:lnTo>
                  <a:pt x="758019" y="5362"/>
                </a:lnTo>
                <a:lnTo>
                  <a:pt x="805777" y="1352"/>
                </a:lnTo>
                <a:lnTo>
                  <a:pt x="854243" y="0"/>
                </a:lnTo>
                <a:lnTo>
                  <a:pt x="902710" y="1352"/>
                </a:lnTo>
                <a:lnTo>
                  <a:pt x="950468" y="5362"/>
                </a:lnTo>
                <a:lnTo>
                  <a:pt x="997445" y="11957"/>
                </a:lnTo>
                <a:lnTo>
                  <a:pt x="1043570" y="21065"/>
                </a:lnTo>
                <a:lnTo>
                  <a:pt x="1088771" y="32614"/>
                </a:lnTo>
                <a:lnTo>
                  <a:pt x="1132974" y="46531"/>
                </a:lnTo>
                <a:lnTo>
                  <a:pt x="1147861" y="52126"/>
                </a:lnTo>
                <a:lnTo>
                  <a:pt x="1147861" y="106780"/>
                </a:lnTo>
                <a:lnTo>
                  <a:pt x="854243" y="106780"/>
                </a:lnTo>
                <a:lnTo>
                  <a:pt x="806968" y="108251"/>
                </a:lnTo>
                <a:lnTo>
                  <a:pt x="760476" y="112604"/>
                </a:lnTo>
                <a:lnTo>
                  <a:pt x="714852" y="119752"/>
                </a:lnTo>
                <a:lnTo>
                  <a:pt x="670186" y="129608"/>
                </a:lnTo>
                <a:lnTo>
                  <a:pt x="626564" y="142084"/>
                </a:lnTo>
                <a:lnTo>
                  <a:pt x="584074" y="157093"/>
                </a:lnTo>
                <a:lnTo>
                  <a:pt x="542804" y="174546"/>
                </a:lnTo>
                <a:lnTo>
                  <a:pt x="502840" y="194357"/>
                </a:lnTo>
                <a:lnTo>
                  <a:pt x="464272" y="216438"/>
                </a:lnTo>
                <a:lnTo>
                  <a:pt x="427185" y="240701"/>
                </a:lnTo>
                <a:lnTo>
                  <a:pt x="391668" y="267059"/>
                </a:lnTo>
                <a:lnTo>
                  <a:pt x="357808" y="295425"/>
                </a:lnTo>
                <a:lnTo>
                  <a:pt x="325693" y="325710"/>
                </a:lnTo>
                <a:lnTo>
                  <a:pt x="295410" y="357827"/>
                </a:lnTo>
                <a:lnTo>
                  <a:pt x="267046" y="391689"/>
                </a:lnTo>
                <a:lnTo>
                  <a:pt x="240690" y="427208"/>
                </a:lnTo>
                <a:lnTo>
                  <a:pt x="216429" y="464296"/>
                </a:lnTo>
                <a:lnTo>
                  <a:pt x="194350" y="502866"/>
                </a:lnTo>
                <a:lnTo>
                  <a:pt x="174540" y="542831"/>
                </a:lnTo>
                <a:lnTo>
                  <a:pt x="157088" y="584103"/>
                </a:lnTo>
                <a:lnTo>
                  <a:pt x="142081" y="626594"/>
                </a:lnTo>
                <a:lnTo>
                  <a:pt x="129606" y="670217"/>
                </a:lnTo>
                <a:lnTo>
                  <a:pt x="119751" y="714885"/>
                </a:lnTo>
                <a:lnTo>
                  <a:pt x="112603" y="760509"/>
                </a:lnTo>
                <a:lnTo>
                  <a:pt x="108250" y="807002"/>
                </a:lnTo>
                <a:lnTo>
                  <a:pt x="106780" y="854277"/>
                </a:lnTo>
                <a:lnTo>
                  <a:pt x="108250" y="901519"/>
                </a:lnTo>
                <a:lnTo>
                  <a:pt x="112603" y="947984"/>
                </a:lnTo>
                <a:lnTo>
                  <a:pt x="119751" y="993584"/>
                </a:lnTo>
                <a:lnTo>
                  <a:pt x="129606" y="1038232"/>
                </a:lnTo>
                <a:lnTo>
                  <a:pt x="142081" y="1081839"/>
                </a:lnTo>
                <a:lnTo>
                  <a:pt x="157088" y="1124317"/>
                </a:lnTo>
                <a:lnTo>
                  <a:pt x="174540" y="1165579"/>
                </a:lnTo>
                <a:lnTo>
                  <a:pt x="194350" y="1205538"/>
                </a:lnTo>
                <a:lnTo>
                  <a:pt x="216429" y="1244104"/>
                </a:lnTo>
                <a:lnTo>
                  <a:pt x="240690" y="1281191"/>
                </a:lnTo>
                <a:lnTo>
                  <a:pt x="267046" y="1316711"/>
                </a:lnTo>
                <a:lnTo>
                  <a:pt x="295410" y="1350575"/>
                </a:lnTo>
                <a:lnTo>
                  <a:pt x="325693" y="1382696"/>
                </a:lnTo>
                <a:lnTo>
                  <a:pt x="357808" y="1412987"/>
                </a:lnTo>
                <a:lnTo>
                  <a:pt x="391668" y="1441359"/>
                </a:lnTo>
                <a:lnTo>
                  <a:pt x="427185" y="1467724"/>
                </a:lnTo>
                <a:lnTo>
                  <a:pt x="464271" y="1491995"/>
                </a:lnTo>
                <a:lnTo>
                  <a:pt x="502840" y="1514085"/>
                </a:lnTo>
                <a:lnTo>
                  <a:pt x="542804" y="1533904"/>
                </a:lnTo>
                <a:lnTo>
                  <a:pt x="584074" y="1551365"/>
                </a:lnTo>
                <a:lnTo>
                  <a:pt x="626564" y="1566382"/>
                </a:lnTo>
                <a:lnTo>
                  <a:pt x="670186" y="1578864"/>
                </a:lnTo>
                <a:lnTo>
                  <a:pt x="714852" y="1588726"/>
                </a:lnTo>
                <a:lnTo>
                  <a:pt x="760476" y="1595879"/>
                </a:lnTo>
                <a:lnTo>
                  <a:pt x="806968" y="1600235"/>
                </a:lnTo>
                <a:lnTo>
                  <a:pt x="854243" y="1601706"/>
                </a:lnTo>
                <a:lnTo>
                  <a:pt x="1147861" y="1601706"/>
                </a:lnTo>
                <a:lnTo>
                  <a:pt x="1147861" y="1656365"/>
                </a:lnTo>
                <a:lnTo>
                  <a:pt x="1088771" y="1675876"/>
                </a:lnTo>
                <a:lnTo>
                  <a:pt x="1043570" y="1687423"/>
                </a:lnTo>
                <a:lnTo>
                  <a:pt x="997445" y="1696530"/>
                </a:lnTo>
                <a:lnTo>
                  <a:pt x="950468" y="1703125"/>
                </a:lnTo>
                <a:lnTo>
                  <a:pt x="902710" y="1707134"/>
                </a:lnTo>
                <a:lnTo>
                  <a:pt x="854243" y="1708487"/>
                </a:lnTo>
                <a:close/>
              </a:path>
              <a:path w="1148079" h="1708785">
                <a:moveTo>
                  <a:pt x="1147861" y="167058"/>
                </a:moveTo>
                <a:lnTo>
                  <a:pt x="1081821" y="142084"/>
                </a:lnTo>
                <a:lnTo>
                  <a:pt x="1038211" y="129608"/>
                </a:lnTo>
                <a:lnTo>
                  <a:pt x="993561" y="119752"/>
                </a:lnTo>
                <a:lnTo>
                  <a:pt x="947958" y="112604"/>
                </a:lnTo>
                <a:lnTo>
                  <a:pt x="901489" y="108251"/>
                </a:lnTo>
                <a:lnTo>
                  <a:pt x="854243" y="106780"/>
                </a:lnTo>
                <a:lnTo>
                  <a:pt x="1147861" y="106780"/>
                </a:lnTo>
                <a:lnTo>
                  <a:pt x="1147861" y="167058"/>
                </a:lnTo>
                <a:close/>
              </a:path>
              <a:path w="1148079" h="1708785">
                <a:moveTo>
                  <a:pt x="1147861" y="1601706"/>
                </a:moveTo>
                <a:lnTo>
                  <a:pt x="854243" y="1601706"/>
                </a:lnTo>
                <a:lnTo>
                  <a:pt x="901485" y="1600235"/>
                </a:lnTo>
                <a:lnTo>
                  <a:pt x="947950" y="1595879"/>
                </a:lnTo>
                <a:lnTo>
                  <a:pt x="993551" y="1588726"/>
                </a:lnTo>
                <a:lnTo>
                  <a:pt x="1038198" y="1578864"/>
                </a:lnTo>
                <a:lnTo>
                  <a:pt x="1081805" y="1566382"/>
                </a:lnTo>
                <a:lnTo>
                  <a:pt x="1124284" y="1551365"/>
                </a:lnTo>
                <a:lnTo>
                  <a:pt x="1147861" y="1541388"/>
                </a:lnTo>
                <a:lnTo>
                  <a:pt x="1147861" y="1601706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0677" y="561007"/>
            <a:ext cx="782320" cy="976630"/>
          </a:xfrm>
          <a:custGeom>
            <a:avLst/>
            <a:gdLst/>
            <a:ahLst/>
            <a:cxnLst/>
            <a:rect l="l" t="t" r="r" b="b"/>
            <a:pathLst>
              <a:path w="782320" h="976630">
                <a:moveTo>
                  <a:pt x="488105" y="976244"/>
                </a:moveTo>
                <a:lnTo>
                  <a:pt x="441057" y="974009"/>
                </a:lnTo>
                <a:lnTo>
                  <a:pt x="395282" y="967441"/>
                </a:lnTo>
                <a:lnTo>
                  <a:pt x="350986" y="956745"/>
                </a:lnTo>
                <a:lnTo>
                  <a:pt x="308370" y="942124"/>
                </a:lnTo>
                <a:lnTo>
                  <a:pt x="267640" y="923785"/>
                </a:lnTo>
                <a:lnTo>
                  <a:pt x="228997" y="901931"/>
                </a:lnTo>
                <a:lnTo>
                  <a:pt x="192647" y="876767"/>
                </a:lnTo>
                <a:lnTo>
                  <a:pt x="158793" y="848499"/>
                </a:lnTo>
                <a:lnTo>
                  <a:pt x="127637" y="817330"/>
                </a:lnTo>
                <a:lnTo>
                  <a:pt x="99385" y="783466"/>
                </a:lnTo>
                <a:lnTo>
                  <a:pt x="74239" y="747111"/>
                </a:lnTo>
                <a:lnTo>
                  <a:pt x="52403" y="708470"/>
                </a:lnTo>
                <a:lnTo>
                  <a:pt x="34081" y="667748"/>
                </a:lnTo>
                <a:lnTo>
                  <a:pt x="19476" y="625149"/>
                </a:lnTo>
                <a:lnTo>
                  <a:pt x="8791" y="580878"/>
                </a:lnTo>
                <a:lnTo>
                  <a:pt x="2231" y="535139"/>
                </a:lnTo>
                <a:lnTo>
                  <a:pt x="0" y="488139"/>
                </a:lnTo>
                <a:lnTo>
                  <a:pt x="2231" y="441090"/>
                </a:lnTo>
                <a:lnTo>
                  <a:pt x="8791" y="395315"/>
                </a:lnTo>
                <a:lnTo>
                  <a:pt x="19476" y="351017"/>
                </a:lnTo>
                <a:lnTo>
                  <a:pt x="34081" y="308399"/>
                </a:lnTo>
                <a:lnTo>
                  <a:pt x="52403" y="267666"/>
                </a:lnTo>
                <a:lnTo>
                  <a:pt x="74239" y="229022"/>
                </a:lnTo>
                <a:lnTo>
                  <a:pt x="99385" y="192669"/>
                </a:lnTo>
                <a:lnTo>
                  <a:pt x="127637" y="158811"/>
                </a:lnTo>
                <a:lnTo>
                  <a:pt x="158793" y="127653"/>
                </a:lnTo>
                <a:lnTo>
                  <a:pt x="192647" y="99398"/>
                </a:lnTo>
                <a:lnTo>
                  <a:pt x="228997" y="74249"/>
                </a:lnTo>
                <a:lnTo>
                  <a:pt x="267639" y="52410"/>
                </a:lnTo>
                <a:lnTo>
                  <a:pt x="308370" y="34085"/>
                </a:lnTo>
                <a:lnTo>
                  <a:pt x="350985" y="19478"/>
                </a:lnTo>
                <a:lnTo>
                  <a:pt x="395282" y="8793"/>
                </a:lnTo>
                <a:lnTo>
                  <a:pt x="441056" y="2232"/>
                </a:lnTo>
                <a:lnTo>
                  <a:pt x="488105" y="0"/>
                </a:lnTo>
                <a:lnTo>
                  <a:pt x="535111" y="2232"/>
                </a:lnTo>
                <a:lnTo>
                  <a:pt x="580853" y="8794"/>
                </a:lnTo>
                <a:lnTo>
                  <a:pt x="625127" y="19481"/>
                </a:lnTo>
                <a:lnTo>
                  <a:pt x="667728" y="34090"/>
                </a:lnTo>
                <a:lnTo>
                  <a:pt x="708451" y="52416"/>
                </a:lnTo>
                <a:lnTo>
                  <a:pt x="747092" y="74257"/>
                </a:lnTo>
                <a:lnTo>
                  <a:pt x="781722" y="98215"/>
                </a:lnTo>
                <a:lnTo>
                  <a:pt x="781722" y="122001"/>
                </a:lnTo>
                <a:lnTo>
                  <a:pt x="488105" y="122001"/>
                </a:lnTo>
                <a:lnTo>
                  <a:pt x="442199" y="124854"/>
                </a:lnTo>
                <a:lnTo>
                  <a:pt x="397990" y="133187"/>
                </a:lnTo>
                <a:lnTo>
                  <a:pt x="355822" y="146655"/>
                </a:lnTo>
                <a:lnTo>
                  <a:pt x="316037" y="164914"/>
                </a:lnTo>
                <a:lnTo>
                  <a:pt x="278981" y="187621"/>
                </a:lnTo>
                <a:lnTo>
                  <a:pt x="244997" y="214431"/>
                </a:lnTo>
                <a:lnTo>
                  <a:pt x="214428" y="245002"/>
                </a:lnTo>
                <a:lnTo>
                  <a:pt x="187619" y="278989"/>
                </a:lnTo>
                <a:lnTo>
                  <a:pt x="164913" y="316049"/>
                </a:lnTo>
                <a:lnTo>
                  <a:pt x="146655" y="355837"/>
                </a:lnTo>
                <a:lnTo>
                  <a:pt x="133187" y="398011"/>
                </a:lnTo>
                <a:lnTo>
                  <a:pt x="124854" y="442226"/>
                </a:lnTo>
                <a:lnTo>
                  <a:pt x="122000" y="488139"/>
                </a:lnTo>
                <a:lnTo>
                  <a:pt x="124854" y="534044"/>
                </a:lnTo>
                <a:lnTo>
                  <a:pt x="133187" y="578251"/>
                </a:lnTo>
                <a:lnTo>
                  <a:pt x="146655" y="620417"/>
                </a:lnTo>
                <a:lnTo>
                  <a:pt x="164913" y="660199"/>
                </a:lnTo>
                <a:lnTo>
                  <a:pt x="187619" y="697251"/>
                </a:lnTo>
                <a:lnTo>
                  <a:pt x="214428" y="731232"/>
                </a:lnTo>
                <a:lnTo>
                  <a:pt x="244997" y="761797"/>
                </a:lnTo>
                <a:lnTo>
                  <a:pt x="278981" y="788602"/>
                </a:lnTo>
                <a:lnTo>
                  <a:pt x="316037" y="811304"/>
                </a:lnTo>
                <a:lnTo>
                  <a:pt x="355822" y="829560"/>
                </a:lnTo>
                <a:lnTo>
                  <a:pt x="397990" y="843025"/>
                </a:lnTo>
                <a:lnTo>
                  <a:pt x="442199" y="851356"/>
                </a:lnTo>
                <a:lnTo>
                  <a:pt x="488105" y="854209"/>
                </a:lnTo>
                <a:lnTo>
                  <a:pt x="781722" y="854209"/>
                </a:lnTo>
                <a:lnTo>
                  <a:pt x="781722" y="877961"/>
                </a:lnTo>
                <a:lnTo>
                  <a:pt x="747092" y="901931"/>
                </a:lnTo>
                <a:lnTo>
                  <a:pt x="708451" y="923785"/>
                </a:lnTo>
                <a:lnTo>
                  <a:pt x="667728" y="942124"/>
                </a:lnTo>
                <a:lnTo>
                  <a:pt x="625127" y="956745"/>
                </a:lnTo>
                <a:lnTo>
                  <a:pt x="580853" y="967441"/>
                </a:lnTo>
                <a:lnTo>
                  <a:pt x="535111" y="974009"/>
                </a:lnTo>
                <a:lnTo>
                  <a:pt x="488105" y="976244"/>
                </a:lnTo>
                <a:close/>
              </a:path>
              <a:path w="782320" h="976630">
                <a:moveTo>
                  <a:pt x="781722" y="270282"/>
                </a:moveTo>
                <a:lnTo>
                  <a:pt x="731213" y="214431"/>
                </a:lnTo>
                <a:lnTo>
                  <a:pt x="697228" y="187621"/>
                </a:lnTo>
                <a:lnTo>
                  <a:pt x="660172" y="164914"/>
                </a:lnTo>
                <a:lnTo>
                  <a:pt x="620388" y="146655"/>
                </a:lnTo>
                <a:lnTo>
                  <a:pt x="578219" y="133187"/>
                </a:lnTo>
                <a:lnTo>
                  <a:pt x="534010" y="124854"/>
                </a:lnTo>
                <a:lnTo>
                  <a:pt x="488105" y="122001"/>
                </a:lnTo>
                <a:lnTo>
                  <a:pt x="781722" y="122001"/>
                </a:lnTo>
                <a:lnTo>
                  <a:pt x="781722" y="270282"/>
                </a:lnTo>
                <a:close/>
              </a:path>
              <a:path w="782320" h="976630">
                <a:moveTo>
                  <a:pt x="781722" y="854209"/>
                </a:moveTo>
                <a:lnTo>
                  <a:pt x="488105" y="854209"/>
                </a:lnTo>
                <a:lnTo>
                  <a:pt x="534003" y="851356"/>
                </a:lnTo>
                <a:lnTo>
                  <a:pt x="578206" y="843025"/>
                </a:lnTo>
                <a:lnTo>
                  <a:pt x="620370" y="829560"/>
                </a:lnTo>
                <a:lnTo>
                  <a:pt x="660151" y="811304"/>
                </a:lnTo>
                <a:lnTo>
                  <a:pt x="697204" y="788602"/>
                </a:lnTo>
                <a:lnTo>
                  <a:pt x="731188" y="761797"/>
                </a:lnTo>
                <a:lnTo>
                  <a:pt x="761756" y="731232"/>
                </a:lnTo>
                <a:lnTo>
                  <a:pt x="781722" y="705926"/>
                </a:lnTo>
                <a:lnTo>
                  <a:pt x="781722" y="854209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1221" y="3558179"/>
            <a:ext cx="1571625" cy="2750820"/>
          </a:xfrm>
          <a:custGeom>
            <a:avLst/>
            <a:gdLst/>
            <a:ahLst/>
            <a:cxnLst/>
            <a:rect l="l" t="t" r="r" b="b"/>
            <a:pathLst>
              <a:path w="1571625" h="2750820">
                <a:moveTo>
                  <a:pt x="1571178" y="511742"/>
                </a:moveTo>
                <a:lnTo>
                  <a:pt x="862071" y="511742"/>
                </a:lnTo>
                <a:lnTo>
                  <a:pt x="883900" y="510515"/>
                </a:lnTo>
                <a:lnTo>
                  <a:pt x="905556" y="506838"/>
                </a:lnTo>
                <a:lnTo>
                  <a:pt x="926853" y="500715"/>
                </a:lnTo>
                <a:lnTo>
                  <a:pt x="947607" y="492152"/>
                </a:lnTo>
                <a:lnTo>
                  <a:pt x="973328" y="480116"/>
                </a:lnTo>
                <a:lnTo>
                  <a:pt x="999512" y="468756"/>
                </a:lnTo>
                <a:lnTo>
                  <a:pt x="1026121" y="458112"/>
                </a:lnTo>
                <a:lnTo>
                  <a:pt x="1053115" y="448224"/>
                </a:lnTo>
                <a:lnTo>
                  <a:pt x="1098988" y="425171"/>
                </a:lnTo>
                <a:lnTo>
                  <a:pt x="1136765" y="391692"/>
                </a:lnTo>
                <a:lnTo>
                  <a:pt x="1164756" y="349740"/>
                </a:lnTo>
                <a:lnTo>
                  <a:pt x="1181269" y="301272"/>
                </a:lnTo>
                <a:lnTo>
                  <a:pt x="1241513" y="81"/>
                </a:lnTo>
                <a:lnTo>
                  <a:pt x="1508734" y="0"/>
                </a:lnTo>
                <a:lnTo>
                  <a:pt x="1569005" y="301272"/>
                </a:lnTo>
                <a:lnTo>
                  <a:pt x="1571178" y="307654"/>
                </a:lnTo>
                <a:lnTo>
                  <a:pt x="1571178" y="511742"/>
                </a:lnTo>
                <a:close/>
              </a:path>
              <a:path w="1571625" h="2750820">
                <a:moveTo>
                  <a:pt x="497254" y="2442045"/>
                </a:moveTo>
                <a:lnTo>
                  <a:pt x="308284" y="2253075"/>
                </a:lnTo>
                <a:lnTo>
                  <a:pt x="478756" y="1997231"/>
                </a:lnTo>
                <a:lnTo>
                  <a:pt x="501369" y="1951270"/>
                </a:lnTo>
                <a:lnTo>
                  <a:pt x="511261" y="1901831"/>
                </a:lnTo>
                <a:lnTo>
                  <a:pt x="508257" y="1851492"/>
                </a:lnTo>
                <a:lnTo>
                  <a:pt x="492179" y="1802831"/>
                </a:lnTo>
                <a:lnTo>
                  <a:pt x="480116" y="1777028"/>
                </a:lnTo>
                <a:lnTo>
                  <a:pt x="468722" y="1750841"/>
                </a:lnTo>
                <a:lnTo>
                  <a:pt x="458055" y="1724244"/>
                </a:lnTo>
                <a:lnTo>
                  <a:pt x="448170" y="1697213"/>
                </a:lnTo>
                <a:lnTo>
                  <a:pt x="425197" y="1651404"/>
                </a:lnTo>
                <a:lnTo>
                  <a:pt x="391726" y="1613659"/>
                </a:lnTo>
                <a:lnTo>
                  <a:pt x="349732" y="1585680"/>
                </a:lnTo>
                <a:lnTo>
                  <a:pt x="301190" y="1569169"/>
                </a:lnTo>
                <a:lnTo>
                  <a:pt x="109" y="1508843"/>
                </a:lnTo>
                <a:lnTo>
                  <a:pt x="0" y="1241485"/>
                </a:lnTo>
                <a:lnTo>
                  <a:pt x="301190" y="1181269"/>
                </a:lnTo>
                <a:lnTo>
                  <a:pt x="349732" y="1164747"/>
                </a:lnTo>
                <a:lnTo>
                  <a:pt x="391726" y="1136779"/>
                </a:lnTo>
                <a:lnTo>
                  <a:pt x="425197" y="1099065"/>
                </a:lnTo>
                <a:lnTo>
                  <a:pt x="448170" y="1053306"/>
                </a:lnTo>
                <a:lnTo>
                  <a:pt x="458030" y="1026297"/>
                </a:lnTo>
                <a:lnTo>
                  <a:pt x="468647" y="999669"/>
                </a:lnTo>
                <a:lnTo>
                  <a:pt x="480000" y="973435"/>
                </a:lnTo>
                <a:lnTo>
                  <a:pt x="492070" y="947607"/>
                </a:lnTo>
                <a:lnTo>
                  <a:pt x="508257" y="898966"/>
                </a:lnTo>
                <a:lnTo>
                  <a:pt x="511309" y="848600"/>
                </a:lnTo>
                <a:lnTo>
                  <a:pt x="501413" y="799083"/>
                </a:lnTo>
                <a:lnTo>
                  <a:pt x="478755" y="752989"/>
                </a:lnTo>
                <a:lnTo>
                  <a:pt x="308284" y="497363"/>
                </a:lnTo>
                <a:lnTo>
                  <a:pt x="497254" y="308393"/>
                </a:lnTo>
                <a:lnTo>
                  <a:pt x="753098" y="478728"/>
                </a:lnTo>
                <a:lnTo>
                  <a:pt x="805559" y="503441"/>
                </a:lnTo>
                <a:lnTo>
                  <a:pt x="862071" y="511742"/>
                </a:lnTo>
                <a:lnTo>
                  <a:pt x="1571178" y="511742"/>
                </a:lnTo>
                <a:lnTo>
                  <a:pt x="1571178" y="2238478"/>
                </a:lnTo>
                <a:lnTo>
                  <a:pt x="862071" y="2238478"/>
                </a:lnTo>
                <a:lnTo>
                  <a:pt x="805559" y="2246820"/>
                </a:lnTo>
                <a:lnTo>
                  <a:pt x="753098" y="2271492"/>
                </a:lnTo>
                <a:lnTo>
                  <a:pt x="497254" y="2442045"/>
                </a:lnTo>
                <a:close/>
              </a:path>
              <a:path w="1571625" h="2750820">
                <a:moveTo>
                  <a:pt x="1508707" y="2750220"/>
                </a:moveTo>
                <a:lnTo>
                  <a:pt x="1241485" y="2750220"/>
                </a:lnTo>
                <a:lnTo>
                  <a:pt x="1181269" y="2449139"/>
                </a:lnTo>
                <a:lnTo>
                  <a:pt x="1164759" y="2400598"/>
                </a:lnTo>
                <a:lnTo>
                  <a:pt x="1136793" y="2358607"/>
                </a:lnTo>
                <a:lnTo>
                  <a:pt x="1099080" y="2325144"/>
                </a:lnTo>
                <a:lnTo>
                  <a:pt x="1053334" y="2302186"/>
                </a:lnTo>
                <a:lnTo>
                  <a:pt x="1026320" y="2292315"/>
                </a:lnTo>
                <a:lnTo>
                  <a:pt x="999683" y="2281696"/>
                </a:lnTo>
                <a:lnTo>
                  <a:pt x="973439" y="2270341"/>
                </a:lnTo>
                <a:lnTo>
                  <a:pt x="947607" y="2258259"/>
                </a:lnTo>
                <a:lnTo>
                  <a:pt x="926903" y="2249597"/>
                </a:lnTo>
                <a:lnTo>
                  <a:pt x="905607" y="2243416"/>
                </a:lnTo>
                <a:lnTo>
                  <a:pt x="883927" y="2239711"/>
                </a:lnTo>
                <a:lnTo>
                  <a:pt x="862071" y="2238478"/>
                </a:lnTo>
                <a:lnTo>
                  <a:pt x="1571178" y="2238478"/>
                </a:lnTo>
                <a:lnTo>
                  <a:pt x="1571178" y="2443155"/>
                </a:lnTo>
                <a:lnTo>
                  <a:pt x="1569141" y="2449139"/>
                </a:lnTo>
                <a:lnTo>
                  <a:pt x="1508707" y="2750220"/>
                </a:lnTo>
                <a:close/>
              </a:path>
            </a:pathLst>
          </a:custGeom>
          <a:solidFill>
            <a:srgbClr val="EBEFF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6551" y="3303999"/>
            <a:ext cx="1866264" cy="3143250"/>
          </a:xfrm>
          <a:custGeom>
            <a:avLst/>
            <a:gdLst/>
            <a:ahLst/>
            <a:cxnLst/>
            <a:rect l="l" t="t" r="r" b="b"/>
            <a:pathLst>
              <a:path w="1866265" h="3143250">
                <a:moveTo>
                  <a:pt x="1372934" y="511742"/>
                </a:moveTo>
                <a:lnTo>
                  <a:pt x="1058463" y="511742"/>
                </a:lnTo>
                <a:lnTo>
                  <a:pt x="1089341" y="497299"/>
                </a:lnTo>
                <a:lnTo>
                  <a:pt x="1120722" y="483680"/>
                </a:lnTo>
                <a:lnTo>
                  <a:pt x="1152631" y="470941"/>
                </a:lnTo>
                <a:lnTo>
                  <a:pt x="1185089" y="459138"/>
                </a:lnTo>
                <a:lnTo>
                  <a:pt x="1245333" y="157948"/>
                </a:lnTo>
                <a:lnTo>
                  <a:pt x="1259493" y="114350"/>
                </a:lnTo>
                <a:lnTo>
                  <a:pt x="1282648" y="76169"/>
                </a:lnTo>
                <a:lnTo>
                  <a:pt x="1313434" y="44524"/>
                </a:lnTo>
                <a:lnTo>
                  <a:pt x="1350486" y="20534"/>
                </a:lnTo>
                <a:lnTo>
                  <a:pt x="1392440" y="5320"/>
                </a:lnTo>
                <a:lnTo>
                  <a:pt x="1437932" y="0"/>
                </a:lnTo>
                <a:lnTo>
                  <a:pt x="1705181" y="0"/>
                </a:lnTo>
                <a:lnTo>
                  <a:pt x="1750697" y="5320"/>
                </a:lnTo>
                <a:lnTo>
                  <a:pt x="1792688" y="20534"/>
                </a:lnTo>
                <a:lnTo>
                  <a:pt x="1829774" y="44524"/>
                </a:lnTo>
                <a:lnTo>
                  <a:pt x="1860575" y="76169"/>
                </a:lnTo>
                <a:lnTo>
                  <a:pt x="1865848" y="84869"/>
                </a:lnTo>
                <a:lnTo>
                  <a:pt x="1865848" y="196418"/>
                </a:lnTo>
                <a:lnTo>
                  <a:pt x="1705181" y="196418"/>
                </a:lnTo>
                <a:lnTo>
                  <a:pt x="1437932" y="196528"/>
                </a:lnTo>
                <a:lnTo>
                  <a:pt x="1377715" y="497718"/>
                </a:lnTo>
                <a:lnTo>
                  <a:pt x="1372934" y="511742"/>
                </a:lnTo>
                <a:close/>
              </a:path>
              <a:path w="1866265" h="3143250">
                <a:moveTo>
                  <a:pt x="1865848" y="630737"/>
                </a:moveTo>
                <a:lnTo>
                  <a:pt x="1809925" y="588128"/>
                </a:lnTo>
                <a:lnTo>
                  <a:pt x="1781937" y="546183"/>
                </a:lnTo>
                <a:lnTo>
                  <a:pt x="1765424" y="497718"/>
                </a:lnTo>
                <a:lnTo>
                  <a:pt x="1705181" y="196418"/>
                </a:lnTo>
                <a:lnTo>
                  <a:pt x="1865848" y="196418"/>
                </a:lnTo>
                <a:lnTo>
                  <a:pt x="1865848" y="630737"/>
                </a:lnTo>
                <a:close/>
              </a:path>
              <a:path w="1866265" h="3143250">
                <a:moveTo>
                  <a:pt x="693810" y="2834965"/>
                </a:moveTo>
                <a:lnTo>
                  <a:pt x="619528" y="2820406"/>
                </a:lnTo>
                <a:lnTo>
                  <a:pt x="585426" y="2802402"/>
                </a:lnTo>
                <a:lnTo>
                  <a:pt x="554824" y="2777423"/>
                </a:lnTo>
                <a:lnTo>
                  <a:pt x="365853" y="2588452"/>
                </a:lnTo>
                <a:lnTo>
                  <a:pt x="337449" y="2552509"/>
                </a:lnTo>
                <a:lnTo>
                  <a:pt x="318524" y="2512052"/>
                </a:lnTo>
                <a:lnTo>
                  <a:pt x="309263" y="2468852"/>
                </a:lnTo>
                <a:lnTo>
                  <a:pt x="309848" y="2424678"/>
                </a:lnTo>
                <a:lnTo>
                  <a:pt x="320465" y="2381302"/>
                </a:lnTo>
                <a:lnTo>
                  <a:pt x="341298" y="2340493"/>
                </a:lnTo>
                <a:lnTo>
                  <a:pt x="511742" y="2084868"/>
                </a:lnTo>
                <a:lnTo>
                  <a:pt x="497313" y="2053948"/>
                </a:lnTo>
                <a:lnTo>
                  <a:pt x="483690" y="2022516"/>
                </a:lnTo>
                <a:lnTo>
                  <a:pt x="470922" y="1990604"/>
                </a:lnTo>
                <a:lnTo>
                  <a:pt x="459056" y="1958242"/>
                </a:lnTo>
                <a:lnTo>
                  <a:pt x="157975" y="1897889"/>
                </a:lnTo>
                <a:lnTo>
                  <a:pt x="114375" y="1883759"/>
                </a:lnTo>
                <a:lnTo>
                  <a:pt x="76189" y="1860597"/>
                </a:lnTo>
                <a:lnTo>
                  <a:pt x="44538" y="1829784"/>
                </a:lnTo>
                <a:lnTo>
                  <a:pt x="20541" y="1792703"/>
                </a:lnTo>
                <a:lnTo>
                  <a:pt x="5322" y="1750736"/>
                </a:lnTo>
                <a:lnTo>
                  <a:pt x="0" y="1705263"/>
                </a:lnTo>
                <a:lnTo>
                  <a:pt x="0" y="1437931"/>
                </a:lnTo>
                <a:lnTo>
                  <a:pt x="5322" y="1392440"/>
                </a:lnTo>
                <a:lnTo>
                  <a:pt x="20541" y="1350486"/>
                </a:lnTo>
                <a:lnTo>
                  <a:pt x="44538" y="1313434"/>
                </a:lnTo>
                <a:lnTo>
                  <a:pt x="76189" y="1282648"/>
                </a:lnTo>
                <a:lnTo>
                  <a:pt x="114375" y="1259493"/>
                </a:lnTo>
                <a:lnTo>
                  <a:pt x="157975" y="1245333"/>
                </a:lnTo>
                <a:lnTo>
                  <a:pt x="459029" y="1185116"/>
                </a:lnTo>
                <a:lnTo>
                  <a:pt x="470879" y="1152692"/>
                </a:lnTo>
                <a:lnTo>
                  <a:pt x="483622" y="1120780"/>
                </a:lnTo>
                <a:lnTo>
                  <a:pt x="497240" y="1089379"/>
                </a:lnTo>
                <a:lnTo>
                  <a:pt x="511715" y="1058490"/>
                </a:lnTo>
                <a:lnTo>
                  <a:pt x="341271" y="802755"/>
                </a:lnTo>
                <a:lnTo>
                  <a:pt x="320427" y="761917"/>
                </a:lnTo>
                <a:lnTo>
                  <a:pt x="309803" y="718550"/>
                </a:lnTo>
                <a:lnTo>
                  <a:pt x="309215" y="674411"/>
                </a:lnTo>
                <a:lnTo>
                  <a:pt x="318479" y="631253"/>
                </a:lnTo>
                <a:lnTo>
                  <a:pt x="337411" y="590833"/>
                </a:lnTo>
                <a:lnTo>
                  <a:pt x="365826" y="554906"/>
                </a:lnTo>
                <a:lnTo>
                  <a:pt x="554797" y="365935"/>
                </a:lnTo>
                <a:lnTo>
                  <a:pt x="585403" y="340876"/>
                </a:lnTo>
                <a:lnTo>
                  <a:pt x="619511" y="322881"/>
                </a:lnTo>
                <a:lnTo>
                  <a:pt x="693782" y="308393"/>
                </a:lnTo>
                <a:lnTo>
                  <a:pt x="722005" y="310416"/>
                </a:lnTo>
                <a:lnTo>
                  <a:pt x="749865" y="316537"/>
                </a:lnTo>
                <a:lnTo>
                  <a:pt x="776927" y="326833"/>
                </a:lnTo>
                <a:lnTo>
                  <a:pt x="802756" y="341379"/>
                </a:lnTo>
                <a:lnTo>
                  <a:pt x="1048061" y="504812"/>
                </a:lnTo>
                <a:lnTo>
                  <a:pt x="693700" y="504812"/>
                </a:lnTo>
                <a:lnTo>
                  <a:pt x="504730" y="693782"/>
                </a:lnTo>
                <a:lnTo>
                  <a:pt x="675202" y="949408"/>
                </a:lnTo>
                <a:lnTo>
                  <a:pt x="697855" y="995510"/>
                </a:lnTo>
                <a:lnTo>
                  <a:pt x="707745" y="1045039"/>
                </a:lnTo>
                <a:lnTo>
                  <a:pt x="704692" y="1095408"/>
                </a:lnTo>
                <a:lnTo>
                  <a:pt x="688516" y="1144026"/>
                </a:lnTo>
                <a:lnTo>
                  <a:pt x="676435" y="1169858"/>
                </a:lnTo>
                <a:lnTo>
                  <a:pt x="665079" y="1196102"/>
                </a:lnTo>
                <a:lnTo>
                  <a:pt x="654461" y="1222739"/>
                </a:lnTo>
                <a:lnTo>
                  <a:pt x="644589" y="1249753"/>
                </a:lnTo>
                <a:lnTo>
                  <a:pt x="621631" y="1295499"/>
                </a:lnTo>
                <a:lnTo>
                  <a:pt x="588168" y="1333212"/>
                </a:lnTo>
                <a:lnTo>
                  <a:pt x="546178" y="1361178"/>
                </a:lnTo>
                <a:lnTo>
                  <a:pt x="497636" y="1377688"/>
                </a:lnTo>
                <a:lnTo>
                  <a:pt x="196448" y="1437931"/>
                </a:lnTo>
                <a:lnTo>
                  <a:pt x="196557" y="1705263"/>
                </a:lnTo>
                <a:lnTo>
                  <a:pt x="497636" y="1765588"/>
                </a:lnTo>
                <a:lnTo>
                  <a:pt x="546178" y="1782111"/>
                </a:lnTo>
                <a:lnTo>
                  <a:pt x="588169" y="1810088"/>
                </a:lnTo>
                <a:lnTo>
                  <a:pt x="621631" y="1847827"/>
                </a:lnTo>
                <a:lnTo>
                  <a:pt x="644589" y="1893632"/>
                </a:lnTo>
                <a:lnTo>
                  <a:pt x="654489" y="1920675"/>
                </a:lnTo>
                <a:lnTo>
                  <a:pt x="665165" y="1947270"/>
                </a:lnTo>
                <a:lnTo>
                  <a:pt x="676561" y="1973450"/>
                </a:lnTo>
                <a:lnTo>
                  <a:pt x="688626" y="1999250"/>
                </a:lnTo>
                <a:lnTo>
                  <a:pt x="704699" y="2047923"/>
                </a:lnTo>
                <a:lnTo>
                  <a:pt x="707697" y="2098267"/>
                </a:lnTo>
                <a:lnTo>
                  <a:pt x="697803" y="2147716"/>
                </a:lnTo>
                <a:lnTo>
                  <a:pt x="675202" y="2193704"/>
                </a:lnTo>
                <a:lnTo>
                  <a:pt x="504730" y="2449494"/>
                </a:lnTo>
                <a:lnTo>
                  <a:pt x="693701" y="2638464"/>
                </a:lnTo>
                <a:lnTo>
                  <a:pt x="1047896" y="2638464"/>
                </a:lnTo>
                <a:lnTo>
                  <a:pt x="802783" y="2801951"/>
                </a:lnTo>
                <a:lnTo>
                  <a:pt x="777000" y="2816422"/>
                </a:lnTo>
                <a:lnTo>
                  <a:pt x="749933" y="2826735"/>
                </a:lnTo>
                <a:lnTo>
                  <a:pt x="722048" y="2832911"/>
                </a:lnTo>
                <a:lnTo>
                  <a:pt x="693810" y="2834965"/>
                </a:lnTo>
                <a:close/>
              </a:path>
              <a:path w="1866265" h="3143250">
                <a:moveTo>
                  <a:pt x="1058490" y="708161"/>
                </a:moveTo>
                <a:lnTo>
                  <a:pt x="1001991" y="699863"/>
                </a:lnTo>
                <a:lnTo>
                  <a:pt x="949544" y="675175"/>
                </a:lnTo>
                <a:lnTo>
                  <a:pt x="693700" y="504812"/>
                </a:lnTo>
                <a:lnTo>
                  <a:pt x="1048061" y="504812"/>
                </a:lnTo>
                <a:lnTo>
                  <a:pt x="1058463" y="511742"/>
                </a:lnTo>
                <a:lnTo>
                  <a:pt x="1372934" y="511742"/>
                </a:lnTo>
                <a:lnTo>
                  <a:pt x="1333201" y="588128"/>
                </a:lnTo>
                <a:lnTo>
                  <a:pt x="1295431" y="621606"/>
                </a:lnTo>
                <a:lnTo>
                  <a:pt x="1249562" y="644671"/>
                </a:lnTo>
                <a:lnTo>
                  <a:pt x="1222563" y="654554"/>
                </a:lnTo>
                <a:lnTo>
                  <a:pt x="1195948" y="665192"/>
                </a:lnTo>
                <a:lnTo>
                  <a:pt x="1169763" y="676551"/>
                </a:lnTo>
                <a:lnTo>
                  <a:pt x="1144054" y="688598"/>
                </a:lnTo>
                <a:lnTo>
                  <a:pt x="1123298" y="697169"/>
                </a:lnTo>
                <a:lnTo>
                  <a:pt x="1101998" y="703281"/>
                </a:lnTo>
                <a:lnTo>
                  <a:pt x="1080335" y="706942"/>
                </a:lnTo>
                <a:lnTo>
                  <a:pt x="1058490" y="708161"/>
                </a:lnTo>
                <a:close/>
              </a:path>
              <a:path w="1866265" h="3143250">
                <a:moveTo>
                  <a:pt x="1047896" y="2638464"/>
                </a:moveTo>
                <a:lnTo>
                  <a:pt x="693701" y="2638464"/>
                </a:lnTo>
                <a:lnTo>
                  <a:pt x="949545" y="2467938"/>
                </a:lnTo>
                <a:lnTo>
                  <a:pt x="975024" y="2453587"/>
                </a:lnTo>
                <a:lnTo>
                  <a:pt x="1001992" y="2443270"/>
                </a:lnTo>
                <a:lnTo>
                  <a:pt x="1029972" y="2437040"/>
                </a:lnTo>
                <a:lnTo>
                  <a:pt x="1058490" y="2434951"/>
                </a:lnTo>
                <a:lnTo>
                  <a:pt x="1080362" y="2436177"/>
                </a:lnTo>
                <a:lnTo>
                  <a:pt x="1102050" y="2439866"/>
                </a:lnTo>
                <a:lnTo>
                  <a:pt x="1123348" y="2446036"/>
                </a:lnTo>
                <a:lnTo>
                  <a:pt x="1144054" y="2454705"/>
                </a:lnTo>
                <a:lnTo>
                  <a:pt x="1169882" y="2466783"/>
                </a:lnTo>
                <a:lnTo>
                  <a:pt x="1196119" y="2478132"/>
                </a:lnTo>
                <a:lnTo>
                  <a:pt x="1222755" y="2488749"/>
                </a:lnTo>
                <a:lnTo>
                  <a:pt x="1249780" y="2498633"/>
                </a:lnTo>
                <a:lnTo>
                  <a:pt x="1295523" y="2521594"/>
                </a:lnTo>
                <a:lnTo>
                  <a:pt x="1333229" y="2555063"/>
                </a:lnTo>
                <a:lnTo>
                  <a:pt x="1361194" y="2597055"/>
                </a:lnTo>
                <a:lnTo>
                  <a:pt x="1372886" y="2631398"/>
                </a:lnTo>
                <a:lnTo>
                  <a:pt x="1058490" y="2631398"/>
                </a:lnTo>
                <a:lnTo>
                  <a:pt x="1047896" y="2638464"/>
                </a:lnTo>
                <a:close/>
              </a:path>
              <a:path w="1866265" h="3143250">
                <a:moveTo>
                  <a:pt x="1865848" y="2946694"/>
                </a:moveTo>
                <a:lnTo>
                  <a:pt x="1705181" y="2946694"/>
                </a:lnTo>
                <a:lnTo>
                  <a:pt x="1765615" y="2645585"/>
                </a:lnTo>
                <a:lnTo>
                  <a:pt x="1782136" y="2597055"/>
                </a:lnTo>
                <a:lnTo>
                  <a:pt x="1810102" y="2555063"/>
                </a:lnTo>
                <a:lnTo>
                  <a:pt x="1847808" y="2521594"/>
                </a:lnTo>
                <a:lnTo>
                  <a:pt x="1865848" y="2512539"/>
                </a:lnTo>
                <a:lnTo>
                  <a:pt x="1865848" y="2946694"/>
                </a:lnTo>
                <a:close/>
              </a:path>
              <a:path w="1866265" h="3143250">
                <a:moveTo>
                  <a:pt x="1705208" y="3143140"/>
                </a:moveTo>
                <a:lnTo>
                  <a:pt x="1437959" y="3143140"/>
                </a:lnTo>
                <a:lnTo>
                  <a:pt x="1392467" y="3137827"/>
                </a:lnTo>
                <a:lnTo>
                  <a:pt x="1350513" y="3122629"/>
                </a:lnTo>
                <a:lnTo>
                  <a:pt x="1313461" y="3098653"/>
                </a:lnTo>
                <a:lnTo>
                  <a:pt x="1282675" y="3067011"/>
                </a:lnTo>
                <a:lnTo>
                  <a:pt x="1259520" y="3028812"/>
                </a:lnTo>
                <a:lnTo>
                  <a:pt x="1245360" y="2985165"/>
                </a:lnTo>
                <a:lnTo>
                  <a:pt x="1185116" y="2684165"/>
                </a:lnTo>
                <a:lnTo>
                  <a:pt x="1152658" y="2672337"/>
                </a:lnTo>
                <a:lnTo>
                  <a:pt x="1120749" y="2659582"/>
                </a:lnTo>
                <a:lnTo>
                  <a:pt x="1089368" y="2645927"/>
                </a:lnTo>
                <a:lnTo>
                  <a:pt x="1058490" y="2631398"/>
                </a:lnTo>
                <a:lnTo>
                  <a:pt x="1372886" y="2631398"/>
                </a:lnTo>
                <a:lnTo>
                  <a:pt x="1377716" y="2645585"/>
                </a:lnTo>
                <a:lnTo>
                  <a:pt x="1437932" y="2946694"/>
                </a:lnTo>
                <a:lnTo>
                  <a:pt x="1865848" y="2946694"/>
                </a:lnTo>
                <a:lnTo>
                  <a:pt x="1865848" y="3058351"/>
                </a:lnTo>
                <a:lnTo>
                  <a:pt x="1860602" y="3067011"/>
                </a:lnTo>
                <a:lnTo>
                  <a:pt x="1829801" y="3098653"/>
                </a:lnTo>
                <a:lnTo>
                  <a:pt x="1792715" y="3122629"/>
                </a:lnTo>
                <a:lnTo>
                  <a:pt x="1750724" y="3137827"/>
                </a:lnTo>
                <a:lnTo>
                  <a:pt x="1705208" y="3143140"/>
                </a:lnTo>
                <a:close/>
              </a:path>
            </a:pathLst>
          </a:custGeom>
          <a:solidFill>
            <a:srgbClr val="536A7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0669" y="4188062"/>
            <a:ext cx="982344" cy="1375410"/>
          </a:xfrm>
          <a:custGeom>
            <a:avLst/>
            <a:gdLst/>
            <a:ahLst/>
            <a:cxnLst/>
            <a:rect l="l" t="t" r="r" b="b"/>
            <a:pathLst>
              <a:path w="982345" h="1375410">
                <a:moveTo>
                  <a:pt x="687562" y="1375124"/>
                </a:moveTo>
                <a:lnTo>
                  <a:pt x="640495" y="1373537"/>
                </a:lnTo>
                <a:lnTo>
                  <a:pt x="594278" y="1368846"/>
                </a:lnTo>
                <a:lnTo>
                  <a:pt x="549014" y="1361152"/>
                </a:lnTo>
                <a:lnTo>
                  <a:pt x="504805" y="1350558"/>
                </a:lnTo>
                <a:lnTo>
                  <a:pt x="461753" y="1337168"/>
                </a:lnTo>
                <a:lnTo>
                  <a:pt x="419961" y="1321082"/>
                </a:lnTo>
                <a:lnTo>
                  <a:pt x="379532" y="1302404"/>
                </a:lnTo>
                <a:lnTo>
                  <a:pt x="340567" y="1281237"/>
                </a:lnTo>
                <a:lnTo>
                  <a:pt x="303170" y="1257682"/>
                </a:lnTo>
                <a:lnTo>
                  <a:pt x="267443" y="1231842"/>
                </a:lnTo>
                <a:lnTo>
                  <a:pt x="233488" y="1203820"/>
                </a:lnTo>
                <a:lnTo>
                  <a:pt x="201408" y="1173718"/>
                </a:lnTo>
                <a:lnTo>
                  <a:pt x="171306" y="1141639"/>
                </a:lnTo>
                <a:lnTo>
                  <a:pt x="143283" y="1107686"/>
                </a:lnTo>
                <a:lnTo>
                  <a:pt x="117443" y="1071960"/>
                </a:lnTo>
                <a:lnTo>
                  <a:pt x="93887" y="1034564"/>
                </a:lnTo>
                <a:lnTo>
                  <a:pt x="72720" y="995601"/>
                </a:lnTo>
                <a:lnTo>
                  <a:pt x="54041" y="955174"/>
                </a:lnTo>
                <a:lnTo>
                  <a:pt x="37956" y="913384"/>
                </a:lnTo>
                <a:lnTo>
                  <a:pt x="24565" y="870334"/>
                </a:lnTo>
                <a:lnTo>
                  <a:pt x="13971" y="826127"/>
                </a:lnTo>
                <a:lnTo>
                  <a:pt x="6277" y="780866"/>
                </a:lnTo>
                <a:lnTo>
                  <a:pt x="1584" y="734577"/>
                </a:lnTo>
                <a:lnTo>
                  <a:pt x="0" y="687589"/>
                </a:lnTo>
                <a:lnTo>
                  <a:pt x="1586" y="640519"/>
                </a:lnTo>
                <a:lnTo>
                  <a:pt x="6277" y="594299"/>
                </a:lnTo>
                <a:lnTo>
                  <a:pt x="13971" y="549032"/>
                </a:lnTo>
                <a:lnTo>
                  <a:pt x="24565" y="504821"/>
                </a:lnTo>
                <a:lnTo>
                  <a:pt x="37956" y="461766"/>
                </a:lnTo>
                <a:lnTo>
                  <a:pt x="54041" y="419973"/>
                </a:lnTo>
                <a:lnTo>
                  <a:pt x="72720" y="379541"/>
                </a:lnTo>
                <a:lnTo>
                  <a:pt x="93887" y="340575"/>
                </a:lnTo>
                <a:lnTo>
                  <a:pt x="117443" y="303177"/>
                </a:lnTo>
                <a:lnTo>
                  <a:pt x="143283" y="267448"/>
                </a:lnTo>
                <a:lnTo>
                  <a:pt x="171306" y="233492"/>
                </a:lnTo>
                <a:lnTo>
                  <a:pt x="201408" y="201412"/>
                </a:lnTo>
                <a:lnTo>
                  <a:pt x="233488" y="171308"/>
                </a:lnTo>
                <a:lnTo>
                  <a:pt x="267443" y="143285"/>
                </a:lnTo>
                <a:lnTo>
                  <a:pt x="303170" y="117444"/>
                </a:lnTo>
                <a:lnTo>
                  <a:pt x="340567" y="93889"/>
                </a:lnTo>
                <a:lnTo>
                  <a:pt x="379532" y="72720"/>
                </a:lnTo>
                <a:lnTo>
                  <a:pt x="419961" y="54042"/>
                </a:lnTo>
                <a:lnTo>
                  <a:pt x="461753" y="37956"/>
                </a:lnTo>
                <a:lnTo>
                  <a:pt x="504805" y="24565"/>
                </a:lnTo>
                <a:lnTo>
                  <a:pt x="549014" y="13971"/>
                </a:lnTo>
                <a:lnTo>
                  <a:pt x="594278" y="6277"/>
                </a:lnTo>
                <a:lnTo>
                  <a:pt x="640495" y="1586"/>
                </a:lnTo>
                <a:lnTo>
                  <a:pt x="687562" y="0"/>
                </a:lnTo>
                <a:lnTo>
                  <a:pt x="734628" y="1586"/>
                </a:lnTo>
                <a:lnTo>
                  <a:pt x="780845" y="6278"/>
                </a:lnTo>
                <a:lnTo>
                  <a:pt x="826109" y="13972"/>
                </a:lnTo>
                <a:lnTo>
                  <a:pt x="870318" y="24567"/>
                </a:lnTo>
                <a:lnTo>
                  <a:pt x="913370" y="37959"/>
                </a:lnTo>
                <a:lnTo>
                  <a:pt x="955162" y="54046"/>
                </a:lnTo>
                <a:lnTo>
                  <a:pt x="981730" y="66321"/>
                </a:lnTo>
                <a:lnTo>
                  <a:pt x="981730" y="85945"/>
                </a:lnTo>
                <a:lnTo>
                  <a:pt x="687562" y="85945"/>
                </a:lnTo>
                <a:lnTo>
                  <a:pt x="640542" y="87755"/>
                </a:lnTo>
                <a:lnTo>
                  <a:pt x="594512" y="93096"/>
                </a:lnTo>
                <a:lnTo>
                  <a:pt x="549607" y="101834"/>
                </a:lnTo>
                <a:lnTo>
                  <a:pt x="505959" y="113835"/>
                </a:lnTo>
                <a:lnTo>
                  <a:pt x="463703" y="128967"/>
                </a:lnTo>
                <a:lnTo>
                  <a:pt x="422972" y="147094"/>
                </a:lnTo>
                <a:lnTo>
                  <a:pt x="383901" y="168083"/>
                </a:lnTo>
                <a:lnTo>
                  <a:pt x="346621" y="191801"/>
                </a:lnTo>
                <a:lnTo>
                  <a:pt x="311268" y="218114"/>
                </a:lnTo>
                <a:lnTo>
                  <a:pt x="277975" y="246888"/>
                </a:lnTo>
                <a:lnTo>
                  <a:pt x="246876" y="277990"/>
                </a:lnTo>
                <a:lnTo>
                  <a:pt x="218104" y="311285"/>
                </a:lnTo>
                <a:lnTo>
                  <a:pt x="191793" y="346640"/>
                </a:lnTo>
                <a:lnTo>
                  <a:pt x="168076" y="383921"/>
                </a:lnTo>
                <a:lnTo>
                  <a:pt x="147088" y="422994"/>
                </a:lnTo>
                <a:lnTo>
                  <a:pt x="128963" y="463727"/>
                </a:lnTo>
                <a:lnTo>
                  <a:pt x="113833" y="505984"/>
                </a:lnTo>
                <a:lnTo>
                  <a:pt x="101832" y="549632"/>
                </a:lnTo>
                <a:lnTo>
                  <a:pt x="93095" y="594539"/>
                </a:lnTo>
                <a:lnTo>
                  <a:pt x="87755" y="640569"/>
                </a:lnTo>
                <a:lnTo>
                  <a:pt x="85945" y="687589"/>
                </a:lnTo>
                <a:lnTo>
                  <a:pt x="87763" y="734652"/>
                </a:lnTo>
                <a:lnTo>
                  <a:pt x="93095" y="780580"/>
                </a:lnTo>
                <a:lnTo>
                  <a:pt x="101832" y="825465"/>
                </a:lnTo>
                <a:lnTo>
                  <a:pt x="113833" y="869097"/>
                </a:lnTo>
                <a:lnTo>
                  <a:pt x="128963" y="911342"/>
                </a:lnTo>
                <a:lnTo>
                  <a:pt x="147088" y="952065"/>
                </a:lnTo>
                <a:lnTo>
                  <a:pt x="168076" y="991134"/>
                </a:lnTo>
                <a:lnTo>
                  <a:pt x="191793" y="1028413"/>
                </a:lnTo>
                <a:lnTo>
                  <a:pt x="218104" y="1063768"/>
                </a:lnTo>
                <a:lnTo>
                  <a:pt x="246876" y="1097066"/>
                </a:lnTo>
                <a:lnTo>
                  <a:pt x="277975" y="1128173"/>
                </a:lnTo>
                <a:lnTo>
                  <a:pt x="311268" y="1156953"/>
                </a:lnTo>
                <a:lnTo>
                  <a:pt x="346621" y="1183273"/>
                </a:lnTo>
                <a:lnTo>
                  <a:pt x="383900" y="1206999"/>
                </a:lnTo>
                <a:lnTo>
                  <a:pt x="422972" y="1227997"/>
                </a:lnTo>
                <a:lnTo>
                  <a:pt x="463703" y="1246132"/>
                </a:lnTo>
                <a:lnTo>
                  <a:pt x="505959" y="1261271"/>
                </a:lnTo>
                <a:lnTo>
                  <a:pt x="549607" y="1273279"/>
                </a:lnTo>
                <a:lnTo>
                  <a:pt x="594512" y="1282023"/>
                </a:lnTo>
                <a:lnTo>
                  <a:pt x="640542" y="1287367"/>
                </a:lnTo>
                <a:lnTo>
                  <a:pt x="687562" y="1289178"/>
                </a:lnTo>
                <a:lnTo>
                  <a:pt x="981730" y="1289178"/>
                </a:lnTo>
                <a:lnTo>
                  <a:pt x="981730" y="1308808"/>
                </a:lnTo>
                <a:lnTo>
                  <a:pt x="913370" y="1337168"/>
                </a:lnTo>
                <a:lnTo>
                  <a:pt x="870318" y="1350558"/>
                </a:lnTo>
                <a:lnTo>
                  <a:pt x="826109" y="1361152"/>
                </a:lnTo>
                <a:lnTo>
                  <a:pt x="780845" y="1368846"/>
                </a:lnTo>
                <a:lnTo>
                  <a:pt x="734628" y="1373537"/>
                </a:lnTo>
                <a:lnTo>
                  <a:pt x="687562" y="1375124"/>
                </a:lnTo>
                <a:close/>
              </a:path>
              <a:path w="982345" h="1375410">
                <a:moveTo>
                  <a:pt x="981730" y="163036"/>
                </a:moveTo>
                <a:lnTo>
                  <a:pt x="911329" y="128967"/>
                </a:lnTo>
                <a:lnTo>
                  <a:pt x="869082" y="113835"/>
                </a:lnTo>
                <a:lnTo>
                  <a:pt x="825448" y="101834"/>
                </a:lnTo>
                <a:lnTo>
                  <a:pt x="780560" y="93096"/>
                </a:lnTo>
                <a:lnTo>
                  <a:pt x="734553" y="87755"/>
                </a:lnTo>
                <a:lnTo>
                  <a:pt x="687562" y="85945"/>
                </a:lnTo>
                <a:lnTo>
                  <a:pt x="981730" y="85945"/>
                </a:lnTo>
                <a:lnTo>
                  <a:pt x="981730" y="163036"/>
                </a:lnTo>
                <a:close/>
              </a:path>
              <a:path w="982345" h="1375410">
                <a:moveTo>
                  <a:pt x="981730" y="1289178"/>
                </a:moveTo>
                <a:lnTo>
                  <a:pt x="687562" y="1289178"/>
                </a:lnTo>
                <a:lnTo>
                  <a:pt x="734550" y="1287367"/>
                </a:lnTo>
                <a:lnTo>
                  <a:pt x="780553" y="1282023"/>
                </a:lnTo>
                <a:lnTo>
                  <a:pt x="825438" y="1273279"/>
                </a:lnTo>
                <a:lnTo>
                  <a:pt x="869070" y="1261271"/>
                </a:lnTo>
                <a:lnTo>
                  <a:pt x="911315" y="1246132"/>
                </a:lnTo>
                <a:lnTo>
                  <a:pt x="952039" y="1227997"/>
                </a:lnTo>
                <a:lnTo>
                  <a:pt x="981730" y="1212039"/>
                </a:lnTo>
                <a:lnTo>
                  <a:pt x="981730" y="1289178"/>
                </a:lnTo>
                <a:close/>
              </a:path>
            </a:pathLst>
          </a:custGeom>
          <a:solidFill>
            <a:srgbClr val="536A7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5365" y="4482759"/>
            <a:ext cx="687070" cy="786130"/>
          </a:xfrm>
          <a:custGeom>
            <a:avLst/>
            <a:gdLst/>
            <a:ahLst/>
            <a:cxnLst/>
            <a:rect l="l" t="t" r="r" b="b"/>
            <a:pathLst>
              <a:path w="687070" h="786129">
                <a:moveTo>
                  <a:pt x="392865" y="785757"/>
                </a:moveTo>
                <a:lnTo>
                  <a:pt x="343544" y="782696"/>
                </a:lnTo>
                <a:lnTo>
                  <a:pt x="296062" y="773757"/>
                </a:lnTo>
                <a:lnTo>
                  <a:pt x="250787" y="759309"/>
                </a:lnTo>
                <a:lnTo>
                  <a:pt x="208084" y="739720"/>
                </a:lnTo>
                <a:lnTo>
                  <a:pt x="168321" y="715359"/>
                </a:lnTo>
                <a:lnTo>
                  <a:pt x="131864" y="686595"/>
                </a:lnTo>
                <a:lnTo>
                  <a:pt x="99078" y="653795"/>
                </a:lnTo>
                <a:lnTo>
                  <a:pt x="70331" y="617328"/>
                </a:lnTo>
                <a:lnTo>
                  <a:pt x="45989" y="577564"/>
                </a:lnTo>
                <a:lnTo>
                  <a:pt x="26418" y="534869"/>
                </a:lnTo>
                <a:lnTo>
                  <a:pt x="11985" y="489614"/>
                </a:lnTo>
                <a:lnTo>
                  <a:pt x="3057" y="442165"/>
                </a:lnTo>
                <a:lnTo>
                  <a:pt x="0" y="392892"/>
                </a:lnTo>
                <a:lnTo>
                  <a:pt x="3057" y="343570"/>
                </a:lnTo>
                <a:lnTo>
                  <a:pt x="11985" y="296088"/>
                </a:lnTo>
                <a:lnTo>
                  <a:pt x="26418" y="250811"/>
                </a:lnTo>
                <a:lnTo>
                  <a:pt x="45989" y="208106"/>
                </a:lnTo>
                <a:lnTo>
                  <a:pt x="70331" y="168339"/>
                </a:lnTo>
                <a:lnTo>
                  <a:pt x="99078" y="131879"/>
                </a:lnTo>
                <a:lnTo>
                  <a:pt x="131863" y="99090"/>
                </a:lnTo>
                <a:lnTo>
                  <a:pt x="168321" y="70340"/>
                </a:lnTo>
                <a:lnTo>
                  <a:pt x="208084" y="45995"/>
                </a:lnTo>
                <a:lnTo>
                  <a:pt x="250787" y="26422"/>
                </a:lnTo>
                <a:lnTo>
                  <a:pt x="296062" y="11987"/>
                </a:lnTo>
                <a:lnTo>
                  <a:pt x="343544" y="3058"/>
                </a:lnTo>
                <a:lnTo>
                  <a:pt x="392865" y="0"/>
                </a:lnTo>
                <a:lnTo>
                  <a:pt x="442143" y="3058"/>
                </a:lnTo>
                <a:lnTo>
                  <a:pt x="489595" y="11989"/>
                </a:lnTo>
                <a:lnTo>
                  <a:pt x="534853" y="26425"/>
                </a:lnTo>
                <a:lnTo>
                  <a:pt x="577549" y="46000"/>
                </a:lnTo>
                <a:lnTo>
                  <a:pt x="617313" y="70347"/>
                </a:lnTo>
                <a:lnTo>
                  <a:pt x="652632" y="98195"/>
                </a:lnTo>
                <a:lnTo>
                  <a:pt x="392865" y="98195"/>
                </a:lnTo>
                <a:lnTo>
                  <a:pt x="345086" y="102054"/>
                </a:lnTo>
                <a:lnTo>
                  <a:pt x="299754" y="113225"/>
                </a:lnTo>
                <a:lnTo>
                  <a:pt x="257479" y="131100"/>
                </a:lnTo>
                <a:lnTo>
                  <a:pt x="218868" y="155072"/>
                </a:lnTo>
                <a:lnTo>
                  <a:pt x="184529" y="184533"/>
                </a:lnTo>
                <a:lnTo>
                  <a:pt x="155070" y="218874"/>
                </a:lnTo>
                <a:lnTo>
                  <a:pt x="131100" y="257489"/>
                </a:lnTo>
                <a:lnTo>
                  <a:pt x="113225" y="299769"/>
                </a:lnTo>
                <a:lnTo>
                  <a:pt x="102054" y="345106"/>
                </a:lnTo>
                <a:lnTo>
                  <a:pt x="98195" y="392892"/>
                </a:lnTo>
                <a:lnTo>
                  <a:pt x="102054" y="440671"/>
                </a:lnTo>
                <a:lnTo>
                  <a:pt x="113225" y="486000"/>
                </a:lnTo>
                <a:lnTo>
                  <a:pt x="131100" y="528272"/>
                </a:lnTo>
                <a:lnTo>
                  <a:pt x="155070" y="566879"/>
                </a:lnTo>
                <a:lnTo>
                  <a:pt x="184529" y="601214"/>
                </a:lnTo>
                <a:lnTo>
                  <a:pt x="218868" y="630669"/>
                </a:lnTo>
                <a:lnTo>
                  <a:pt x="257479" y="654636"/>
                </a:lnTo>
                <a:lnTo>
                  <a:pt x="299754" y="672508"/>
                </a:lnTo>
                <a:lnTo>
                  <a:pt x="345086" y="683676"/>
                </a:lnTo>
                <a:lnTo>
                  <a:pt x="392865" y="687534"/>
                </a:lnTo>
                <a:lnTo>
                  <a:pt x="652587" y="687534"/>
                </a:lnTo>
                <a:lnTo>
                  <a:pt x="617313" y="715359"/>
                </a:lnTo>
                <a:lnTo>
                  <a:pt x="577549" y="739720"/>
                </a:lnTo>
                <a:lnTo>
                  <a:pt x="534853" y="759309"/>
                </a:lnTo>
                <a:lnTo>
                  <a:pt x="489595" y="773757"/>
                </a:lnTo>
                <a:lnTo>
                  <a:pt x="442143" y="782696"/>
                </a:lnTo>
                <a:lnTo>
                  <a:pt x="392865" y="785757"/>
                </a:lnTo>
                <a:close/>
              </a:path>
              <a:path w="687070" h="786129">
                <a:moveTo>
                  <a:pt x="687033" y="386690"/>
                </a:moveTo>
                <a:lnTo>
                  <a:pt x="683675" y="345106"/>
                </a:lnTo>
                <a:lnTo>
                  <a:pt x="672505" y="299769"/>
                </a:lnTo>
                <a:lnTo>
                  <a:pt x="654630" y="257489"/>
                </a:lnTo>
                <a:lnTo>
                  <a:pt x="630659" y="218874"/>
                </a:lnTo>
                <a:lnTo>
                  <a:pt x="601200" y="184533"/>
                </a:lnTo>
                <a:lnTo>
                  <a:pt x="566861" y="155072"/>
                </a:lnTo>
                <a:lnTo>
                  <a:pt x="528250" y="131100"/>
                </a:lnTo>
                <a:lnTo>
                  <a:pt x="485975" y="113225"/>
                </a:lnTo>
                <a:lnTo>
                  <a:pt x="440644" y="102054"/>
                </a:lnTo>
                <a:lnTo>
                  <a:pt x="392865" y="98195"/>
                </a:lnTo>
                <a:lnTo>
                  <a:pt x="652632" y="98195"/>
                </a:lnTo>
                <a:lnTo>
                  <a:pt x="653778" y="99099"/>
                </a:lnTo>
                <a:lnTo>
                  <a:pt x="686577" y="131890"/>
                </a:lnTo>
                <a:lnTo>
                  <a:pt x="687033" y="132469"/>
                </a:lnTo>
                <a:lnTo>
                  <a:pt x="687033" y="386690"/>
                </a:lnTo>
                <a:close/>
              </a:path>
              <a:path w="687070" h="786129">
                <a:moveTo>
                  <a:pt x="652587" y="687534"/>
                </a:moveTo>
                <a:lnTo>
                  <a:pt x="392865" y="687534"/>
                </a:lnTo>
                <a:lnTo>
                  <a:pt x="440637" y="683676"/>
                </a:lnTo>
                <a:lnTo>
                  <a:pt x="485962" y="672508"/>
                </a:lnTo>
                <a:lnTo>
                  <a:pt x="528233" y="654636"/>
                </a:lnTo>
                <a:lnTo>
                  <a:pt x="566842" y="630669"/>
                </a:lnTo>
                <a:lnTo>
                  <a:pt x="601180" y="601214"/>
                </a:lnTo>
                <a:lnTo>
                  <a:pt x="630639" y="566879"/>
                </a:lnTo>
                <a:lnTo>
                  <a:pt x="654613" y="528272"/>
                </a:lnTo>
                <a:lnTo>
                  <a:pt x="672492" y="486000"/>
                </a:lnTo>
                <a:lnTo>
                  <a:pt x="683668" y="440671"/>
                </a:lnTo>
                <a:lnTo>
                  <a:pt x="687033" y="399082"/>
                </a:lnTo>
                <a:lnTo>
                  <a:pt x="687033" y="653216"/>
                </a:lnTo>
                <a:lnTo>
                  <a:pt x="686577" y="653795"/>
                </a:lnTo>
                <a:lnTo>
                  <a:pt x="653779" y="686595"/>
                </a:lnTo>
                <a:lnTo>
                  <a:pt x="652587" y="687534"/>
                </a:lnTo>
                <a:close/>
              </a:path>
            </a:pathLst>
          </a:custGeom>
          <a:solidFill>
            <a:srgbClr val="536A7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0669" y="4188062"/>
            <a:ext cx="982344" cy="1375410"/>
          </a:xfrm>
          <a:custGeom>
            <a:avLst/>
            <a:gdLst/>
            <a:ahLst/>
            <a:cxnLst/>
            <a:rect l="l" t="t" r="r" b="b"/>
            <a:pathLst>
              <a:path w="982345" h="1375410">
                <a:moveTo>
                  <a:pt x="687562" y="1375124"/>
                </a:moveTo>
                <a:lnTo>
                  <a:pt x="640495" y="1373537"/>
                </a:lnTo>
                <a:lnTo>
                  <a:pt x="594278" y="1368846"/>
                </a:lnTo>
                <a:lnTo>
                  <a:pt x="549014" y="1361152"/>
                </a:lnTo>
                <a:lnTo>
                  <a:pt x="504805" y="1350558"/>
                </a:lnTo>
                <a:lnTo>
                  <a:pt x="461753" y="1337168"/>
                </a:lnTo>
                <a:lnTo>
                  <a:pt x="419961" y="1321082"/>
                </a:lnTo>
                <a:lnTo>
                  <a:pt x="379532" y="1302404"/>
                </a:lnTo>
                <a:lnTo>
                  <a:pt x="340567" y="1281237"/>
                </a:lnTo>
                <a:lnTo>
                  <a:pt x="303170" y="1257682"/>
                </a:lnTo>
                <a:lnTo>
                  <a:pt x="267443" y="1231842"/>
                </a:lnTo>
                <a:lnTo>
                  <a:pt x="233488" y="1203820"/>
                </a:lnTo>
                <a:lnTo>
                  <a:pt x="201408" y="1173718"/>
                </a:lnTo>
                <a:lnTo>
                  <a:pt x="171306" y="1141639"/>
                </a:lnTo>
                <a:lnTo>
                  <a:pt x="143283" y="1107686"/>
                </a:lnTo>
                <a:lnTo>
                  <a:pt x="117443" y="1071960"/>
                </a:lnTo>
                <a:lnTo>
                  <a:pt x="93887" y="1034564"/>
                </a:lnTo>
                <a:lnTo>
                  <a:pt x="72720" y="995601"/>
                </a:lnTo>
                <a:lnTo>
                  <a:pt x="54041" y="955174"/>
                </a:lnTo>
                <a:lnTo>
                  <a:pt x="37956" y="913384"/>
                </a:lnTo>
                <a:lnTo>
                  <a:pt x="24565" y="870334"/>
                </a:lnTo>
                <a:lnTo>
                  <a:pt x="13971" y="826127"/>
                </a:lnTo>
                <a:lnTo>
                  <a:pt x="6277" y="780866"/>
                </a:lnTo>
                <a:lnTo>
                  <a:pt x="1584" y="734577"/>
                </a:lnTo>
                <a:lnTo>
                  <a:pt x="0" y="687589"/>
                </a:lnTo>
                <a:lnTo>
                  <a:pt x="1586" y="640519"/>
                </a:lnTo>
                <a:lnTo>
                  <a:pt x="6277" y="594299"/>
                </a:lnTo>
                <a:lnTo>
                  <a:pt x="13971" y="549032"/>
                </a:lnTo>
                <a:lnTo>
                  <a:pt x="24565" y="504821"/>
                </a:lnTo>
                <a:lnTo>
                  <a:pt x="37956" y="461766"/>
                </a:lnTo>
                <a:lnTo>
                  <a:pt x="54041" y="419973"/>
                </a:lnTo>
                <a:lnTo>
                  <a:pt x="72720" y="379541"/>
                </a:lnTo>
                <a:lnTo>
                  <a:pt x="93887" y="340575"/>
                </a:lnTo>
                <a:lnTo>
                  <a:pt x="117443" y="303177"/>
                </a:lnTo>
                <a:lnTo>
                  <a:pt x="143283" y="267448"/>
                </a:lnTo>
                <a:lnTo>
                  <a:pt x="171306" y="233492"/>
                </a:lnTo>
                <a:lnTo>
                  <a:pt x="201408" y="201412"/>
                </a:lnTo>
                <a:lnTo>
                  <a:pt x="233488" y="171308"/>
                </a:lnTo>
                <a:lnTo>
                  <a:pt x="267443" y="143285"/>
                </a:lnTo>
                <a:lnTo>
                  <a:pt x="303170" y="117444"/>
                </a:lnTo>
                <a:lnTo>
                  <a:pt x="340567" y="93889"/>
                </a:lnTo>
                <a:lnTo>
                  <a:pt x="379532" y="72720"/>
                </a:lnTo>
                <a:lnTo>
                  <a:pt x="419961" y="54042"/>
                </a:lnTo>
                <a:lnTo>
                  <a:pt x="461753" y="37956"/>
                </a:lnTo>
                <a:lnTo>
                  <a:pt x="504805" y="24565"/>
                </a:lnTo>
                <a:lnTo>
                  <a:pt x="549014" y="13971"/>
                </a:lnTo>
                <a:lnTo>
                  <a:pt x="594278" y="6277"/>
                </a:lnTo>
                <a:lnTo>
                  <a:pt x="640495" y="1586"/>
                </a:lnTo>
                <a:lnTo>
                  <a:pt x="687562" y="0"/>
                </a:lnTo>
                <a:lnTo>
                  <a:pt x="734628" y="1586"/>
                </a:lnTo>
                <a:lnTo>
                  <a:pt x="780845" y="6278"/>
                </a:lnTo>
                <a:lnTo>
                  <a:pt x="826109" y="13972"/>
                </a:lnTo>
                <a:lnTo>
                  <a:pt x="870318" y="24567"/>
                </a:lnTo>
                <a:lnTo>
                  <a:pt x="913370" y="37959"/>
                </a:lnTo>
                <a:lnTo>
                  <a:pt x="955162" y="54046"/>
                </a:lnTo>
                <a:lnTo>
                  <a:pt x="981730" y="66321"/>
                </a:lnTo>
                <a:lnTo>
                  <a:pt x="981730" y="85945"/>
                </a:lnTo>
                <a:lnTo>
                  <a:pt x="687562" y="85945"/>
                </a:lnTo>
                <a:lnTo>
                  <a:pt x="640542" y="87755"/>
                </a:lnTo>
                <a:lnTo>
                  <a:pt x="594512" y="93096"/>
                </a:lnTo>
                <a:lnTo>
                  <a:pt x="549607" y="101834"/>
                </a:lnTo>
                <a:lnTo>
                  <a:pt x="505959" y="113835"/>
                </a:lnTo>
                <a:lnTo>
                  <a:pt x="463703" y="128967"/>
                </a:lnTo>
                <a:lnTo>
                  <a:pt x="422972" y="147094"/>
                </a:lnTo>
                <a:lnTo>
                  <a:pt x="383901" y="168083"/>
                </a:lnTo>
                <a:lnTo>
                  <a:pt x="346621" y="191801"/>
                </a:lnTo>
                <a:lnTo>
                  <a:pt x="311268" y="218114"/>
                </a:lnTo>
                <a:lnTo>
                  <a:pt x="277975" y="246888"/>
                </a:lnTo>
                <a:lnTo>
                  <a:pt x="246876" y="277990"/>
                </a:lnTo>
                <a:lnTo>
                  <a:pt x="218104" y="311285"/>
                </a:lnTo>
                <a:lnTo>
                  <a:pt x="191793" y="346640"/>
                </a:lnTo>
                <a:lnTo>
                  <a:pt x="168076" y="383921"/>
                </a:lnTo>
                <a:lnTo>
                  <a:pt x="147088" y="422994"/>
                </a:lnTo>
                <a:lnTo>
                  <a:pt x="128963" y="463727"/>
                </a:lnTo>
                <a:lnTo>
                  <a:pt x="113833" y="505984"/>
                </a:lnTo>
                <a:lnTo>
                  <a:pt x="101832" y="549632"/>
                </a:lnTo>
                <a:lnTo>
                  <a:pt x="93095" y="594539"/>
                </a:lnTo>
                <a:lnTo>
                  <a:pt x="87755" y="640569"/>
                </a:lnTo>
                <a:lnTo>
                  <a:pt x="85945" y="687589"/>
                </a:lnTo>
                <a:lnTo>
                  <a:pt x="87763" y="734652"/>
                </a:lnTo>
                <a:lnTo>
                  <a:pt x="93095" y="780580"/>
                </a:lnTo>
                <a:lnTo>
                  <a:pt x="101832" y="825465"/>
                </a:lnTo>
                <a:lnTo>
                  <a:pt x="113833" y="869097"/>
                </a:lnTo>
                <a:lnTo>
                  <a:pt x="128963" y="911342"/>
                </a:lnTo>
                <a:lnTo>
                  <a:pt x="147088" y="952065"/>
                </a:lnTo>
                <a:lnTo>
                  <a:pt x="168076" y="991134"/>
                </a:lnTo>
                <a:lnTo>
                  <a:pt x="191793" y="1028413"/>
                </a:lnTo>
                <a:lnTo>
                  <a:pt x="218104" y="1063768"/>
                </a:lnTo>
                <a:lnTo>
                  <a:pt x="246876" y="1097066"/>
                </a:lnTo>
                <a:lnTo>
                  <a:pt x="277975" y="1128173"/>
                </a:lnTo>
                <a:lnTo>
                  <a:pt x="311268" y="1156953"/>
                </a:lnTo>
                <a:lnTo>
                  <a:pt x="346621" y="1183273"/>
                </a:lnTo>
                <a:lnTo>
                  <a:pt x="383900" y="1206999"/>
                </a:lnTo>
                <a:lnTo>
                  <a:pt x="422972" y="1227997"/>
                </a:lnTo>
                <a:lnTo>
                  <a:pt x="463703" y="1246132"/>
                </a:lnTo>
                <a:lnTo>
                  <a:pt x="505959" y="1261271"/>
                </a:lnTo>
                <a:lnTo>
                  <a:pt x="549607" y="1273279"/>
                </a:lnTo>
                <a:lnTo>
                  <a:pt x="594512" y="1282023"/>
                </a:lnTo>
                <a:lnTo>
                  <a:pt x="640542" y="1287367"/>
                </a:lnTo>
                <a:lnTo>
                  <a:pt x="687562" y="1289178"/>
                </a:lnTo>
                <a:lnTo>
                  <a:pt x="981730" y="1289178"/>
                </a:lnTo>
                <a:lnTo>
                  <a:pt x="981730" y="1308808"/>
                </a:lnTo>
                <a:lnTo>
                  <a:pt x="913370" y="1337168"/>
                </a:lnTo>
                <a:lnTo>
                  <a:pt x="870318" y="1350558"/>
                </a:lnTo>
                <a:lnTo>
                  <a:pt x="826109" y="1361152"/>
                </a:lnTo>
                <a:lnTo>
                  <a:pt x="780845" y="1368846"/>
                </a:lnTo>
                <a:lnTo>
                  <a:pt x="734628" y="1373537"/>
                </a:lnTo>
                <a:lnTo>
                  <a:pt x="687562" y="1375124"/>
                </a:lnTo>
                <a:close/>
              </a:path>
              <a:path w="982345" h="1375410">
                <a:moveTo>
                  <a:pt x="981730" y="163036"/>
                </a:moveTo>
                <a:lnTo>
                  <a:pt x="911329" y="128967"/>
                </a:lnTo>
                <a:lnTo>
                  <a:pt x="869082" y="113835"/>
                </a:lnTo>
                <a:lnTo>
                  <a:pt x="825448" y="101834"/>
                </a:lnTo>
                <a:lnTo>
                  <a:pt x="780560" y="93096"/>
                </a:lnTo>
                <a:lnTo>
                  <a:pt x="734553" y="87755"/>
                </a:lnTo>
                <a:lnTo>
                  <a:pt x="687562" y="85945"/>
                </a:lnTo>
                <a:lnTo>
                  <a:pt x="981730" y="85945"/>
                </a:lnTo>
                <a:lnTo>
                  <a:pt x="981730" y="163036"/>
                </a:lnTo>
                <a:close/>
              </a:path>
              <a:path w="982345" h="1375410">
                <a:moveTo>
                  <a:pt x="981730" y="1289178"/>
                </a:moveTo>
                <a:lnTo>
                  <a:pt x="687562" y="1289178"/>
                </a:lnTo>
                <a:lnTo>
                  <a:pt x="734550" y="1287367"/>
                </a:lnTo>
                <a:lnTo>
                  <a:pt x="780553" y="1282023"/>
                </a:lnTo>
                <a:lnTo>
                  <a:pt x="825438" y="1273279"/>
                </a:lnTo>
                <a:lnTo>
                  <a:pt x="869070" y="1261271"/>
                </a:lnTo>
                <a:lnTo>
                  <a:pt x="911315" y="1246132"/>
                </a:lnTo>
                <a:lnTo>
                  <a:pt x="952039" y="1227997"/>
                </a:lnTo>
                <a:lnTo>
                  <a:pt x="981730" y="1212039"/>
                </a:lnTo>
                <a:lnTo>
                  <a:pt x="981730" y="1289178"/>
                </a:lnTo>
                <a:close/>
              </a:path>
            </a:pathLst>
          </a:custGeom>
          <a:solidFill>
            <a:srgbClr val="536A7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5365" y="4482759"/>
            <a:ext cx="687070" cy="786130"/>
          </a:xfrm>
          <a:custGeom>
            <a:avLst/>
            <a:gdLst/>
            <a:ahLst/>
            <a:cxnLst/>
            <a:rect l="l" t="t" r="r" b="b"/>
            <a:pathLst>
              <a:path w="687070" h="786129">
                <a:moveTo>
                  <a:pt x="392865" y="785757"/>
                </a:moveTo>
                <a:lnTo>
                  <a:pt x="343544" y="782696"/>
                </a:lnTo>
                <a:lnTo>
                  <a:pt x="296062" y="773757"/>
                </a:lnTo>
                <a:lnTo>
                  <a:pt x="250787" y="759309"/>
                </a:lnTo>
                <a:lnTo>
                  <a:pt x="208084" y="739720"/>
                </a:lnTo>
                <a:lnTo>
                  <a:pt x="168321" y="715359"/>
                </a:lnTo>
                <a:lnTo>
                  <a:pt x="131864" y="686595"/>
                </a:lnTo>
                <a:lnTo>
                  <a:pt x="99078" y="653795"/>
                </a:lnTo>
                <a:lnTo>
                  <a:pt x="70331" y="617328"/>
                </a:lnTo>
                <a:lnTo>
                  <a:pt x="45989" y="577564"/>
                </a:lnTo>
                <a:lnTo>
                  <a:pt x="26418" y="534869"/>
                </a:lnTo>
                <a:lnTo>
                  <a:pt x="11985" y="489614"/>
                </a:lnTo>
                <a:lnTo>
                  <a:pt x="3057" y="442165"/>
                </a:lnTo>
                <a:lnTo>
                  <a:pt x="0" y="392892"/>
                </a:lnTo>
                <a:lnTo>
                  <a:pt x="3057" y="343570"/>
                </a:lnTo>
                <a:lnTo>
                  <a:pt x="11985" y="296088"/>
                </a:lnTo>
                <a:lnTo>
                  <a:pt x="26418" y="250811"/>
                </a:lnTo>
                <a:lnTo>
                  <a:pt x="45989" y="208106"/>
                </a:lnTo>
                <a:lnTo>
                  <a:pt x="70331" y="168339"/>
                </a:lnTo>
                <a:lnTo>
                  <a:pt x="99078" y="131879"/>
                </a:lnTo>
                <a:lnTo>
                  <a:pt x="131863" y="99090"/>
                </a:lnTo>
                <a:lnTo>
                  <a:pt x="168321" y="70340"/>
                </a:lnTo>
                <a:lnTo>
                  <a:pt x="208084" y="45995"/>
                </a:lnTo>
                <a:lnTo>
                  <a:pt x="250787" y="26422"/>
                </a:lnTo>
                <a:lnTo>
                  <a:pt x="296062" y="11987"/>
                </a:lnTo>
                <a:lnTo>
                  <a:pt x="343544" y="3058"/>
                </a:lnTo>
                <a:lnTo>
                  <a:pt x="392865" y="0"/>
                </a:lnTo>
                <a:lnTo>
                  <a:pt x="442143" y="3058"/>
                </a:lnTo>
                <a:lnTo>
                  <a:pt x="489595" y="11989"/>
                </a:lnTo>
                <a:lnTo>
                  <a:pt x="534853" y="26425"/>
                </a:lnTo>
                <a:lnTo>
                  <a:pt x="577549" y="46000"/>
                </a:lnTo>
                <a:lnTo>
                  <a:pt x="617313" y="70347"/>
                </a:lnTo>
                <a:lnTo>
                  <a:pt x="652632" y="98195"/>
                </a:lnTo>
                <a:lnTo>
                  <a:pt x="392865" y="98195"/>
                </a:lnTo>
                <a:lnTo>
                  <a:pt x="345086" y="102054"/>
                </a:lnTo>
                <a:lnTo>
                  <a:pt x="299754" y="113225"/>
                </a:lnTo>
                <a:lnTo>
                  <a:pt x="257479" y="131100"/>
                </a:lnTo>
                <a:lnTo>
                  <a:pt x="218868" y="155072"/>
                </a:lnTo>
                <a:lnTo>
                  <a:pt x="184529" y="184533"/>
                </a:lnTo>
                <a:lnTo>
                  <a:pt x="155070" y="218874"/>
                </a:lnTo>
                <a:lnTo>
                  <a:pt x="131100" y="257489"/>
                </a:lnTo>
                <a:lnTo>
                  <a:pt x="113225" y="299769"/>
                </a:lnTo>
                <a:lnTo>
                  <a:pt x="102054" y="345106"/>
                </a:lnTo>
                <a:lnTo>
                  <a:pt x="98195" y="392892"/>
                </a:lnTo>
                <a:lnTo>
                  <a:pt x="102054" y="440671"/>
                </a:lnTo>
                <a:lnTo>
                  <a:pt x="113225" y="486000"/>
                </a:lnTo>
                <a:lnTo>
                  <a:pt x="131100" y="528272"/>
                </a:lnTo>
                <a:lnTo>
                  <a:pt x="155070" y="566879"/>
                </a:lnTo>
                <a:lnTo>
                  <a:pt x="184529" y="601214"/>
                </a:lnTo>
                <a:lnTo>
                  <a:pt x="218868" y="630669"/>
                </a:lnTo>
                <a:lnTo>
                  <a:pt x="257479" y="654636"/>
                </a:lnTo>
                <a:lnTo>
                  <a:pt x="299754" y="672508"/>
                </a:lnTo>
                <a:lnTo>
                  <a:pt x="345086" y="683676"/>
                </a:lnTo>
                <a:lnTo>
                  <a:pt x="392865" y="687534"/>
                </a:lnTo>
                <a:lnTo>
                  <a:pt x="652587" y="687534"/>
                </a:lnTo>
                <a:lnTo>
                  <a:pt x="617313" y="715359"/>
                </a:lnTo>
                <a:lnTo>
                  <a:pt x="577549" y="739720"/>
                </a:lnTo>
                <a:lnTo>
                  <a:pt x="534853" y="759309"/>
                </a:lnTo>
                <a:lnTo>
                  <a:pt x="489595" y="773757"/>
                </a:lnTo>
                <a:lnTo>
                  <a:pt x="442143" y="782696"/>
                </a:lnTo>
                <a:lnTo>
                  <a:pt x="392865" y="785757"/>
                </a:lnTo>
                <a:close/>
              </a:path>
              <a:path w="687070" h="786129">
                <a:moveTo>
                  <a:pt x="687033" y="386690"/>
                </a:moveTo>
                <a:lnTo>
                  <a:pt x="683675" y="345106"/>
                </a:lnTo>
                <a:lnTo>
                  <a:pt x="672505" y="299769"/>
                </a:lnTo>
                <a:lnTo>
                  <a:pt x="654630" y="257489"/>
                </a:lnTo>
                <a:lnTo>
                  <a:pt x="630659" y="218874"/>
                </a:lnTo>
                <a:lnTo>
                  <a:pt x="601200" y="184533"/>
                </a:lnTo>
                <a:lnTo>
                  <a:pt x="566861" y="155072"/>
                </a:lnTo>
                <a:lnTo>
                  <a:pt x="528250" y="131100"/>
                </a:lnTo>
                <a:lnTo>
                  <a:pt x="485975" y="113225"/>
                </a:lnTo>
                <a:lnTo>
                  <a:pt x="440644" y="102054"/>
                </a:lnTo>
                <a:lnTo>
                  <a:pt x="392865" y="98195"/>
                </a:lnTo>
                <a:lnTo>
                  <a:pt x="652632" y="98195"/>
                </a:lnTo>
                <a:lnTo>
                  <a:pt x="653778" y="99099"/>
                </a:lnTo>
                <a:lnTo>
                  <a:pt x="686577" y="131890"/>
                </a:lnTo>
                <a:lnTo>
                  <a:pt x="687033" y="132469"/>
                </a:lnTo>
                <a:lnTo>
                  <a:pt x="687033" y="386690"/>
                </a:lnTo>
                <a:close/>
              </a:path>
              <a:path w="687070" h="786129">
                <a:moveTo>
                  <a:pt x="652587" y="687534"/>
                </a:moveTo>
                <a:lnTo>
                  <a:pt x="392865" y="687534"/>
                </a:lnTo>
                <a:lnTo>
                  <a:pt x="440637" y="683676"/>
                </a:lnTo>
                <a:lnTo>
                  <a:pt x="485962" y="672508"/>
                </a:lnTo>
                <a:lnTo>
                  <a:pt x="528233" y="654636"/>
                </a:lnTo>
                <a:lnTo>
                  <a:pt x="566842" y="630669"/>
                </a:lnTo>
                <a:lnTo>
                  <a:pt x="601180" y="601214"/>
                </a:lnTo>
                <a:lnTo>
                  <a:pt x="630639" y="566879"/>
                </a:lnTo>
                <a:lnTo>
                  <a:pt x="654613" y="528272"/>
                </a:lnTo>
                <a:lnTo>
                  <a:pt x="672492" y="486000"/>
                </a:lnTo>
                <a:lnTo>
                  <a:pt x="683668" y="440671"/>
                </a:lnTo>
                <a:lnTo>
                  <a:pt x="687033" y="399082"/>
                </a:lnTo>
                <a:lnTo>
                  <a:pt x="687033" y="653216"/>
                </a:lnTo>
                <a:lnTo>
                  <a:pt x="686577" y="653795"/>
                </a:lnTo>
                <a:lnTo>
                  <a:pt x="653779" y="686595"/>
                </a:lnTo>
                <a:lnTo>
                  <a:pt x="652587" y="687534"/>
                </a:lnTo>
                <a:close/>
              </a:path>
            </a:pathLst>
          </a:custGeom>
          <a:solidFill>
            <a:srgbClr val="536A7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82078" y="7476671"/>
            <a:ext cx="1890395" cy="2581910"/>
          </a:xfrm>
          <a:custGeom>
            <a:avLst/>
            <a:gdLst/>
            <a:ahLst/>
            <a:cxnLst/>
            <a:rect l="l" t="t" r="r" b="b"/>
            <a:pathLst>
              <a:path w="1890395" h="2581909">
                <a:moveTo>
                  <a:pt x="123922" y="2438621"/>
                </a:moveTo>
                <a:lnTo>
                  <a:pt x="0" y="2130582"/>
                </a:lnTo>
                <a:lnTo>
                  <a:pt x="319474" y="1921216"/>
                </a:lnTo>
                <a:lnTo>
                  <a:pt x="359042" y="1888911"/>
                </a:lnTo>
                <a:lnTo>
                  <a:pt x="390578" y="1849729"/>
                </a:lnTo>
                <a:lnTo>
                  <a:pt x="413333" y="1805135"/>
                </a:lnTo>
                <a:lnTo>
                  <a:pt x="426563" y="1756593"/>
                </a:lnTo>
                <a:lnTo>
                  <a:pt x="429519" y="1705570"/>
                </a:lnTo>
                <a:lnTo>
                  <a:pt x="428301" y="1670201"/>
                </a:lnTo>
                <a:lnTo>
                  <a:pt x="428036" y="1634721"/>
                </a:lnTo>
                <a:lnTo>
                  <a:pt x="428801" y="1599127"/>
                </a:lnTo>
                <a:lnTo>
                  <a:pt x="430672" y="1563417"/>
                </a:lnTo>
                <a:lnTo>
                  <a:pt x="428839" y="1512342"/>
                </a:lnTo>
                <a:lnTo>
                  <a:pt x="416631" y="1463522"/>
                </a:lnTo>
                <a:lnTo>
                  <a:pt x="394777" y="1418444"/>
                </a:lnTo>
                <a:lnTo>
                  <a:pt x="364011" y="1378597"/>
                </a:lnTo>
                <a:lnTo>
                  <a:pt x="325061" y="1345468"/>
                </a:lnTo>
                <a:lnTo>
                  <a:pt x="10334" y="1129846"/>
                </a:lnTo>
                <a:lnTo>
                  <a:pt x="140454" y="824221"/>
                </a:lnTo>
                <a:lnTo>
                  <a:pt x="514029" y="902125"/>
                </a:lnTo>
                <a:lnTo>
                  <a:pt x="564907" y="907269"/>
                </a:lnTo>
                <a:lnTo>
                  <a:pt x="614958" y="901874"/>
                </a:lnTo>
                <a:lnTo>
                  <a:pt x="662603" y="886441"/>
                </a:lnTo>
                <a:lnTo>
                  <a:pt x="706262" y="861473"/>
                </a:lnTo>
                <a:lnTo>
                  <a:pt x="744356" y="827474"/>
                </a:lnTo>
                <a:lnTo>
                  <a:pt x="768783" y="801407"/>
                </a:lnTo>
                <a:lnTo>
                  <a:pt x="793889" y="776145"/>
                </a:lnTo>
                <a:lnTo>
                  <a:pt x="819646" y="751693"/>
                </a:lnTo>
                <a:lnTo>
                  <a:pt x="846023" y="728053"/>
                </a:lnTo>
                <a:lnTo>
                  <a:pt x="880881" y="690653"/>
                </a:lnTo>
                <a:lnTo>
                  <a:pt x="906801" y="647508"/>
                </a:lnTo>
                <a:lnTo>
                  <a:pt x="923252" y="600171"/>
                </a:lnTo>
                <a:lnTo>
                  <a:pt x="929701" y="550195"/>
                </a:lnTo>
                <a:lnTo>
                  <a:pt x="925615" y="499131"/>
                </a:lnTo>
                <a:lnTo>
                  <a:pt x="855307" y="123922"/>
                </a:lnTo>
                <a:lnTo>
                  <a:pt x="1163346" y="0"/>
                </a:lnTo>
                <a:lnTo>
                  <a:pt x="1372778" y="319318"/>
                </a:lnTo>
                <a:lnTo>
                  <a:pt x="1420698" y="373119"/>
                </a:lnTo>
                <a:lnTo>
                  <a:pt x="1481244" y="410137"/>
                </a:lnTo>
                <a:lnTo>
                  <a:pt x="1890321" y="584500"/>
                </a:lnTo>
                <a:lnTo>
                  <a:pt x="1890321" y="2581728"/>
                </a:lnTo>
                <a:lnTo>
                  <a:pt x="1104696" y="2581728"/>
                </a:lnTo>
                <a:lnTo>
                  <a:pt x="640053" y="2383681"/>
                </a:lnTo>
                <a:lnTo>
                  <a:pt x="606423" y="2372178"/>
                </a:lnTo>
                <a:lnTo>
                  <a:pt x="571399" y="2365685"/>
                </a:lnTo>
                <a:lnTo>
                  <a:pt x="535543" y="2364350"/>
                </a:lnTo>
                <a:lnTo>
                  <a:pt x="499421" y="2368326"/>
                </a:lnTo>
                <a:lnTo>
                  <a:pt x="123922" y="2438621"/>
                </a:lnTo>
                <a:close/>
              </a:path>
              <a:path w="1890395" h="2581909">
                <a:moveTo>
                  <a:pt x="1890321" y="584500"/>
                </a:moveTo>
                <a:lnTo>
                  <a:pt x="1481244" y="410137"/>
                </a:lnTo>
                <a:lnTo>
                  <a:pt x="1506791" y="419369"/>
                </a:lnTo>
                <a:lnTo>
                  <a:pt x="1533333" y="425716"/>
                </a:lnTo>
                <a:lnTo>
                  <a:pt x="1560657" y="429093"/>
                </a:lnTo>
                <a:lnTo>
                  <a:pt x="1588550" y="429417"/>
                </a:lnTo>
                <a:lnTo>
                  <a:pt x="1623810" y="428191"/>
                </a:lnTo>
                <a:lnTo>
                  <a:pt x="1659271" y="427962"/>
                </a:lnTo>
                <a:lnTo>
                  <a:pt x="1694868" y="428759"/>
                </a:lnTo>
                <a:lnTo>
                  <a:pt x="1730538" y="430609"/>
                </a:lnTo>
                <a:lnTo>
                  <a:pt x="1781708" y="428722"/>
                </a:lnTo>
                <a:lnTo>
                  <a:pt x="1830576" y="416504"/>
                </a:lnTo>
                <a:lnTo>
                  <a:pt x="1875664" y="394677"/>
                </a:lnTo>
                <a:lnTo>
                  <a:pt x="1890321" y="383376"/>
                </a:lnTo>
                <a:lnTo>
                  <a:pt x="1890321" y="584500"/>
                </a:lnTo>
                <a:close/>
              </a:path>
              <a:path w="1890395" h="2581909">
                <a:moveTo>
                  <a:pt x="856239" y="2581728"/>
                </a:moveTo>
                <a:lnTo>
                  <a:pt x="827616" y="2549670"/>
                </a:lnTo>
                <a:lnTo>
                  <a:pt x="801551" y="2525228"/>
                </a:lnTo>
                <a:lnTo>
                  <a:pt x="776279" y="2500114"/>
                </a:lnTo>
                <a:lnTo>
                  <a:pt x="751816" y="2474351"/>
                </a:lnTo>
                <a:lnTo>
                  <a:pt x="728178" y="2447958"/>
                </a:lnTo>
                <a:lnTo>
                  <a:pt x="708733" y="2427972"/>
                </a:lnTo>
                <a:lnTo>
                  <a:pt x="687405" y="2410533"/>
                </a:lnTo>
                <a:lnTo>
                  <a:pt x="664431" y="2395738"/>
                </a:lnTo>
                <a:lnTo>
                  <a:pt x="640053" y="2383681"/>
                </a:lnTo>
                <a:lnTo>
                  <a:pt x="1104696" y="2581728"/>
                </a:lnTo>
                <a:lnTo>
                  <a:pt x="856239" y="2581728"/>
                </a:lnTo>
                <a:close/>
              </a:path>
            </a:pathLst>
          </a:custGeom>
          <a:solidFill>
            <a:srgbClr val="EBEFF0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3915" y="7118728"/>
            <a:ext cx="2218690" cy="2940050"/>
          </a:xfrm>
          <a:custGeom>
            <a:avLst/>
            <a:gdLst/>
            <a:ahLst/>
            <a:cxnLst/>
            <a:rect l="l" t="t" r="r" b="b"/>
            <a:pathLst>
              <a:path w="2218690" h="2940050">
                <a:moveTo>
                  <a:pt x="2180788" y="583087"/>
                </a:moveTo>
                <a:lnTo>
                  <a:pt x="1820909" y="429694"/>
                </a:lnTo>
                <a:lnTo>
                  <a:pt x="1863236" y="428229"/>
                </a:lnTo>
                <a:lnTo>
                  <a:pt x="1905737" y="427951"/>
                </a:lnTo>
                <a:lnTo>
                  <a:pt x="1948413" y="428935"/>
                </a:lnTo>
                <a:lnTo>
                  <a:pt x="1991260" y="431258"/>
                </a:lnTo>
                <a:lnTo>
                  <a:pt x="2206842" y="116365"/>
                </a:lnTo>
                <a:lnTo>
                  <a:pt x="2218484" y="102557"/>
                </a:lnTo>
                <a:lnTo>
                  <a:pt x="2218484" y="531412"/>
                </a:lnTo>
                <a:lnTo>
                  <a:pt x="2192625" y="569191"/>
                </a:lnTo>
                <a:lnTo>
                  <a:pt x="2180788" y="583087"/>
                </a:lnTo>
                <a:close/>
              </a:path>
              <a:path w="2218690" h="2940050">
                <a:moveTo>
                  <a:pt x="272359" y="2907338"/>
                </a:moveTo>
                <a:lnTo>
                  <a:pt x="230957" y="2884746"/>
                </a:lnTo>
                <a:lnTo>
                  <a:pt x="194553" y="2854511"/>
                </a:lnTo>
                <a:lnTo>
                  <a:pt x="164348" y="2817321"/>
                </a:lnTo>
                <a:lnTo>
                  <a:pt x="141540" y="2773863"/>
                </a:lnTo>
                <a:lnTo>
                  <a:pt x="17618" y="2465824"/>
                </a:lnTo>
                <a:lnTo>
                  <a:pt x="3987" y="2418835"/>
                </a:lnTo>
                <a:lnTo>
                  <a:pt x="0" y="2371225"/>
                </a:lnTo>
                <a:lnTo>
                  <a:pt x="5245" y="2324327"/>
                </a:lnTo>
                <a:lnTo>
                  <a:pt x="19313" y="2279471"/>
                </a:lnTo>
                <a:lnTo>
                  <a:pt x="41794" y="2237988"/>
                </a:lnTo>
                <a:lnTo>
                  <a:pt x="72275" y="2201207"/>
                </a:lnTo>
                <a:lnTo>
                  <a:pt x="110347" y="2170462"/>
                </a:lnTo>
                <a:lnTo>
                  <a:pt x="429684" y="1961332"/>
                </a:lnTo>
                <a:lnTo>
                  <a:pt x="428255" y="1918963"/>
                </a:lnTo>
                <a:lnTo>
                  <a:pt x="427997" y="1876403"/>
                </a:lnTo>
                <a:lnTo>
                  <a:pt x="428950" y="1833709"/>
                </a:lnTo>
                <a:lnTo>
                  <a:pt x="431154" y="1790940"/>
                </a:lnTo>
                <a:lnTo>
                  <a:pt x="116440" y="1575287"/>
                </a:lnTo>
                <a:lnTo>
                  <a:pt x="78993" y="1543759"/>
                </a:lnTo>
                <a:lnTo>
                  <a:pt x="49261" y="1506361"/>
                </a:lnTo>
                <a:lnTo>
                  <a:pt x="27627" y="1464432"/>
                </a:lnTo>
                <a:lnTo>
                  <a:pt x="14473" y="1419310"/>
                </a:lnTo>
                <a:lnTo>
                  <a:pt x="10182" y="1372333"/>
                </a:lnTo>
                <a:lnTo>
                  <a:pt x="15138" y="1324840"/>
                </a:lnTo>
                <a:lnTo>
                  <a:pt x="29723" y="1278172"/>
                </a:lnTo>
                <a:lnTo>
                  <a:pt x="159957" y="972626"/>
                </a:lnTo>
                <a:lnTo>
                  <a:pt x="183533" y="929765"/>
                </a:lnTo>
                <a:lnTo>
                  <a:pt x="214359" y="893309"/>
                </a:lnTo>
                <a:lnTo>
                  <a:pt x="251209" y="863897"/>
                </a:lnTo>
                <a:lnTo>
                  <a:pt x="292857" y="842169"/>
                </a:lnTo>
                <a:lnTo>
                  <a:pt x="338078" y="828761"/>
                </a:lnTo>
                <a:lnTo>
                  <a:pt x="385646" y="824312"/>
                </a:lnTo>
                <a:lnTo>
                  <a:pt x="434337" y="829459"/>
                </a:lnTo>
                <a:lnTo>
                  <a:pt x="807757" y="907297"/>
                </a:lnTo>
                <a:lnTo>
                  <a:pt x="837096" y="876011"/>
                </a:lnTo>
                <a:lnTo>
                  <a:pt x="867207" y="845746"/>
                </a:lnTo>
                <a:lnTo>
                  <a:pt x="898068" y="816491"/>
                </a:lnTo>
                <a:lnTo>
                  <a:pt x="929660" y="788238"/>
                </a:lnTo>
                <a:lnTo>
                  <a:pt x="859436" y="412917"/>
                </a:lnTo>
                <a:lnTo>
                  <a:pt x="855254" y="364122"/>
                </a:lnTo>
                <a:lnTo>
                  <a:pt x="860669" y="316662"/>
                </a:lnTo>
                <a:lnTo>
                  <a:pt x="875013" y="271741"/>
                </a:lnTo>
                <a:lnTo>
                  <a:pt x="897613" y="230569"/>
                </a:lnTo>
                <a:lnTo>
                  <a:pt x="927799" y="194350"/>
                </a:lnTo>
                <a:lnTo>
                  <a:pt x="964900" y="164293"/>
                </a:lnTo>
                <a:lnTo>
                  <a:pt x="1008244" y="141604"/>
                </a:lnTo>
                <a:lnTo>
                  <a:pt x="1316283" y="17682"/>
                </a:lnTo>
                <a:lnTo>
                  <a:pt x="1363472" y="3950"/>
                </a:lnTo>
                <a:lnTo>
                  <a:pt x="1411222" y="0"/>
                </a:lnTo>
                <a:lnTo>
                  <a:pt x="1458223" y="5375"/>
                </a:lnTo>
                <a:lnTo>
                  <a:pt x="1503166" y="19622"/>
                </a:lnTo>
                <a:lnTo>
                  <a:pt x="1563297" y="56252"/>
                </a:lnTo>
                <a:lnTo>
                  <a:pt x="1611646" y="110411"/>
                </a:lnTo>
                <a:lnTo>
                  <a:pt x="1812396" y="416706"/>
                </a:lnTo>
                <a:lnTo>
                  <a:pt x="1407385" y="244076"/>
                </a:lnTo>
                <a:lnTo>
                  <a:pt x="1099346" y="367998"/>
                </a:lnTo>
                <a:lnTo>
                  <a:pt x="1169654" y="743208"/>
                </a:lnTo>
                <a:lnTo>
                  <a:pt x="1173735" y="794276"/>
                </a:lnTo>
                <a:lnTo>
                  <a:pt x="1167275" y="844262"/>
                </a:lnTo>
                <a:lnTo>
                  <a:pt x="1150816" y="891606"/>
                </a:lnTo>
                <a:lnTo>
                  <a:pt x="1124898" y="934748"/>
                </a:lnTo>
                <a:lnTo>
                  <a:pt x="1090062" y="972130"/>
                </a:lnTo>
                <a:lnTo>
                  <a:pt x="1063670" y="995768"/>
                </a:lnTo>
                <a:lnTo>
                  <a:pt x="1037907" y="1020231"/>
                </a:lnTo>
                <a:lnTo>
                  <a:pt x="1012793" y="1045503"/>
                </a:lnTo>
                <a:lnTo>
                  <a:pt x="988351" y="1071569"/>
                </a:lnTo>
                <a:lnTo>
                  <a:pt x="950277" y="1105562"/>
                </a:lnTo>
                <a:lnTo>
                  <a:pt x="906629" y="1130530"/>
                </a:lnTo>
                <a:lnTo>
                  <a:pt x="858988" y="1145965"/>
                </a:lnTo>
                <a:lnTo>
                  <a:pt x="808941" y="1151358"/>
                </a:lnTo>
                <a:lnTo>
                  <a:pt x="758069" y="1146201"/>
                </a:lnTo>
                <a:lnTo>
                  <a:pt x="384480" y="1068329"/>
                </a:lnTo>
                <a:lnTo>
                  <a:pt x="254373" y="1373923"/>
                </a:lnTo>
                <a:lnTo>
                  <a:pt x="569101" y="1589544"/>
                </a:lnTo>
                <a:lnTo>
                  <a:pt x="608045" y="1622685"/>
                </a:lnTo>
                <a:lnTo>
                  <a:pt x="638809" y="1662534"/>
                </a:lnTo>
                <a:lnTo>
                  <a:pt x="660660" y="1707605"/>
                </a:lnTo>
                <a:lnTo>
                  <a:pt x="672862" y="1756415"/>
                </a:lnTo>
                <a:lnTo>
                  <a:pt x="674680" y="1807480"/>
                </a:lnTo>
                <a:lnTo>
                  <a:pt x="672822" y="1843211"/>
                </a:lnTo>
                <a:lnTo>
                  <a:pt x="672067" y="1878808"/>
                </a:lnTo>
                <a:lnTo>
                  <a:pt x="672339" y="1914282"/>
                </a:lnTo>
                <a:lnTo>
                  <a:pt x="673559" y="1949646"/>
                </a:lnTo>
                <a:lnTo>
                  <a:pt x="670594" y="2000681"/>
                </a:lnTo>
                <a:lnTo>
                  <a:pt x="657357" y="2049225"/>
                </a:lnTo>
                <a:lnTo>
                  <a:pt x="634594" y="2093822"/>
                </a:lnTo>
                <a:lnTo>
                  <a:pt x="603055" y="2133017"/>
                </a:lnTo>
                <a:lnTo>
                  <a:pt x="563487" y="2165355"/>
                </a:lnTo>
                <a:lnTo>
                  <a:pt x="244039" y="2374659"/>
                </a:lnTo>
                <a:lnTo>
                  <a:pt x="367961" y="2682698"/>
                </a:lnTo>
                <a:lnTo>
                  <a:pt x="772783" y="2855247"/>
                </a:lnTo>
                <a:lnTo>
                  <a:pt x="412991" y="2922693"/>
                </a:lnTo>
                <a:lnTo>
                  <a:pt x="376474" y="2926671"/>
                </a:lnTo>
                <a:lnTo>
                  <a:pt x="340514" y="2925274"/>
                </a:lnTo>
                <a:lnTo>
                  <a:pt x="305634" y="2918747"/>
                </a:lnTo>
                <a:lnTo>
                  <a:pt x="272359" y="2907338"/>
                </a:lnTo>
                <a:close/>
              </a:path>
              <a:path w="2218690" h="2940050">
                <a:moveTo>
                  <a:pt x="1725253" y="654201"/>
                </a:moveTo>
                <a:lnTo>
                  <a:pt x="1664721" y="617193"/>
                </a:lnTo>
                <a:lnTo>
                  <a:pt x="1616805" y="563426"/>
                </a:lnTo>
                <a:lnTo>
                  <a:pt x="1407385" y="244076"/>
                </a:lnTo>
                <a:lnTo>
                  <a:pt x="1812396" y="416706"/>
                </a:lnTo>
                <a:lnTo>
                  <a:pt x="1820909" y="429694"/>
                </a:lnTo>
                <a:lnTo>
                  <a:pt x="2180788" y="583087"/>
                </a:lnTo>
                <a:lnTo>
                  <a:pt x="2119681" y="638770"/>
                </a:lnTo>
                <a:lnTo>
                  <a:pt x="2074599" y="660595"/>
                </a:lnTo>
                <a:lnTo>
                  <a:pt x="2025736" y="672817"/>
                </a:lnTo>
                <a:lnTo>
                  <a:pt x="1974564" y="674717"/>
                </a:lnTo>
                <a:lnTo>
                  <a:pt x="1938892" y="672861"/>
                </a:lnTo>
                <a:lnTo>
                  <a:pt x="1903291" y="672053"/>
                </a:lnTo>
                <a:lnTo>
                  <a:pt x="1867829" y="672280"/>
                </a:lnTo>
                <a:lnTo>
                  <a:pt x="1832576" y="673525"/>
                </a:lnTo>
                <a:lnTo>
                  <a:pt x="1804679" y="673209"/>
                </a:lnTo>
                <a:lnTo>
                  <a:pt x="1777357" y="669818"/>
                </a:lnTo>
                <a:lnTo>
                  <a:pt x="1750814" y="663450"/>
                </a:lnTo>
                <a:lnTo>
                  <a:pt x="1725253" y="654201"/>
                </a:lnTo>
                <a:close/>
              </a:path>
              <a:path w="2218690" h="2940050">
                <a:moveTo>
                  <a:pt x="772783" y="2855247"/>
                </a:moveTo>
                <a:lnTo>
                  <a:pt x="367961" y="2682698"/>
                </a:lnTo>
                <a:lnTo>
                  <a:pt x="743447" y="2612434"/>
                </a:lnTo>
                <a:lnTo>
                  <a:pt x="779559" y="2608444"/>
                </a:lnTo>
                <a:lnTo>
                  <a:pt x="850423" y="2616301"/>
                </a:lnTo>
                <a:lnTo>
                  <a:pt x="908435" y="2639862"/>
                </a:lnTo>
                <a:lnTo>
                  <a:pt x="952763" y="2672071"/>
                </a:lnTo>
                <a:lnTo>
                  <a:pt x="995840" y="2718453"/>
                </a:lnTo>
                <a:lnTo>
                  <a:pt x="1020299" y="2744206"/>
                </a:lnTo>
                <a:lnTo>
                  <a:pt x="1045570" y="2769317"/>
                </a:lnTo>
                <a:lnTo>
                  <a:pt x="1071643" y="2793778"/>
                </a:lnTo>
                <a:lnTo>
                  <a:pt x="1105632" y="2831853"/>
                </a:lnTo>
                <a:lnTo>
                  <a:pt x="1130592" y="2875505"/>
                </a:lnTo>
                <a:lnTo>
                  <a:pt x="1146020" y="2923148"/>
                </a:lnTo>
                <a:lnTo>
                  <a:pt x="1147801" y="2939671"/>
                </a:lnTo>
                <a:lnTo>
                  <a:pt x="993244" y="2939671"/>
                </a:lnTo>
                <a:lnTo>
                  <a:pt x="788334" y="2852331"/>
                </a:lnTo>
                <a:lnTo>
                  <a:pt x="772783" y="2855247"/>
                </a:lnTo>
                <a:close/>
              </a:path>
              <a:path w="2218690" h="2940050">
                <a:moveTo>
                  <a:pt x="870669" y="2939671"/>
                </a:moveTo>
                <a:lnTo>
                  <a:pt x="845762" y="2914874"/>
                </a:lnTo>
                <a:lnTo>
                  <a:pt x="816547" y="2883980"/>
                </a:lnTo>
                <a:lnTo>
                  <a:pt x="788334" y="2852331"/>
                </a:lnTo>
                <a:lnTo>
                  <a:pt x="993244" y="2939671"/>
                </a:lnTo>
                <a:lnTo>
                  <a:pt x="870669" y="2939671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0734" y="8155488"/>
            <a:ext cx="1181735" cy="1708785"/>
          </a:xfrm>
          <a:custGeom>
            <a:avLst/>
            <a:gdLst/>
            <a:ahLst/>
            <a:cxnLst/>
            <a:rect l="l" t="t" r="r" b="b"/>
            <a:pathLst>
              <a:path w="1181734" h="1708784">
                <a:moveTo>
                  <a:pt x="519380" y="1640162"/>
                </a:moveTo>
                <a:lnTo>
                  <a:pt x="475325" y="1619914"/>
                </a:lnTo>
                <a:lnTo>
                  <a:pt x="432964" y="1597500"/>
                </a:lnTo>
                <a:lnTo>
                  <a:pt x="392334" y="1573013"/>
                </a:lnTo>
                <a:lnTo>
                  <a:pt x="353473" y="1546550"/>
                </a:lnTo>
                <a:lnTo>
                  <a:pt x="316420" y="1518204"/>
                </a:lnTo>
                <a:lnTo>
                  <a:pt x="281213" y="1488070"/>
                </a:lnTo>
                <a:lnTo>
                  <a:pt x="247890" y="1456243"/>
                </a:lnTo>
                <a:lnTo>
                  <a:pt x="216488" y="1422818"/>
                </a:lnTo>
                <a:lnTo>
                  <a:pt x="187047" y="1387889"/>
                </a:lnTo>
                <a:lnTo>
                  <a:pt x="159603" y="1351552"/>
                </a:lnTo>
                <a:lnTo>
                  <a:pt x="134196" y="1313900"/>
                </a:lnTo>
                <a:lnTo>
                  <a:pt x="110863" y="1275029"/>
                </a:lnTo>
                <a:lnTo>
                  <a:pt x="89642" y="1235032"/>
                </a:lnTo>
                <a:lnTo>
                  <a:pt x="70572" y="1194006"/>
                </a:lnTo>
                <a:lnTo>
                  <a:pt x="53691" y="1152045"/>
                </a:lnTo>
                <a:lnTo>
                  <a:pt x="39036" y="1109242"/>
                </a:lnTo>
                <a:lnTo>
                  <a:pt x="26646" y="1065694"/>
                </a:lnTo>
                <a:lnTo>
                  <a:pt x="16558" y="1021495"/>
                </a:lnTo>
                <a:lnTo>
                  <a:pt x="8812" y="976739"/>
                </a:lnTo>
                <a:lnTo>
                  <a:pt x="3445" y="931521"/>
                </a:lnTo>
                <a:lnTo>
                  <a:pt x="494" y="885936"/>
                </a:lnTo>
                <a:lnTo>
                  <a:pt x="0" y="840079"/>
                </a:lnTo>
                <a:lnTo>
                  <a:pt x="1998" y="794044"/>
                </a:lnTo>
                <a:lnTo>
                  <a:pt x="6549" y="747786"/>
                </a:lnTo>
                <a:lnTo>
                  <a:pt x="13627" y="701820"/>
                </a:lnTo>
                <a:lnTo>
                  <a:pt x="23334" y="655820"/>
                </a:lnTo>
                <a:lnTo>
                  <a:pt x="35686" y="610021"/>
                </a:lnTo>
                <a:lnTo>
                  <a:pt x="50722" y="564518"/>
                </a:lnTo>
                <a:lnTo>
                  <a:pt x="68481" y="519405"/>
                </a:lnTo>
                <a:lnTo>
                  <a:pt x="88730" y="475347"/>
                </a:lnTo>
                <a:lnTo>
                  <a:pt x="111146" y="432983"/>
                </a:lnTo>
                <a:lnTo>
                  <a:pt x="135633" y="392350"/>
                </a:lnTo>
                <a:lnTo>
                  <a:pt x="162098" y="353487"/>
                </a:lnTo>
                <a:lnTo>
                  <a:pt x="190445" y="316432"/>
                </a:lnTo>
                <a:lnTo>
                  <a:pt x="220580" y="281222"/>
                </a:lnTo>
                <a:lnTo>
                  <a:pt x="252408" y="247897"/>
                </a:lnTo>
                <a:lnTo>
                  <a:pt x="285834" y="216494"/>
                </a:lnTo>
                <a:lnTo>
                  <a:pt x="320763" y="187051"/>
                </a:lnTo>
                <a:lnTo>
                  <a:pt x="357102" y="159606"/>
                </a:lnTo>
                <a:lnTo>
                  <a:pt x="394755" y="134198"/>
                </a:lnTo>
                <a:lnTo>
                  <a:pt x="433627" y="110864"/>
                </a:lnTo>
                <a:lnTo>
                  <a:pt x="473624" y="89643"/>
                </a:lnTo>
                <a:lnTo>
                  <a:pt x="514652" y="70572"/>
                </a:lnTo>
                <a:lnTo>
                  <a:pt x="556614" y="53690"/>
                </a:lnTo>
                <a:lnTo>
                  <a:pt x="599418" y="39035"/>
                </a:lnTo>
                <a:lnTo>
                  <a:pt x="642967" y="26644"/>
                </a:lnTo>
                <a:lnTo>
                  <a:pt x="687168" y="16557"/>
                </a:lnTo>
                <a:lnTo>
                  <a:pt x="731925" y="8811"/>
                </a:lnTo>
                <a:lnTo>
                  <a:pt x="777145" y="3444"/>
                </a:lnTo>
                <a:lnTo>
                  <a:pt x="822731" y="494"/>
                </a:lnTo>
                <a:lnTo>
                  <a:pt x="868591" y="0"/>
                </a:lnTo>
                <a:lnTo>
                  <a:pt x="914628" y="1998"/>
                </a:lnTo>
                <a:lnTo>
                  <a:pt x="960748" y="6529"/>
                </a:lnTo>
                <a:lnTo>
                  <a:pt x="1006857" y="13629"/>
                </a:lnTo>
                <a:lnTo>
                  <a:pt x="1052859" y="23337"/>
                </a:lnTo>
                <a:lnTo>
                  <a:pt x="1098661" y="35691"/>
                </a:lnTo>
                <a:lnTo>
                  <a:pt x="1144167" y="50728"/>
                </a:lnTo>
                <a:lnTo>
                  <a:pt x="1181665" y="65489"/>
                </a:lnTo>
                <a:lnTo>
                  <a:pt x="1181665" y="181317"/>
                </a:lnTo>
                <a:lnTo>
                  <a:pt x="1147413" y="166717"/>
                </a:lnTo>
                <a:lnTo>
                  <a:pt x="1103348" y="149534"/>
                </a:lnTo>
                <a:lnTo>
                  <a:pt x="1058871" y="135308"/>
                </a:lnTo>
                <a:lnTo>
                  <a:pt x="1014098" y="123995"/>
                </a:lnTo>
                <a:lnTo>
                  <a:pt x="969144" y="115548"/>
                </a:lnTo>
                <a:lnTo>
                  <a:pt x="924123" y="109921"/>
                </a:lnTo>
                <a:lnTo>
                  <a:pt x="879151" y="107067"/>
                </a:lnTo>
                <a:lnTo>
                  <a:pt x="834342" y="106941"/>
                </a:lnTo>
                <a:lnTo>
                  <a:pt x="789811" y="109496"/>
                </a:lnTo>
                <a:lnTo>
                  <a:pt x="745673" y="114685"/>
                </a:lnTo>
                <a:lnTo>
                  <a:pt x="702042" y="122464"/>
                </a:lnTo>
                <a:lnTo>
                  <a:pt x="659034" y="132785"/>
                </a:lnTo>
                <a:lnTo>
                  <a:pt x="616764" y="145602"/>
                </a:lnTo>
                <a:lnTo>
                  <a:pt x="575345" y="160870"/>
                </a:lnTo>
                <a:lnTo>
                  <a:pt x="534894" y="178541"/>
                </a:lnTo>
                <a:lnTo>
                  <a:pt x="495525" y="198570"/>
                </a:lnTo>
                <a:lnTo>
                  <a:pt x="457352" y="220910"/>
                </a:lnTo>
                <a:lnTo>
                  <a:pt x="420491" y="245516"/>
                </a:lnTo>
                <a:lnTo>
                  <a:pt x="385056" y="272340"/>
                </a:lnTo>
                <a:lnTo>
                  <a:pt x="351163" y="301337"/>
                </a:lnTo>
                <a:lnTo>
                  <a:pt x="318926" y="332461"/>
                </a:lnTo>
                <a:lnTo>
                  <a:pt x="288459" y="365665"/>
                </a:lnTo>
                <a:lnTo>
                  <a:pt x="259879" y="400904"/>
                </a:lnTo>
                <a:lnTo>
                  <a:pt x="233299" y="438130"/>
                </a:lnTo>
                <a:lnTo>
                  <a:pt x="208834" y="477298"/>
                </a:lnTo>
                <a:lnTo>
                  <a:pt x="186600" y="518361"/>
                </a:lnTo>
                <a:lnTo>
                  <a:pt x="166710" y="561274"/>
                </a:lnTo>
                <a:lnTo>
                  <a:pt x="149539" y="605310"/>
                </a:lnTo>
                <a:lnTo>
                  <a:pt x="135324" y="649761"/>
                </a:lnTo>
                <a:lnTo>
                  <a:pt x="124020" y="694512"/>
                </a:lnTo>
                <a:lnTo>
                  <a:pt x="115579" y="739448"/>
                </a:lnTo>
                <a:lnTo>
                  <a:pt x="109957" y="784454"/>
                </a:lnTo>
                <a:lnTo>
                  <a:pt x="107107" y="829416"/>
                </a:lnTo>
                <a:lnTo>
                  <a:pt x="106982" y="874217"/>
                </a:lnTo>
                <a:lnTo>
                  <a:pt x="109537" y="918743"/>
                </a:lnTo>
                <a:lnTo>
                  <a:pt x="114726" y="962878"/>
                </a:lnTo>
                <a:lnTo>
                  <a:pt x="122503" y="1006508"/>
                </a:lnTo>
                <a:lnTo>
                  <a:pt x="132821" y="1049518"/>
                </a:lnTo>
                <a:lnTo>
                  <a:pt x="145635" y="1091792"/>
                </a:lnTo>
                <a:lnTo>
                  <a:pt x="160898" y="1133215"/>
                </a:lnTo>
                <a:lnTo>
                  <a:pt x="178565" y="1173672"/>
                </a:lnTo>
                <a:lnTo>
                  <a:pt x="198589" y="1213048"/>
                </a:lnTo>
                <a:lnTo>
                  <a:pt x="220924" y="1251229"/>
                </a:lnTo>
                <a:lnTo>
                  <a:pt x="245524" y="1288098"/>
                </a:lnTo>
                <a:lnTo>
                  <a:pt x="272343" y="1323541"/>
                </a:lnTo>
                <a:lnTo>
                  <a:pt x="301335" y="1357443"/>
                </a:lnTo>
                <a:lnTo>
                  <a:pt x="332453" y="1389689"/>
                </a:lnTo>
                <a:lnTo>
                  <a:pt x="365653" y="1420163"/>
                </a:lnTo>
                <a:lnTo>
                  <a:pt x="400887" y="1448750"/>
                </a:lnTo>
                <a:lnTo>
                  <a:pt x="438110" y="1475336"/>
                </a:lnTo>
                <a:lnTo>
                  <a:pt x="477275" y="1499805"/>
                </a:lnTo>
                <a:lnTo>
                  <a:pt x="518337" y="1522042"/>
                </a:lnTo>
                <a:lnTo>
                  <a:pt x="561249" y="1541933"/>
                </a:lnTo>
                <a:lnTo>
                  <a:pt x="941527" y="1704020"/>
                </a:lnTo>
                <a:lnTo>
                  <a:pt x="931517" y="1705208"/>
                </a:lnTo>
                <a:lnTo>
                  <a:pt x="885930" y="1708157"/>
                </a:lnTo>
                <a:lnTo>
                  <a:pt x="840071" y="1708651"/>
                </a:lnTo>
                <a:lnTo>
                  <a:pt x="794034" y="1706652"/>
                </a:lnTo>
                <a:lnTo>
                  <a:pt x="747914" y="1702121"/>
                </a:lnTo>
                <a:lnTo>
                  <a:pt x="701806" y="1695021"/>
                </a:lnTo>
                <a:lnTo>
                  <a:pt x="655803" y="1685313"/>
                </a:lnTo>
                <a:lnTo>
                  <a:pt x="610002" y="1672959"/>
                </a:lnTo>
                <a:lnTo>
                  <a:pt x="564496" y="1657922"/>
                </a:lnTo>
                <a:lnTo>
                  <a:pt x="519380" y="1640162"/>
                </a:lnTo>
                <a:close/>
              </a:path>
              <a:path w="1181734" h="1708784">
                <a:moveTo>
                  <a:pt x="1181665" y="182593"/>
                </a:moveTo>
                <a:lnTo>
                  <a:pt x="1147413" y="166717"/>
                </a:lnTo>
                <a:lnTo>
                  <a:pt x="1181665" y="181317"/>
                </a:lnTo>
                <a:lnTo>
                  <a:pt x="1181665" y="182593"/>
                </a:lnTo>
                <a:close/>
              </a:path>
              <a:path w="1181734" h="1708784">
                <a:moveTo>
                  <a:pt x="941527" y="1704020"/>
                </a:moveTo>
                <a:lnTo>
                  <a:pt x="561249" y="1541933"/>
                </a:lnTo>
                <a:lnTo>
                  <a:pt x="605285" y="1559103"/>
                </a:lnTo>
                <a:lnTo>
                  <a:pt x="649737" y="1573315"/>
                </a:lnTo>
                <a:lnTo>
                  <a:pt x="694491" y="1584614"/>
                </a:lnTo>
                <a:lnTo>
                  <a:pt x="739430" y="1593049"/>
                </a:lnTo>
                <a:lnTo>
                  <a:pt x="784439" y="1598664"/>
                </a:lnTo>
                <a:lnTo>
                  <a:pt x="829404" y="1601506"/>
                </a:lnTo>
                <a:lnTo>
                  <a:pt x="874209" y="1601622"/>
                </a:lnTo>
                <a:lnTo>
                  <a:pt x="918739" y="1599058"/>
                </a:lnTo>
                <a:lnTo>
                  <a:pt x="962879" y="1593860"/>
                </a:lnTo>
                <a:lnTo>
                  <a:pt x="1006513" y="1586074"/>
                </a:lnTo>
                <a:lnTo>
                  <a:pt x="1049527" y="1575748"/>
                </a:lnTo>
                <a:lnTo>
                  <a:pt x="1091805" y="1562926"/>
                </a:lnTo>
                <a:lnTo>
                  <a:pt x="1133232" y="1547657"/>
                </a:lnTo>
                <a:lnTo>
                  <a:pt x="1173693" y="1529985"/>
                </a:lnTo>
                <a:lnTo>
                  <a:pt x="1181665" y="1525930"/>
                </a:lnTo>
                <a:lnTo>
                  <a:pt x="1181665" y="1643052"/>
                </a:lnTo>
                <a:lnTo>
                  <a:pt x="1109242" y="1669621"/>
                </a:lnTo>
                <a:lnTo>
                  <a:pt x="1065693" y="1682010"/>
                </a:lnTo>
                <a:lnTo>
                  <a:pt x="1021493" y="1692096"/>
                </a:lnTo>
                <a:lnTo>
                  <a:pt x="976736" y="1699842"/>
                </a:lnTo>
                <a:lnTo>
                  <a:pt x="941527" y="1704020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6961" y="8521677"/>
            <a:ext cx="815975" cy="976630"/>
          </a:xfrm>
          <a:custGeom>
            <a:avLst/>
            <a:gdLst/>
            <a:ahLst/>
            <a:cxnLst/>
            <a:rect l="l" t="t" r="r" b="b"/>
            <a:pathLst>
              <a:path w="815975" h="976629">
                <a:moveTo>
                  <a:pt x="296704" y="937186"/>
                </a:moveTo>
                <a:lnTo>
                  <a:pt x="254300" y="916683"/>
                </a:lnTo>
                <a:lnTo>
                  <a:pt x="214766" y="892692"/>
                </a:lnTo>
                <a:lnTo>
                  <a:pt x="178211" y="865483"/>
                </a:lnTo>
                <a:lnTo>
                  <a:pt x="144741" y="835324"/>
                </a:lnTo>
                <a:lnTo>
                  <a:pt x="114463" y="802483"/>
                </a:lnTo>
                <a:lnTo>
                  <a:pt x="87484" y="767227"/>
                </a:lnTo>
                <a:lnTo>
                  <a:pt x="63911" y="729826"/>
                </a:lnTo>
                <a:lnTo>
                  <a:pt x="43852" y="690546"/>
                </a:lnTo>
                <a:lnTo>
                  <a:pt x="27413" y="649658"/>
                </a:lnTo>
                <a:lnTo>
                  <a:pt x="14701" y="607427"/>
                </a:lnTo>
                <a:lnTo>
                  <a:pt x="5823" y="564124"/>
                </a:lnTo>
                <a:lnTo>
                  <a:pt x="887" y="520015"/>
                </a:lnTo>
                <a:lnTo>
                  <a:pt x="0" y="475370"/>
                </a:lnTo>
                <a:lnTo>
                  <a:pt x="3267" y="430455"/>
                </a:lnTo>
                <a:lnTo>
                  <a:pt x="10797" y="385540"/>
                </a:lnTo>
                <a:lnTo>
                  <a:pt x="22697" y="340892"/>
                </a:lnTo>
                <a:lnTo>
                  <a:pt x="39073" y="296780"/>
                </a:lnTo>
                <a:lnTo>
                  <a:pt x="59574" y="254374"/>
                </a:lnTo>
                <a:lnTo>
                  <a:pt x="83557" y="214837"/>
                </a:lnTo>
                <a:lnTo>
                  <a:pt x="110755" y="178275"/>
                </a:lnTo>
                <a:lnTo>
                  <a:pt x="140901" y="144797"/>
                </a:lnTo>
                <a:lnTo>
                  <a:pt x="173727" y="114510"/>
                </a:lnTo>
                <a:lnTo>
                  <a:pt x="208967" y="87522"/>
                </a:lnTo>
                <a:lnTo>
                  <a:pt x="246354" y="63940"/>
                </a:lnTo>
                <a:lnTo>
                  <a:pt x="285620" y="43872"/>
                </a:lnTo>
                <a:lnTo>
                  <a:pt x="326497" y="27425"/>
                </a:lnTo>
                <a:lnTo>
                  <a:pt x="368720" y="14706"/>
                </a:lnTo>
                <a:lnTo>
                  <a:pt x="412020" y="5824"/>
                </a:lnTo>
                <a:lnTo>
                  <a:pt x="456130" y="886"/>
                </a:lnTo>
                <a:lnTo>
                  <a:pt x="500785" y="0"/>
                </a:lnTo>
                <a:lnTo>
                  <a:pt x="545715" y="3272"/>
                </a:lnTo>
                <a:lnTo>
                  <a:pt x="590654" y="10810"/>
                </a:lnTo>
                <a:lnTo>
                  <a:pt x="635336" y="22723"/>
                </a:lnTo>
                <a:lnTo>
                  <a:pt x="679492" y="39117"/>
                </a:lnTo>
                <a:lnTo>
                  <a:pt x="721858" y="59602"/>
                </a:lnTo>
                <a:lnTo>
                  <a:pt x="761364" y="83574"/>
                </a:lnTo>
                <a:lnTo>
                  <a:pt x="797902" y="110766"/>
                </a:lnTo>
                <a:lnTo>
                  <a:pt x="815438" y="126562"/>
                </a:lnTo>
                <a:lnTo>
                  <a:pt x="815438" y="229684"/>
                </a:lnTo>
                <a:lnTo>
                  <a:pt x="631655" y="151349"/>
                </a:lnTo>
                <a:lnTo>
                  <a:pt x="588306" y="135975"/>
                </a:lnTo>
                <a:lnTo>
                  <a:pt x="544370" y="126306"/>
                </a:lnTo>
                <a:lnTo>
                  <a:pt x="500298" y="122161"/>
                </a:lnTo>
                <a:lnTo>
                  <a:pt x="456540" y="123358"/>
                </a:lnTo>
                <a:lnTo>
                  <a:pt x="413547" y="129717"/>
                </a:lnTo>
                <a:lnTo>
                  <a:pt x="371772" y="141055"/>
                </a:lnTo>
                <a:lnTo>
                  <a:pt x="331664" y="157191"/>
                </a:lnTo>
                <a:lnTo>
                  <a:pt x="293676" y="177945"/>
                </a:lnTo>
                <a:lnTo>
                  <a:pt x="258257" y="203134"/>
                </a:lnTo>
                <a:lnTo>
                  <a:pt x="225859" y="232577"/>
                </a:lnTo>
                <a:lnTo>
                  <a:pt x="196934" y="266093"/>
                </a:lnTo>
                <a:lnTo>
                  <a:pt x="171932" y="303500"/>
                </a:lnTo>
                <a:lnTo>
                  <a:pt x="151304" y="344617"/>
                </a:lnTo>
                <a:lnTo>
                  <a:pt x="135930" y="387965"/>
                </a:lnTo>
                <a:lnTo>
                  <a:pt x="126261" y="431900"/>
                </a:lnTo>
                <a:lnTo>
                  <a:pt x="122117" y="475970"/>
                </a:lnTo>
                <a:lnTo>
                  <a:pt x="123315" y="519725"/>
                </a:lnTo>
                <a:lnTo>
                  <a:pt x="129674" y="562713"/>
                </a:lnTo>
                <a:lnTo>
                  <a:pt x="141013" y="604485"/>
                </a:lnTo>
                <a:lnTo>
                  <a:pt x="157149" y="644588"/>
                </a:lnTo>
                <a:lnTo>
                  <a:pt x="177901" y="682572"/>
                </a:lnTo>
                <a:lnTo>
                  <a:pt x="203089" y="717986"/>
                </a:lnTo>
                <a:lnTo>
                  <a:pt x="232529" y="750380"/>
                </a:lnTo>
                <a:lnTo>
                  <a:pt x="266041" y="779301"/>
                </a:lnTo>
                <a:lnTo>
                  <a:pt x="303443" y="804299"/>
                </a:lnTo>
                <a:lnTo>
                  <a:pt x="344554" y="824924"/>
                </a:lnTo>
                <a:lnTo>
                  <a:pt x="641104" y="951323"/>
                </a:lnTo>
                <a:lnTo>
                  <a:pt x="607400" y="961479"/>
                </a:lnTo>
                <a:lnTo>
                  <a:pt x="564091" y="970373"/>
                </a:lnTo>
                <a:lnTo>
                  <a:pt x="519975" y="975326"/>
                </a:lnTo>
                <a:lnTo>
                  <a:pt x="475322" y="976229"/>
                </a:lnTo>
                <a:lnTo>
                  <a:pt x="430399" y="972975"/>
                </a:lnTo>
                <a:lnTo>
                  <a:pt x="385477" y="965455"/>
                </a:lnTo>
                <a:lnTo>
                  <a:pt x="340822" y="953561"/>
                </a:lnTo>
                <a:lnTo>
                  <a:pt x="296704" y="937186"/>
                </a:lnTo>
                <a:close/>
              </a:path>
              <a:path w="815975" h="976629">
                <a:moveTo>
                  <a:pt x="815438" y="325084"/>
                </a:moveTo>
                <a:lnTo>
                  <a:pt x="773117" y="258294"/>
                </a:lnTo>
                <a:lnTo>
                  <a:pt x="743678" y="225898"/>
                </a:lnTo>
                <a:lnTo>
                  <a:pt x="710167" y="196974"/>
                </a:lnTo>
                <a:lnTo>
                  <a:pt x="672765" y="171974"/>
                </a:lnTo>
                <a:lnTo>
                  <a:pt x="631655" y="151349"/>
                </a:lnTo>
                <a:lnTo>
                  <a:pt x="815438" y="229684"/>
                </a:lnTo>
                <a:lnTo>
                  <a:pt x="815438" y="325084"/>
                </a:lnTo>
                <a:close/>
              </a:path>
              <a:path w="815975" h="976629">
                <a:moveTo>
                  <a:pt x="641104" y="951323"/>
                </a:moveTo>
                <a:lnTo>
                  <a:pt x="344554" y="824924"/>
                </a:lnTo>
                <a:lnTo>
                  <a:pt x="387896" y="840296"/>
                </a:lnTo>
                <a:lnTo>
                  <a:pt x="431826" y="849964"/>
                </a:lnTo>
                <a:lnTo>
                  <a:pt x="475893" y="854109"/>
                </a:lnTo>
                <a:lnTo>
                  <a:pt x="519646" y="852914"/>
                </a:lnTo>
                <a:lnTo>
                  <a:pt x="562634" y="846559"/>
                </a:lnTo>
                <a:lnTo>
                  <a:pt x="604406" y="835225"/>
                </a:lnTo>
                <a:lnTo>
                  <a:pt x="644512" y="819093"/>
                </a:lnTo>
                <a:lnTo>
                  <a:pt x="682499" y="798346"/>
                </a:lnTo>
                <a:lnTo>
                  <a:pt x="717917" y="773165"/>
                </a:lnTo>
                <a:lnTo>
                  <a:pt x="750315" y="743730"/>
                </a:lnTo>
                <a:lnTo>
                  <a:pt x="779242" y="710223"/>
                </a:lnTo>
                <a:lnTo>
                  <a:pt x="804247" y="672825"/>
                </a:lnTo>
                <a:lnTo>
                  <a:pt x="815438" y="650527"/>
                </a:lnTo>
                <a:lnTo>
                  <a:pt x="815438" y="849715"/>
                </a:lnTo>
                <a:lnTo>
                  <a:pt x="767212" y="888654"/>
                </a:lnTo>
                <a:lnTo>
                  <a:pt x="729810" y="912232"/>
                </a:lnTo>
                <a:lnTo>
                  <a:pt x="690529" y="932301"/>
                </a:lnTo>
                <a:lnTo>
                  <a:pt x="649636" y="948753"/>
                </a:lnTo>
                <a:lnTo>
                  <a:pt x="641104" y="951323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0734" y="8155488"/>
            <a:ext cx="1181735" cy="1708785"/>
          </a:xfrm>
          <a:custGeom>
            <a:avLst/>
            <a:gdLst/>
            <a:ahLst/>
            <a:cxnLst/>
            <a:rect l="l" t="t" r="r" b="b"/>
            <a:pathLst>
              <a:path w="1181734" h="1708784">
                <a:moveTo>
                  <a:pt x="519380" y="1640162"/>
                </a:moveTo>
                <a:lnTo>
                  <a:pt x="475325" y="1619914"/>
                </a:lnTo>
                <a:lnTo>
                  <a:pt x="432964" y="1597500"/>
                </a:lnTo>
                <a:lnTo>
                  <a:pt x="392334" y="1573013"/>
                </a:lnTo>
                <a:lnTo>
                  <a:pt x="353473" y="1546550"/>
                </a:lnTo>
                <a:lnTo>
                  <a:pt x="316420" y="1518204"/>
                </a:lnTo>
                <a:lnTo>
                  <a:pt x="281213" y="1488070"/>
                </a:lnTo>
                <a:lnTo>
                  <a:pt x="247890" y="1456243"/>
                </a:lnTo>
                <a:lnTo>
                  <a:pt x="216488" y="1422818"/>
                </a:lnTo>
                <a:lnTo>
                  <a:pt x="187047" y="1387889"/>
                </a:lnTo>
                <a:lnTo>
                  <a:pt x="159603" y="1351552"/>
                </a:lnTo>
                <a:lnTo>
                  <a:pt x="134196" y="1313900"/>
                </a:lnTo>
                <a:lnTo>
                  <a:pt x="110863" y="1275029"/>
                </a:lnTo>
                <a:lnTo>
                  <a:pt x="89642" y="1235032"/>
                </a:lnTo>
                <a:lnTo>
                  <a:pt x="70572" y="1194006"/>
                </a:lnTo>
                <a:lnTo>
                  <a:pt x="53691" y="1152045"/>
                </a:lnTo>
                <a:lnTo>
                  <a:pt x="39036" y="1109242"/>
                </a:lnTo>
                <a:lnTo>
                  <a:pt x="26646" y="1065694"/>
                </a:lnTo>
                <a:lnTo>
                  <a:pt x="16558" y="1021495"/>
                </a:lnTo>
                <a:lnTo>
                  <a:pt x="8812" y="976739"/>
                </a:lnTo>
                <a:lnTo>
                  <a:pt x="3445" y="931521"/>
                </a:lnTo>
                <a:lnTo>
                  <a:pt x="494" y="885936"/>
                </a:lnTo>
                <a:lnTo>
                  <a:pt x="0" y="840079"/>
                </a:lnTo>
                <a:lnTo>
                  <a:pt x="1998" y="794044"/>
                </a:lnTo>
                <a:lnTo>
                  <a:pt x="6549" y="747786"/>
                </a:lnTo>
                <a:lnTo>
                  <a:pt x="13627" y="701820"/>
                </a:lnTo>
                <a:lnTo>
                  <a:pt x="23334" y="655820"/>
                </a:lnTo>
                <a:lnTo>
                  <a:pt x="35686" y="610021"/>
                </a:lnTo>
                <a:lnTo>
                  <a:pt x="50722" y="564518"/>
                </a:lnTo>
                <a:lnTo>
                  <a:pt x="68481" y="519405"/>
                </a:lnTo>
                <a:lnTo>
                  <a:pt x="88730" y="475347"/>
                </a:lnTo>
                <a:lnTo>
                  <a:pt x="111146" y="432983"/>
                </a:lnTo>
                <a:lnTo>
                  <a:pt x="135633" y="392350"/>
                </a:lnTo>
                <a:lnTo>
                  <a:pt x="162098" y="353487"/>
                </a:lnTo>
                <a:lnTo>
                  <a:pt x="190445" y="316432"/>
                </a:lnTo>
                <a:lnTo>
                  <a:pt x="220580" y="281222"/>
                </a:lnTo>
                <a:lnTo>
                  <a:pt x="252408" y="247897"/>
                </a:lnTo>
                <a:lnTo>
                  <a:pt x="285834" y="216494"/>
                </a:lnTo>
                <a:lnTo>
                  <a:pt x="320763" y="187051"/>
                </a:lnTo>
                <a:lnTo>
                  <a:pt x="357102" y="159606"/>
                </a:lnTo>
                <a:lnTo>
                  <a:pt x="394755" y="134198"/>
                </a:lnTo>
                <a:lnTo>
                  <a:pt x="433627" y="110864"/>
                </a:lnTo>
                <a:lnTo>
                  <a:pt x="473624" y="89643"/>
                </a:lnTo>
                <a:lnTo>
                  <a:pt x="514652" y="70572"/>
                </a:lnTo>
                <a:lnTo>
                  <a:pt x="556614" y="53690"/>
                </a:lnTo>
                <a:lnTo>
                  <a:pt x="599418" y="39035"/>
                </a:lnTo>
                <a:lnTo>
                  <a:pt x="642967" y="26644"/>
                </a:lnTo>
                <a:lnTo>
                  <a:pt x="687168" y="16557"/>
                </a:lnTo>
                <a:lnTo>
                  <a:pt x="731925" y="8811"/>
                </a:lnTo>
                <a:lnTo>
                  <a:pt x="777145" y="3444"/>
                </a:lnTo>
                <a:lnTo>
                  <a:pt x="822731" y="494"/>
                </a:lnTo>
                <a:lnTo>
                  <a:pt x="868591" y="0"/>
                </a:lnTo>
                <a:lnTo>
                  <a:pt x="914628" y="1998"/>
                </a:lnTo>
                <a:lnTo>
                  <a:pt x="960748" y="6529"/>
                </a:lnTo>
                <a:lnTo>
                  <a:pt x="1006857" y="13629"/>
                </a:lnTo>
                <a:lnTo>
                  <a:pt x="1052859" y="23337"/>
                </a:lnTo>
                <a:lnTo>
                  <a:pt x="1098661" y="35691"/>
                </a:lnTo>
                <a:lnTo>
                  <a:pt x="1144167" y="50728"/>
                </a:lnTo>
                <a:lnTo>
                  <a:pt x="1181665" y="65489"/>
                </a:lnTo>
                <a:lnTo>
                  <a:pt x="1181665" y="181317"/>
                </a:lnTo>
                <a:lnTo>
                  <a:pt x="1147413" y="166717"/>
                </a:lnTo>
                <a:lnTo>
                  <a:pt x="1103348" y="149534"/>
                </a:lnTo>
                <a:lnTo>
                  <a:pt x="1058871" y="135308"/>
                </a:lnTo>
                <a:lnTo>
                  <a:pt x="1014098" y="123995"/>
                </a:lnTo>
                <a:lnTo>
                  <a:pt x="969144" y="115548"/>
                </a:lnTo>
                <a:lnTo>
                  <a:pt x="924123" y="109921"/>
                </a:lnTo>
                <a:lnTo>
                  <a:pt x="879151" y="107067"/>
                </a:lnTo>
                <a:lnTo>
                  <a:pt x="834342" y="106941"/>
                </a:lnTo>
                <a:lnTo>
                  <a:pt x="789811" y="109496"/>
                </a:lnTo>
                <a:lnTo>
                  <a:pt x="745673" y="114685"/>
                </a:lnTo>
                <a:lnTo>
                  <a:pt x="702042" y="122464"/>
                </a:lnTo>
                <a:lnTo>
                  <a:pt x="659034" y="132785"/>
                </a:lnTo>
                <a:lnTo>
                  <a:pt x="616764" y="145602"/>
                </a:lnTo>
                <a:lnTo>
                  <a:pt x="575345" y="160870"/>
                </a:lnTo>
                <a:lnTo>
                  <a:pt x="534894" y="178541"/>
                </a:lnTo>
                <a:lnTo>
                  <a:pt x="495525" y="198570"/>
                </a:lnTo>
                <a:lnTo>
                  <a:pt x="457352" y="220910"/>
                </a:lnTo>
                <a:lnTo>
                  <a:pt x="420491" y="245516"/>
                </a:lnTo>
                <a:lnTo>
                  <a:pt x="385056" y="272340"/>
                </a:lnTo>
                <a:lnTo>
                  <a:pt x="351163" y="301337"/>
                </a:lnTo>
                <a:lnTo>
                  <a:pt x="318926" y="332461"/>
                </a:lnTo>
                <a:lnTo>
                  <a:pt x="288459" y="365665"/>
                </a:lnTo>
                <a:lnTo>
                  <a:pt x="259879" y="400904"/>
                </a:lnTo>
                <a:lnTo>
                  <a:pt x="233299" y="438130"/>
                </a:lnTo>
                <a:lnTo>
                  <a:pt x="208834" y="477298"/>
                </a:lnTo>
                <a:lnTo>
                  <a:pt x="186600" y="518361"/>
                </a:lnTo>
                <a:lnTo>
                  <a:pt x="166710" y="561274"/>
                </a:lnTo>
                <a:lnTo>
                  <a:pt x="149539" y="605310"/>
                </a:lnTo>
                <a:lnTo>
                  <a:pt x="135324" y="649761"/>
                </a:lnTo>
                <a:lnTo>
                  <a:pt x="124020" y="694512"/>
                </a:lnTo>
                <a:lnTo>
                  <a:pt x="115579" y="739448"/>
                </a:lnTo>
                <a:lnTo>
                  <a:pt x="109957" y="784454"/>
                </a:lnTo>
                <a:lnTo>
                  <a:pt x="107107" y="829416"/>
                </a:lnTo>
                <a:lnTo>
                  <a:pt x="106982" y="874217"/>
                </a:lnTo>
                <a:lnTo>
                  <a:pt x="109537" y="918743"/>
                </a:lnTo>
                <a:lnTo>
                  <a:pt x="114726" y="962878"/>
                </a:lnTo>
                <a:lnTo>
                  <a:pt x="122503" y="1006508"/>
                </a:lnTo>
                <a:lnTo>
                  <a:pt x="132821" y="1049518"/>
                </a:lnTo>
                <a:lnTo>
                  <a:pt x="145635" y="1091792"/>
                </a:lnTo>
                <a:lnTo>
                  <a:pt x="160898" y="1133215"/>
                </a:lnTo>
                <a:lnTo>
                  <a:pt x="178565" y="1173672"/>
                </a:lnTo>
                <a:lnTo>
                  <a:pt x="198589" y="1213048"/>
                </a:lnTo>
                <a:lnTo>
                  <a:pt x="220924" y="1251229"/>
                </a:lnTo>
                <a:lnTo>
                  <a:pt x="245524" y="1288098"/>
                </a:lnTo>
                <a:lnTo>
                  <a:pt x="272343" y="1323541"/>
                </a:lnTo>
                <a:lnTo>
                  <a:pt x="301335" y="1357443"/>
                </a:lnTo>
                <a:lnTo>
                  <a:pt x="332453" y="1389689"/>
                </a:lnTo>
                <a:lnTo>
                  <a:pt x="365653" y="1420163"/>
                </a:lnTo>
                <a:lnTo>
                  <a:pt x="400887" y="1448750"/>
                </a:lnTo>
                <a:lnTo>
                  <a:pt x="438110" y="1475336"/>
                </a:lnTo>
                <a:lnTo>
                  <a:pt x="477275" y="1499805"/>
                </a:lnTo>
                <a:lnTo>
                  <a:pt x="518337" y="1522042"/>
                </a:lnTo>
                <a:lnTo>
                  <a:pt x="561249" y="1541933"/>
                </a:lnTo>
                <a:lnTo>
                  <a:pt x="941527" y="1704020"/>
                </a:lnTo>
                <a:lnTo>
                  <a:pt x="931517" y="1705208"/>
                </a:lnTo>
                <a:lnTo>
                  <a:pt x="885930" y="1708157"/>
                </a:lnTo>
                <a:lnTo>
                  <a:pt x="840071" y="1708651"/>
                </a:lnTo>
                <a:lnTo>
                  <a:pt x="794034" y="1706652"/>
                </a:lnTo>
                <a:lnTo>
                  <a:pt x="747914" y="1702121"/>
                </a:lnTo>
                <a:lnTo>
                  <a:pt x="701806" y="1695021"/>
                </a:lnTo>
                <a:lnTo>
                  <a:pt x="655803" y="1685313"/>
                </a:lnTo>
                <a:lnTo>
                  <a:pt x="610002" y="1672959"/>
                </a:lnTo>
                <a:lnTo>
                  <a:pt x="564496" y="1657922"/>
                </a:lnTo>
                <a:lnTo>
                  <a:pt x="519380" y="1640162"/>
                </a:lnTo>
                <a:close/>
              </a:path>
              <a:path w="1181734" h="1708784">
                <a:moveTo>
                  <a:pt x="1181665" y="182593"/>
                </a:moveTo>
                <a:lnTo>
                  <a:pt x="1147413" y="166717"/>
                </a:lnTo>
                <a:lnTo>
                  <a:pt x="1181665" y="181317"/>
                </a:lnTo>
                <a:lnTo>
                  <a:pt x="1181665" y="182593"/>
                </a:lnTo>
                <a:close/>
              </a:path>
              <a:path w="1181734" h="1708784">
                <a:moveTo>
                  <a:pt x="941527" y="1704020"/>
                </a:moveTo>
                <a:lnTo>
                  <a:pt x="561249" y="1541933"/>
                </a:lnTo>
                <a:lnTo>
                  <a:pt x="605285" y="1559103"/>
                </a:lnTo>
                <a:lnTo>
                  <a:pt x="649737" y="1573315"/>
                </a:lnTo>
                <a:lnTo>
                  <a:pt x="694491" y="1584614"/>
                </a:lnTo>
                <a:lnTo>
                  <a:pt x="739430" y="1593049"/>
                </a:lnTo>
                <a:lnTo>
                  <a:pt x="784439" y="1598664"/>
                </a:lnTo>
                <a:lnTo>
                  <a:pt x="829404" y="1601506"/>
                </a:lnTo>
                <a:lnTo>
                  <a:pt x="874209" y="1601622"/>
                </a:lnTo>
                <a:lnTo>
                  <a:pt x="918739" y="1599058"/>
                </a:lnTo>
                <a:lnTo>
                  <a:pt x="962879" y="1593860"/>
                </a:lnTo>
                <a:lnTo>
                  <a:pt x="1006513" y="1586074"/>
                </a:lnTo>
                <a:lnTo>
                  <a:pt x="1049527" y="1575748"/>
                </a:lnTo>
                <a:lnTo>
                  <a:pt x="1091805" y="1562926"/>
                </a:lnTo>
                <a:lnTo>
                  <a:pt x="1133232" y="1547657"/>
                </a:lnTo>
                <a:lnTo>
                  <a:pt x="1173693" y="1529985"/>
                </a:lnTo>
                <a:lnTo>
                  <a:pt x="1181665" y="1525930"/>
                </a:lnTo>
                <a:lnTo>
                  <a:pt x="1181665" y="1643052"/>
                </a:lnTo>
                <a:lnTo>
                  <a:pt x="1109242" y="1669621"/>
                </a:lnTo>
                <a:lnTo>
                  <a:pt x="1065693" y="1682010"/>
                </a:lnTo>
                <a:lnTo>
                  <a:pt x="1021493" y="1692096"/>
                </a:lnTo>
                <a:lnTo>
                  <a:pt x="976736" y="1699842"/>
                </a:lnTo>
                <a:lnTo>
                  <a:pt x="941527" y="1704020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6961" y="8521677"/>
            <a:ext cx="815975" cy="976630"/>
          </a:xfrm>
          <a:custGeom>
            <a:avLst/>
            <a:gdLst/>
            <a:ahLst/>
            <a:cxnLst/>
            <a:rect l="l" t="t" r="r" b="b"/>
            <a:pathLst>
              <a:path w="815975" h="976629">
                <a:moveTo>
                  <a:pt x="296704" y="937186"/>
                </a:moveTo>
                <a:lnTo>
                  <a:pt x="254300" y="916683"/>
                </a:lnTo>
                <a:lnTo>
                  <a:pt x="214766" y="892692"/>
                </a:lnTo>
                <a:lnTo>
                  <a:pt x="178211" y="865483"/>
                </a:lnTo>
                <a:lnTo>
                  <a:pt x="144741" y="835324"/>
                </a:lnTo>
                <a:lnTo>
                  <a:pt x="114463" y="802483"/>
                </a:lnTo>
                <a:lnTo>
                  <a:pt x="87484" y="767227"/>
                </a:lnTo>
                <a:lnTo>
                  <a:pt x="63911" y="729826"/>
                </a:lnTo>
                <a:lnTo>
                  <a:pt x="43852" y="690546"/>
                </a:lnTo>
                <a:lnTo>
                  <a:pt x="27413" y="649658"/>
                </a:lnTo>
                <a:lnTo>
                  <a:pt x="14701" y="607427"/>
                </a:lnTo>
                <a:lnTo>
                  <a:pt x="5823" y="564124"/>
                </a:lnTo>
                <a:lnTo>
                  <a:pt x="887" y="520015"/>
                </a:lnTo>
                <a:lnTo>
                  <a:pt x="0" y="475370"/>
                </a:lnTo>
                <a:lnTo>
                  <a:pt x="3267" y="430455"/>
                </a:lnTo>
                <a:lnTo>
                  <a:pt x="10797" y="385540"/>
                </a:lnTo>
                <a:lnTo>
                  <a:pt x="22697" y="340892"/>
                </a:lnTo>
                <a:lnTo>
                  <a:pt x="39073" y="296780"/>
                </a:lnTo>
                <a:lnTo>
                  <a:pt x="59574" y="254374"/>
                </a:lnTo>
                <a:lnTo>
                  <a:pt x="83557" y="214837"/>
                </a:lnTo>
                <a:lnTo>
                  <a:pt x="110755" y="178275"/>
                </a:lnTo>
                <a:lnTo>
                  <a:pt x="140901" y="144797"/>
                </a:lnTo>
                <a:lnTo>
                  <a:pt x="173727" y="114510"/>
                </a:lnTo>
                <a:lnTo>
                  <a:pt x="208967" y="87522"/>
                </a:lnTo>
                <a:lnTo>
                  <a:pt x="246354" y="63940"/>
                </a:lnTo>
                <a:lnTo>
                  <a:pt x="285620" y="43872"/>
                </a:lnTo>
                <a:lnTo>
                  <a:pt x="326497" y="27425"/>
                </a:lnTo>
                <a:lnTo>
                  <a:pt x="368720" y="14706"/>
                </a:lnTo>
                <a:lnTo>
                  <a:pt x="412020" y="5824"/>
                </a:lnTo>
                <a:lnTo>
                  <a:pt x="456130" y="886"/>
                </a:lnTo>
                <a:lnTo>
                  <a:pt x="500785" y="0"/>
                </a:lnTo>
                <a:lnTo>
                  <a:pt x="545715" y="3272"/>
                </a:lnTo>
                <a:lnTo>
                  <a:pt x="590654" y="10810"/>
                </a:lnTo>
                <a:lnTo>
                  <a:pt x="635336" y="22723"/>
                </a:lnTo>
                <a:lnTo>
                  <a:pt x="679492" y="39117"/>
                </a:lnTo>
                <a:lnTo>
                  <a:pt x="721858" y="59602"/>
                </a:lnTo>
                <a:lnTo>
                  <a:pt x="761364" y="83574"/>
                </a:lnTo>
                <a:lnTo>
                  <a:pt x="797902" y="110766"/>
                </a:lnTo>
                <a:lnTo>
                  <a:pt x="815438" y="126562"/>
                </a:lnTo>
                <a:lnTo>
                  <a:pt x="815438" y="229684"/>
                </a:lnTo>
                <a:lnTo>
                  <a:pt x="631655" y="151349"/>
                </a:lnTo>
                <a:lnTo>
                  <a:pt x="588306" y="135975"/>
                </a:lnTo>
                <a:lnTo>
                  <a:pt x="544370" y="126306"/>
                </a:lnTo>
                <a:lnTo>
                  <a:pt x="500298" y="122161"/>
                </a:lnTo>
                <a:lnTo>
                  <a:pt x="456540" y="123358"/>
                </a:lnTo>
                <a:lnTo>
                  <a:pt x="413547" y="129717"/>
                </a:lnTo>
                <a:lnTo>
                  <a:pt x="371772" y="141055"/>
                </a:lnTo>
                <a:lnTo>
                  <a:pt x="331664" y="157191"/>
                </a:lnTo>
                <a:lnTo>
                  <a:pt x="293676" y="177945"/>
                </a:lnTo>
                <a:lnTo>
                  <a:pt x="258257" y="203134"/>
                </a:lnTo>
                <a:lnTo>
                  <a:pt x="225859" y="232577"/>
                </a:lnTo>
                <a:lnTo>
                  <a:pt x="196934" y="266093"/>
                </a:lnTo>
                <a:lnTo>
                  <a:pt x="171932" y="303500"/>
                </a:lnTo>
                <a:lnTo>
                  <a:pt x="151304" y="344617"/>
                </a:lnTo>
                <a:lnTo>
                  <a:pt x="135930" y="387965"/>
                </a:lnTo>
                <a:lnTo>
                  <a:pt x="126261" y="431900"/>
                </a:lnTo>
                <a:lnTo>
                  <a:pt x="122117" y="475970"/>
                </a:lnTo>
                <a:lnTo>
                  <a:pt x="123315" y="519725"/>
                </a:lnTo>
                <a:lnTo>
                  <a:pt x="129674" y="562713"/>
                </a:lnTo>
                <a:lnTo>
                  <a:pt x="141013" y="604485"/>
                </a:lnTo>
                <a:lnTo>
                  <a:pt x="157149" y="644588"/>
                </a:lnTo>
                <a:lnTo>
                  <a:pt x="177901" y="682572"/>
                </a:lnTo>
                <a:lnTo>
                  <a:pt x="203089" y="717986"/>
                </a:lnTo>
                <a:lnTo>
                  <a:pt x="232529" y="750380"/>
                </a:lnTo>
                <a:lnTo>
                  <a:pt x="266041" y="779301"/>
                </a:lnTo>
                <a:lnTo>
                  <a:pt x="303443" y="804299"/>
                </a:lnTo>
                <a:lnTo>
                  <a:pt x="344554" y="824924"/>
                </a:lnTo>
                <a:lnTo>
                  <a:pt x="641104" y="951323"/>
                </a:lnTo>
                <a:lnTo>
                  <a:pt x="607400" y="961479"/>
                </a:lnTo>
                <a:lnTo>
                  <a:pt x="564091" y="970373"/>
                </a:lnTo>
                <a:lnTo>
                  <a:pt x="519975" y="975326"/>
                </a:lnTo>
                <a:lnTo>
                  <a:pt x="475322" y="976229"/>
                </a:lnTo>
                <a:lnTo>
                  <a:pt x="430399" y="972975"/>
                </a:lnTo>
                <a:lnTo>
                  <a:pt x="385477" y="965455"/>
                </a:lnTo>
                <a:lnTo>
                  <a:pt x="340822" y="953561"/>
                </a:lnTo>
                <a:lnTo>
                  <a:pt x="296704" y="937186"/>
                </a:lnTo>
                <a:close/>
              </a:path>
              <a:path w="815975" h="976629">
                <a:moveTo>
                  <a:pt x="815438" y="325084"/>
                </a:moveTo>
                <a:lnTo>
                  <a:pt x="773117" y="258294"/>
                </a:lnTo>
                <a:lnTo>
                  <a:pt x="743678" y="225898"/>
                </a:lnTo>
                <a:lnTo>
                  <a:pt x="710167" y="196974"/>
                </a:lnTo>
                <a:lnTo>
                  <a:pt x="672765" y="171974"/>
                </a:lnTo>
                <a:lnTo>
                  <a:pt x="631655" y="151349"/>
                </a:lnTo>
                <a:lnTo>
                  <a:pt x="815438" y="229684"/>
                </a:lnTo>
                <a:lnTo>
                  <a:pt x="815438" y="325084"/>
                </a:lnTo>
                <a:close/>
              </a:path>
              <a:path w="815975" h="976629">
                <a:moveTo>
                  <a:pt x="641104" y="951323"/>
                </a:moveTo>
                <a:lnTo>
                  <a:pt x="344554" y="824924"/>
                </a:lnTo>
                <a:lnTo>
                  <a:pt x="387896" y="840296"/>
                </a:lnTo>
                <a:lnTo>
                  <a:pt x="431826" y="849964"/>
                </a:lnTo>
                <a:lnTo>
                  <a:pt x="475893" y="854109"/>
                </a:lnTo>
                <a:lnTo>
                  <a:pt x="519646" y="852914"/>
                </a:lnTo>
                <a:lnTo>
                  <a:pt x="562634" y="846559"/>
                </a:lnTo>
                <a:lnTo>
                  <a:pt x="604406" y="835225"/>
                </a:lnTo>
                <a:lnTo>
                  <a:pt x="644512" y="819093"/>
                </a:lnTo>
                <a:lnTo>
                  <a:pt x="682499" y="798346"/>
                </a:lnTo>
                <a:lnTo>
                  <a:pt x="717917" y="773165"/>
                </a:lnTo>
                <a:lnTo>
                  <a:pt x="750315" y="743730"/>
                </a:lnTo>
                <a:lnTo>
                  <a:pt x="779242" y="710223"/>
                </a:lnTo>
                <a:lnTo>
                  <a:pt x="804247" y="672825"/>
                </a:lnTo>
                <a:lnTo>
                  <a:pt x="815438" y="650527"/>
                </a:lnTo>
                <a:lnTo>
                  <a:pt x="815438" y="849715"/>
                </a:lnTo>
                <a:lnTo>
                  <a:pt x="767212" y="888654"/>
                </a:lnTo>
                <a:lnTo>
                  <a:pt x="729810" y="912232"/>
                </a:lnTo>
                <a:lnTo>
                  <a:pt x="690529" y="932301"/>
                </a:lnTo>
                <a:lnTo>
                  <a:pt x="649636" y="948753"/>
                </a:lnTo>
                <a:lnTo>
                  <a:pt x="641104" y="951323"/>
                </a:lnTo>
                <a:close/>
              </a:path>
            </a:pathLst>
          </a:custGeom>
          <a:solidFill>
            <a:srgbClr val="8E443C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9251" y="8458200"/>
            <a:ext cx="7933587" cy="16559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 b="1" dirty="0">
              <a:latin typeface="Georgia" panose="02040502050405020303" pitchFamily="18" charset="0"/>
              <a:cs typeface="Times New Roman"/>
            </a:endParaRPr>
          </a:p>
          <a:p>
            <a:pPr marL="12700" marR="1530985">
              <a:lnSpc>
                <a:spcPct val="112200"/>
              </a:lnSpc>
            </a:pPr>
            <a:r>
              <a:rPr lang="en-US" sz="1400" b="1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Resume Fraud Detection </a:t>
            </a:r>
            <a:r>
              <a:rPr sz="1400" b="1" spc="-1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Services  </a:t>
            </a:r>
            <a:endParaRPr lang="en-US" sz="1400" b="1" spc="-15" dirty="0">
              <a:solidFill>
                <a:srgbClr val="536A76"/>
              </a:solidFill>
              <a:latin typeface="Georgia" panose="02040502050405020303" pitchFamily="18" charset="0"/>
              <a:cs typeface="Arial Narrow"/>
            </a:endParaRPr>
          </a:p>
          <a:p>
            <a:pPr marL="12700" marR="1530985">
              <a:lnSpc>
                <a:spcPct val="112200"/>
              </a:lnSpc>
            </a:pPr>
            <a:r>
              <a:rPr sz="1400" b="1" spc="-40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Phone: </a:t>
            </a:r>
            <a:r>
              <a:rPr sz="1400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(123) </a:t>
            </a:r>
            <a:r>
              <a:rPr sz="1400" spc="50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456</a:t>
            </a:r>
            <a:r>
              <a:rPr sz="1400" spc="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 </a:t>
            </a:r>
            <a:r>
              <a:rPr sz="1400" spc="30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7890</a:t>
            </a:r>
            <a:endParaRPr sz="1400" dirty="0">
              <a:latin typeface="Georgia" panose="02040502050405020303" pitchFamily="18" charset="0"/>
              <a:cs typeface="Arial Narrow"/>
            </a:endParaRPr>
          </a:p>
          <a:p>
            <a:pPr marL="12700" marR="1043940">
              <a:lnSpc>
                <a:spcPct val="112200"/>
              </a:lnSpc>
            </a:pPr>
            <a:r>
              <a:rPr sz="1400" b="1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Email: </a:t>
            </a:r>
            <a:r>
              <a:rPr lang="en-US" sz="1400" spc="1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  <a:hlinkClick r:id="rId2"/>
              </a:rPr>
              <a:t>resumedection@umn.edu</a:t>
            </a:r>
            <a:endParaRPr lang="en-US" sz="1400" spc="15" dirty="0">
              <a:solidFill>
                <a:srgbClr val="536A76"/>
              </a:solidFill>
              <a:latin typeface="Georgia" panose="02040502050405020303" pitchFamily="18" charset="0"/>
              <a:cs typeface="Arial Narrow"/>
            </a:endParaRPr>
          </a:p>
          <a:p>
            <a:pPr marL="12700" marR="1043940">
              <a:lnSpc>
                <a:spcPct val="112200"/>
              </a:lnSpc>
            </a:pPr>
            <a:r>
              <a:rPr lang="en-US" sz="1400" b="1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Members: </a:t>
            </a:r>
            <a:r>
              <a:rPr lang="en-US" sz="1400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Boyang (Peter) Wei,  </a:t>
            </a:r>
            <a:r>
              <a:rPr lang="en-US" sz="1400" spc="-25" dirty="0" err="1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Yuankun</a:t>
            </a:r>
            <a:r>
              <a:rPr lang="en-US" sz="1400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 (Tyler) Huang, Xu Lin, Yi (Elizabeth) Zhu, 	 </a:t>
            </a:r>
            <a:r>
              <a:rPr lang="en-US" sz="1400" spc="-25" dirty="0" err="1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Chuchen</a:t>
            </a:r>
            <a:r>
              <a:rPr lang="en-US" sz="1400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 (Leo) </a:t>
            </a:r>
            <a:r>
              <a:rPr lang="en-US" sz="1400" spc="-25" dirty="0" err="1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Xiong</a:t>
            </a:r>
            <a:r>
              <a:rPr lang="en-US" sz="1400" spc="-25" dirty="0">
                <a:solidFill>
                  <a:srgbClr val="536A76"/>
                </a:solidFill>
                <a:latin typeface="Georgia" panose="02040502050405020303" pitchFamily="18" charset="0"/>
                <a:cs typeface="Arial Narrow"/>
              </a:rPr>
              <a:t>,  Yi-Li (Matt) Yu</a:t>
            </a:r>
          </a:p>
          <a:p>
            <a:pPr marL="12700" marR="1043940">
              <a:lnSpc>
                <a:spcPct val="112200"/>
              </a:lnSpc>
            </a:pPr>
            <a:endParaRPr sz="1400" spc="-25" dirty="0">
              <a:solidFill>
                <a:srgbClr val="536A76"/>
              </a:solidFill>
              <a:latin typeface="Georgia" panose="02040502050405020303" pitchFamily="18" charset="0"/>
              <a:cs typeface="Arial Narrow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F8FBD-1330-D745-BEB4-81D36DD334BE}"/>
              </a:ext>
            </a:extLst>
          </p:cNvPr>
          <p:cNvSpPr txBox="1"/>
          <p:nvPr/>
        </p:nvSpPr>
        <p:spPr>
          <a:xfrm>
            <a:off x="729251" y="491450"/>
            <a:ext cx="5471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8D443E"/>
                </a:solidFill>
                <a:latin typeface="Georgia" panose="02040502050405020303" pitchFamily="18" charset="0"/>
              </a:rPr>
              <a:t>SIMPLE ALGROTHMN, BIG BENEFITS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2BFC3-EFDF-954C-9BAE-9AB2707BA235}"/>
              </a:ext>
            </a:extLst>
          </p:cNvPr>
          <p:cNvSpPr txBox="1"/>
          <p:nvPr/>
        </p:nvSpPr>
        <p:spPr>
          <a:xfrm>
            <a:off x="1766416" y="2205976"/>
            <a:ext cx="156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Convert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PDF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into </a:t>
            </a:r>
            <a:r>
              <a:rPr lang="en-US" sz="1600" b="1" dirty="0">
                <a:latin typeface="Georgia" panose="02040502050405020303" pitchFamily="18" charset="0"/>
              </a:rPr>
              <a:t>doc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96E713-6570-7743-B48C-E21BA58F0F86}"/>
              </a:ext>
            </a:extLst>
          </p:cNvPr>
          <p:cNvSpPr txBox="1"/>
          <p:nvPr/>
        </p:nvSpPr>
        <p:spPr>
          <a:xfrm>
            <a:off x="1766416" y="4315361"/>
            <a:ext cx="1562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eorgia" panose="02040502050405020303" pitchFamily="18" charset="0"/>
              </a:rPr>
              <a:t>Scan resume via</a:t>
            </a:r>
            <a:r>
              <a:rPr lang="zh-CN" altLang="en-US" sz="1600" dirty="0">
                <a:latin typeface="Georgia" panose="02040502050405020303" pitchFamily="18" charset="0"/>
              </a:rPr>
              <a:t> </a:t>
            </a:r>
            <a:r>
              <a:rPr lang="en-US" sz="1600" b="1" dirty="0">
                <a:latin typeface="Georgia" panose="02040502050405020303" pitchFamily="18" charset="0"/>
              </a:rPr>
              <a:t>DOCX</a:t>
            </a:r>
            <a:r>
              <a:rPr lang="en-US" sz="1600" dirty="0">
                <a:latin typeface="Georgia" panose="02040502050405020303" pitchFamily="18" charset="0"/>
              </a:rPr>
              <a:t> Package</a:t>
            </a:r>
            <a:r>
              <a:rPr lang="zh-CN" altLang="en-US" sz="1600" dirty="0">
                <a:latin typeface="Georgia" panose="02040502050405020303" pitchFamily="18" charset="0"/>
              </a:rPr>
              <a:t> </a:t>
            </a:r>
            <a:r>
              <a:rPr lang="en-US" altLang="zh-CN" sz="1600" dirty="0">
                <a:latin typeface="Georgia" panose="02040502050405020303" pitchFamily="18" charset="0"/>
              </a:rPr>
              <a:t>to reveal hidden words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576469-E2E8-F749-A88F-2B7A290FFC8C}"/>
              </a:ext>
            </a:extLst>
          </p:cNvPr>
          <p:cNvSpPr txBox="1"/>
          <p:nvPr/>
        </p:nvSpPr>
        <p:spPr>
          <a:xfrm>
            <a:off x="1766416" y="6921081"/>
            <a:ext cx="156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Georgia" panose="02040502050405020303" pitchFamily="18" charset="0"/>
              </a:rPr>
              <a:t>Flag</a:t>
            </a:r>
            <a:r>
              <a:rPr lang="en-US" altLang="zh-CN" sz="1600" dirty="0">
                <a:latin typeface="Georgia" panose="02040502050405020303" pitchFamily="18" charset="0"/>
              </a:rPr>
              <a:t> cheated resumes in ranking system</a:t>
            </a:r>
            <a:endParaRPr lang="en-US" sz="1600" dirty="0">
              <a:latin typeface="Georgia" panose="02040502050405020303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D91CBF0-33D4-784A-B2BF-219F934D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6110227"/>
            <a:ext cx="3467100" cy="2347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2EDDB1A-2321-824C-9861-89CC1B03F16A}"/>
              </a:ext>
            </a:extLst>
          </p:cNvPr>
          <p:cNvGrpSpPr/>
          <p:nvPr/>
        </p:nvGrpSpPr>
        <p:grpSpPr>
          <a:xfrm>
            <a:off x="5765347" y="6921099"/>
            <a:ext cx="75551" cy="158535"/>
            <a:chOff x="4516815" y="8776919"/>
            <a:chExt cx="288304" cy="604974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7E21F2FE-F603-EE46-9B27-C38F7EA39B06}"/>
                </a:ext>
              </a:extLst>
            </p:cNvPr>
            <p:cNvSpPr/>
            <p:nvPr/>
          </p:nvSpPr>
          <p:spPr>
            <a:xfrm rot="5400000">
              <a:off x="4567384" y="8830065"/>
              <a:ext cx="233216" cy="2422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D25EB1-2393-9E49-B797-1527A4D34910}"/>
                </a:ext>
              </a:extLst>
            </p:cNvPr>
            <p:cNvSpPr/>
            <p:nvPr/>
          </p:nvSpPr>
          <p:spPr>
            <a:xfrm>
              <a:off x="4516815" y="8776919"/>
              <a:ext cx="45719" cy="6049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03EA7B-BF14-B94F-A03B-5FA2113B77D4}"/>
              </a:ext>
            </a:extLst>
          </p:cNvPr>
          <p:cNvGrpSpPr/>
          <p:nvPr/>
        </p:nvGrpSpPr>
        <p:grpSpPr>
          <a:xfrm>
            <a:off x="5727571" y="7914841"/>
            <a:ext cx="75551" cy="158535"/>
            <a:chOff x="4516815" y="8776919"/>
            <a:chExt cx="288304" cy="604974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4CF039E-5313-144E-B2C1-A00993B8CCD1}"/>
                </a:ext>
              </a:extLst>
            </p:cNvPr>
            <p:cNvSpPr/>
            <p:nvPr/>
          </p:nvSpPr>
          <p:spPr>
            <a:xfrm rot="5400000">
              <a:off x="4567384" y="8830065"/>
              <a:ext cx="233216" cy="2422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F767A2-E44B-A94C-9624-699B5EF24A1E}"/>
                </a:ext>
              </a:extLst>
            </p:cNvPr>
            <p:cNvSpPr/>
            <p:nvPr/>
          </p:nvSpPr>
          <p:spPr>
            <a:xfrm>
              <a:off x="4516815" y="8776919"/>
              <a:ext cx="45719" cy="6049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2200138-D4AC-B140-80FC-FC9FD5B60D91}"/>
              </a:ext>
            </a:extLst>
          </p:cNvPr>
          <p:cNvSpPr/>
          <p:nvPr/>
        </p:nvSpPr>
        <p:spPr>
          <a:xfrm>
            <a:off x="3600450" y="6876461"/>
            <a:ext cx="3200400" cy="172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6EE243-23D7-E04F-AE5A-D795628B0E26}"/>
              </a:ext>
            </a:extLst>
          </p:cNvPr>
          <p:cNvSpPr/>
          <p:nvPr/>
        </p:nvSpPr>
        <p:spPr>
          <a:xfrm>
            <a:off x="3600450" y="7885302"/>
            <a:ext cx="3200400" cy="172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37FC3B-2E5E-2E41-8131-386DF233D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76" y="1758267"/>
            <a:ext cx="1362368" cy="19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11FE7DE-284B-E64A-BB91-5D685FB1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62" y="1716228"/>
            <a:ext cx="1362368" cy="19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DC4F64-974E-2C49-824B-9E01825C3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48" y="1674190"/>
            <a:ext cx="1362368" cy="19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A37C046-AACF-7344-A08D-1B86DAAF7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34" y="1732429"/>
            <a:ext cx="1362368" cy="19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95390B3-2394-0744-A0B4-9CED40DA9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20" y="1752600"/>
            <a:ext cx="1362368" cy="19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7A023B3-8C85-1E46-A11A-69C0129B7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611" y="4222423"/>
            <a:ext cx="1446128" cy="14461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9EFBB6-0776-2341-A9F7-4B476C109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476" y="4222423"/>
            <a:ext cx="1446128" cy="1446128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F94F216B-72F6-C649-88BD-4A969A9869BE}"/>
              </a:ext>
            </a:extLst>
          </p:cNvPr>
          <p:cNvSpPr/>
          <p:nvPr/>
        </p:nvSpPr>
        <p:spPr>
          <a:xfrm>
            <a:off x="4910604" y="4792380"/>
            <a:ext cx="522007" cy="3932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AFC6EE-D174-FD42-BE57-CAD69E536FA3}"/>
              </a:ext>
            </a:extLst>
          </p:cNvPr>
          <p:cNvSpPr/>
          <p:nvPr/>
        </p:nvSpPr>
        <p:spPr>
          <a:xfrm>
            <a:off x="839802" y="2229490"/>
            <a:ext cx="814742" cy="814742"/>
          </a:xfrm>
          <a:prstGeom prst="ellipse">
            <a:avLst/>
          </a:prstGeom>
          <a:solidFill>
            <a:srgbClr val="546A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7B1B484-70D9-6847-A477-4937CED68EF1}"/>
              </a:ext>
            </a:extLst>
          </p:cNvPr>
          <p:cNvSpPr/>
          <p:nvPr/>
        </p:nvSpPr>
        <p:spPr>
          <a:xfrm>
            <a:off x="839802" y="4602859"/>
            <a:ext cx="814742" cy="814742"/>
          </a:xfrm>
          <a:prstGeom prst="ellipse">
            <a:avLst/>
          </a:prstGeom>
          <a:solidFill>
            <a:srgbClr val="546A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ABF690-16AD-DF4F-BD72-6BF37A8C1F26}"/>
              </a:ext>
            </a:extLst>
          </p:cNvPr>
          <p:cNvSpPr/>
          <p:nvPr/>
        </p:nvSpPr>
        <p:spPr>
          <a:xfrm>
            <a:off x="839802" y="6976229"/>
            <a:ext cx="814742" cy="814742"/>
          </a:xfrm>
          <a:prstGeom prst="ellipse">
            <a:avLst/>
          </a:prstGeom>
          <a:solidFill>
            <a:srgbClr val="546A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Georgia" panose="02040502050405020303" pitchFamily="18" charset="0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6A7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129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Georgia</vt:lpstr>
      <vt:lpstr>Wingdings</vt:lpstr>
      <vt:lpstr>Office Theme</vt:lpstr>
      <vt:lpstr>HAVE YOU NOTICED  “KEYWORD  STUFFING" IN RESUMES?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X</dc:title>
  <dc:creator>Elizabeth Z</dc:creator>
  <cp:keywords>DADh29YuWl4,BACxMw9E1rY</cp:keywords>
  <cp:lastModifiedBy>Suppressed entry</cp:lastModifiedBy>
  <cp:revision>15</cp:revision>
  <cp:lastPrinted>2019-08-08T18:39:05Z</cp:lastPrinted>
  <dcterms:created xsi:type="dcterms:W3CDTF">2019-08-07T03:53:09Z</dcterms:created>
  <dcterms:modified xsi:type="dcterms:W3CDTF">2019-08-11T03:28:34Z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Creator">
    <vt:lpwstr>Canva</vt:lpwstr>
  </property>
  <property fmtid="{D5CDD505-2E9C-101B-9397-08002B2CF9AE}" pid="4" name="LastSaved">
    <vt:filetime>2019-08-07T00:00:00Z</vt:filetime>
  </property>
</Properties>
</file>