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7"/>
    <p:restoredTop sz="94860"/>
  </p:normalViewPr>
  <p:slideViewPr>
    <p:cSldViewPr snapToGrid="0" snapToObjects="1">
      <p:cViewPr varScale="1">
        <p:scale>
          <a:sx n="127" d="100"/>
          <a:sy n="127" d="100"/>
        </p:scale>
        <p:origin x="46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365BF-1905-264E-A038-9B4CF73AAF19}" type="doc">
      <dgm:prSet loTypeId="urn:microsoft.com/office/officeart/2005/8/layout/vList2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2B4CE40-E5FF-9542-85D0-D0B6BA36A7BB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1B8DF07-E3B4-5742-AA94-09A9ADB83EFF}" type="parTrans" cxnId="{A77D3BC0-6E59-0A47-9954-8170D690E811}">
      <dgm:prSet/>
      <dgm:spPr/>
      <dgm:t>
        <a:bodyPr/>
        <a:lstStyle/>
        <a:p>
          <a:endParaRPr lang="en-US"/>
        </a:p>
      </dgm:t>
    </dgm:pt>
    <dgm:pt modelId="{11210D43-AB20-E84B-8491-E8463B6B4CA7}" type="sibTrans" cxnId="{A77D3BC0-6E59-0A47-9954-8170D690E811}">
      <dgm:prSet/>
      <dgm:spPr/>
      <dgm:t>
        <a:bodyPr/>
        <a:lstStyle/>
        <a:p>
          <a:endParaRPr lang="en-US"/>
        </a:p>
      </dgm:t>
    </dgm:pt>
    <dgm:pt modelId="{B0046F37-2A78-764C-A248-B93B1D5EB9AE}">
      <dgm:prSet/>
      <dgm:spPr/>
      <dgm:t>
        <a:bodyPr/>
        <a:lstStyle/>
        <a:p>
          <a:r>
            <a:rPr lang="en-US" dirty="0"/>
            <a:t>Earworm</a:t>
          </a:r>
        </a:p>
      </dgm:t>
    </dgm:pt>
    <dgm:pt modelId="{8E15CF7D-5C4D-A443-B44E-BF788C8FDD6F}" type="parTrans" cxnId="{C9F1B52C-F229-5242-8E9C-C6E3B12055C3}">
      <dgm:prSet/>
      <dgm:spPr/>
      <dgm:t>
        <a:bodyPr/>
        <a:lstStyle/>
        <a:p>
          <a:endParaRPr lang="en-US"/>
        </a:p>
      </dgm:t>
    </dgm:pt>
    <dgm:pt modelId="{5A07B7E8-4E44-164E-AB27-CA509174748C}" type="sibTrans" cxnId="{C9F1B52C-F229-5242-8E9C-C6E3B12055C3}">
      <dgm:prSet/>
      <dgm:spPr/>
      <dgm:t>
        <a:bodyPr/>
        <a:lstStyle/>
        <a:p>
          <a:endParaRPr lang="en-US"/>
        </a:p>
      </dgm:t>
    </dgm:pt>
    <dgm:pt modelId="{E2870A26-C978-BB4B-826F-4BFFB2336429}">
      <dgm:prSet/>
      <dgm:spPr/>
      <dgm:t>
        <a:bodyPr/>
        <a:lstStyle/>
        <a:p>
          <a:r>
            <a:rPr lang="en-US" dirty="0"/>
            <a:t>Find song</a:t>
          </a:r>
        </a:p>
      </dgm:t>
    </dgm:pt>
    <dgm:pt modelId="{64957DA3-C9D0-7F43-947C-8181F19FFF1E}" type="parTrans" cxnId="{6E82A949-C474-1E4B-A894-4330D7DC8EBE}">
      <dgm:prSet/>
      <dgm:spPr/>
      <dgm:t>
        <a:bodyPr/>
        <a:lstStyle/>
        <a:p>
          <a:endParaRPr lang="en-US"/>
        </a:p>
      </dgm:t>
    </dgm:pt>
    <dgm:pt modelId="{8C252608-F6D2-B047-BE5A-63644C8CCC47}" type="sibTrans" cxnId="{6E82A949-C474-1E4B-A894-4330D7DC8EBE}">
      <dgm:prSet/>
      <dgm:spPr/>
      <dgm:t>
        <a:bodyPr/>
        <a:lstStyle/>
        <a:p>
          <a:endParaRPr lang="en-US"/>
        </a:p>
      </dgm:t>
    </dgm:pt>
    <dgm:pt modelId="{B8B99FFF-6F88-E241-86C5-DB5BE7389C9F}">
      <dgm:prSet/>
      <dgm:spPr/>
      <dgm:t>
        <a:bodyPr/>
        <a:lstStyle/>
        <a:p>
          <a:r>
            <a:rPr lang="en-US" dirty="0"/>
            <a:t>View YouTube videos</a:t>
          </a:r>
        </a:p>
      </dgm:t>
    </dgm:pt>
    <dgm:pt modelId="{F20370B9-B5B2-FA49-B681-9FDDC1F0089C}" type="parTrans" cxnId="{8054CC72-21F1-AE49-877A-CFF30A60B8D6}">
      <dgm:prSet/>
      <dgm:spPr/>
      <dgm:t>
        <a:bodyPr/>
        <a:lstStyle/>
        <a:p>
          <a:endParaRPr lang="en-US"/>
        </a:p>
      </dgm:t>
    </dgm:pt>
    <dgm:pt modelId="{4003D9E1-DAFB-9E44-AF71-0BD29B20664F}" type="sibTrans" cxnId="{8054CC72-21F1-AE49-877A-CFF30A60B8D6}">
      <dgm:prSet/>
      <dgm:spPr/>
      <dgm:t>
        <a:bodyPr/>
        <a:lstStyle/>
        <a:p>
          <a:endParaRPr lang="en-US"/>
        </a:p>
      </dgm:t>
    </dgm:pt>
    <dgm:pt modelId="{F4B02C26-0250-D746-A9FC-06A383CE95C0}" type="pres">
      <dgm:prSet presAssocID="{3D3365BF-1905-264E-A038-9B4CF73AAF19}" presName="linear" presStyleCnt="0">
        <dgm:presLayoutVars>
          <dgm:animLvl val="lvl"/>
          <dgm:resizeHandles val="exact"/>
        </dgm:presLayoutVars>
      </dgm:prSet>
      <dgm:spPr/>
    </dgm:pt>
    <dgm:pt modelId="{B695DC40-A3D6-4E41-AFD2-DBD1CEAFBD38}" type="pres">
      <dgm:prSet presAssocID="{02B4CE40-E5FF-9542-85D0-D0B6BA36A7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4DDF77-749C-4945-938E-6EA3E854B744}" type="pres">
      <dgm:prSet presAssocID="{11210D43-AB20-E84B-8491-E8463B6B4CA7}" presName="spacer" presStyleCnt="0"/>
      <dgm:spPr/>
    </dgm:pt>
    <dgm:pt modelId="{E76362A3-9B11-5A40-B20D-7D48E352BE58}" type="pres">
      <dgm:prSet presAssocID="{B0046F37-2A78-764C-A248-B93B1D5EB9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D69923-63A9-7E4C-8B4A-7212A8B68B42}" type="pres">
      <dgm:prSet presAssocID="{5A07B7E8-4E44-164E-AB27-CA509174748C}" presName="spacer" presStyleCnt="0"/>
      <dgm:spPr/>
    </dgm:pt>
    <dgm:pt modelId="{93F244D4-FCDE-FF4F-AE49-90C714B30277}" type="pres">
      <dgm:prSet presAssocID="{E2870A26-C978-BB4B-826F-4BFFB23364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1CABB7-C1F8-8444-B37D-9D574FA62B9C}" type="pres">
      <dgm:prSet presAssocID="{8C252608-F6D2-B047-BE5A-63644C8CCC47}" presName="spacer" presStyleCnt="0"/>
      <dgm:spPr/>
    </dgm:pt>
    <dgm:pt modelId="{268CC34B-E468-4C4B-AC29-9B4046C95BE5}" type="pres">
      <dgm:prSet presAssocID="{B8B99FFF-6F88-E241-86C5-DB5BE7389C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56461F-048D-974F-8703-06912D2C4435}" type="presOf" srcId="{02B4CE40-E5FF-9542-85D0-D0B6BA36A7BB}" destId="{B695DC40-A3D6-4E41-AFD2-DBD1CEAFBD38}" srcOrd="0" destOrd="0" presId="urn:microsoft.com/office/officeart/2005/8/layout/vList2"/>
    <dgm:cxn modelId="{C9F1B52C-F229-5242-8E9C-C6E3B12055C3}" srcId="{3D3365BF-1905-264E-A038-9B4CF73AAF19}" destId="{B0046F37-2A78-764C-A248-B93B1D5EB9AE}" srcOrd="1" destOrd="0" parTransId="{8E15CF7D-5C4D-A443-B44E-BF788C8FDD6F}" sibTransId="{5A07B7E8-4E44-164E-AB27-CA509174748C}"/>
    <dgm:cxn modelId="{7B311A30-E61C-274C-A721-D00BE6021822}" type="presOf" srcId="{B0046F37-2A78-764C-A248-B93B1D5EB9AE}" destId="{E76362A3-9B11-5A40-B20D-7D48E352BE58}" srcOrd="0" destOrd="0" presId="urn:microsoft.com/office/officeart/2005/8/layout/vList2"/>
    <dgm:cxn modelId="{9DB0FC47-AF67-B441-A9EC-DD465A1E1D81}" type="presOf" srcId="{3D3365BF-1905-264E-A038-9B4CF73AAF19}" destId="{F4B02C26-0250-D746-A9FC-06A383CE95C0}" srcOrd="0" destOrd="0" presId="urn:microsoft.com/office/officeart/2005/8/layout/vList2"/>
    <dgm:cxn modelId="{6E82A949-C474-1E4B-A894-4330D7DC8EBE}" srcId="{3D3365BF-1905-264E-A038-9B4CF73AAF19}" destId="{E2870A26-C978-BB4B-826F-4BFFB2336429}" srcOrd="2" destOrd="0" parTransId="{64957DA3-C9D0-7F43-947C-8181F19FFF1E}" sibTransId="{8C252608-F6D2-B047-BE5A-63644C8CCC47}"/>
    <dgm:cxn modelId="{8054CC72-21F1-AE49-877A-CFF30A60B8D6}" srcId="{3D3365BF-1905-264E-A038-9B4CF73AAF19}" destId="{B8B99FFF-6F88-E241-86C5-DB5BE7389C9F}" srcOrd="3" destOrd="0" parTransId="{F20370B9-B5B2-FA49-B681-9FDDC1F0089C}" sibTransId="{4003D9E1-DAFB-9E44-AF71-0BD29B20664F}"/>
    <dgm:cxn modelId="{4503A87E-1390-624D-89AF-1E860C409752}" type="presOf" srcId="{B8B99FFF-6F88-E241-86C5-DB5BE7389C9F}" destId="{268CC34B-E468-4C4B-AC29-9B4046C95BE5}" srcOrd="0" destOrd="0" presId="urn:microsoft.com/office/officeart/2005/8/layout/vList2"/>
    <dgm:cxn modelId="{A77D3BC0-6E59-0A47-9954-8170D690E811}" srcId="{3D3365BF-1905-264E-A038-9B4CF73AAF19}" destId="{02B4CE40-E5FF-9542-85D0-D0B6BA36A7BB}" srcOrd="0" destOrd="0" parTransId="{A1B8DF07-E3B4-5742-AA94-09A9ADB83EFF}" sibTransId="{11210D43-AB20-E84B-8491-E8463B6B4CA7}"/>
    <dgm:cxn modelId="{C9465CEA-895A-B944-8613-E4E5ABAF69A3}" type="presOf" srcId="{E2870A26-C978-BB4B-826F-4BFFB2336429}" destId="{93F244D4-FCDE-FF4F-AE49-90C714B30277}" srcOrd="0" destOrd="0" presId="urn:microsoft.com/office/officeart/2005/8/layout/vList2"/>
    <dgm:cxn modelId="{2C9AE0A8-9B93-6D41-B2A1-434B494C4831}" type="presParOf" srcId="{F4B02C26-0250-D746-A9FC-06A383CE95C0}" destId="{B695DC40-A3D6-4E41-AFD2-DBD1CEAFBD38}" srcOrd="0" destOrd="0" presId="urn:microsoft.com/office/officeart/2005/8/layout/vList2"/>
    <dgm:cxn modelId="{3682EC9C-7A6D-2343-B849-9703C002630B}" type="presParOf" srcId="{F4B02C26-0250-D746-A9FC-06A383CE95C0}" destId="{2E4DDF77-749C-4945-938E-6EA3E854B744}" srcOrd="1" destOrd="0" presId="urn:microsoft.com/office/officeart/2005/8/layout/vList2"/>
    <dgm:cxn modelId="{FDB4ED3E-0819-9B4D-8685-26D28AAA5575}" type="presParOf" srcId="{F4B02C26-0250-D746-A9FC-06A383CE95C0}" destId="{E76362A3-9B11-5A40-B20D-7D48E352BE58}" srcOrd="2" destOrd="0" presId="urn:microsoft.com/office/officeart/2005/8/layout/vList2"/>
    <dgm:cxn modelId="{B3834A16-7D33-5B47-BFCD-B1B51D030B74}" type="presParOf" srcId="{F4B02C26-0250-D746-A9FC-06A383CE95C0}" destId="{BCD69923-63A9-7E4C-8B4A-7212A8B68B42}" srcOrd="3" destOrd="0" presId="urn:microsoft.com/office/officeart/2005/8/layout/vList2"/>
    <dgm:cxn modelId="{7654188A-C02B-5F46-9016-7418596DE7AE}" type="presParOf" srcId="{F4B02C26-0250-D746-A9FC-06A383CE95C0}" destId="{93F244D4-FCDE-FF4F-AE49-90C714B30277}" srcOrd="4" destOrd="0" presId="urn:microsoft.com/office/officeart/2005/8/layout/vList2"/>
    <dgm:cxn modelId="{3167E86C-1E10-6C44-BECA-8705B77722C8}" type="presParOf" srcId="{F4B02C26-0250-D746-A9FC-06A383CE95C0}" destId="{9E1CABB7-C1F8-8444-B37D-9D574FA62B9C}" srcOrd="5" destOrd="0" presId="urn:microsoft.com/office/officeart/2005/8/layout/vList2"/>
    <dgm:cxn modelId="{5B51B066-6F1E-B544-878D-41EE2917484D}" type="presParOf" srcId="{F4B02C26-0250-D746-A9FC-06A383CE95C0}" destId="{268CC34B-E468-4C4B-AC29-9B4046C95B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7EE5D-1F7F-8045-BEE6-CA704B4B01B0}" type="doc">
      <dgm:prSet loTypeId="urn:microsoft.com/office/officeart/2005/8/layout/vList2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BFE508F-93BE-CE41-8676-2B4AFBB76664}">
      <dgm:prSet/>
      <dgm:spPr/>
      <dgm:t>
        <a:bodyPr/>
        <a:lstStyle/>
        <a:p>
          <a:r>
            <a:rPr lang="en-US"/>
            <a:t>Looked at music APIs</a:t>
          </a:r>
        </a:p>
      </dgm:t>
    </dgm:pt>
    <dgm:pt modelId="{53C56120-D9AD-F14F-AB1F-2610D2D4F2DF}" type="parTrans" cxnId="{7223942A-1C62-4940-9A00-EA48D49576BF}">
      <dgm:prSet/>
      <dgm:spPr/>
      <dgm:t>
        <a:bodyPr/>
        <a:lstStyle/>
        <a:p>
          <a:endParaRPr lang="en-US"/>
        </a:p>
      </dgm:t>
    </dgm:pt>
    <dgm:pt modelId="{E5C3DF9E-8C98-7B40-A87B-4431CFE1CBE7}" type="sibTrans" cxnId="{7223942A-1C62-4940-9A00-EA48D49576BF}">
      <dgm:prSet/>
      <dgm:spPr/>
      <dgm:t>
        <a:bodyPr/>
        <a:lstStyle/>
        <a:p>
          <a:endParaRPr lang="en-US"/>
        </a:p>
      </dgm:t>
    </dgm:pt>
    <dgm:pt modelId="{1F040860-BAB6-9D40-9192-EF2668B6C86B}">
      <dgm:prSet/>
      <dgm:spPr/>
      <dgm:t>
        <a:bodyPr/>
        <a:lstStyle/>
        <a:p>
          <a:r>
            <a:rPr lang="en-US"/>
            <a:t>YouTube</a:t>
          </a:r>
        </a:p>
      </dgm:t>
    </dgm:pt>
    <dgm:pt modelId="{27E4FF13-04F9-0E49-8871-A60EF37CAAD5}" type="parTrans" cxnId="{EA114CB1-47E3-814C-9551-02BC4904D1EC}">
      <dgm:prSet/>
      <dgm:spPr/>
      <dgm:t>
        <a:bodyPr/>
        <a:lstStyle/>
        <a:p>
          <a:endParaRPr lang="en-US"/>
        </a:p>
      </dgm:t>
    </dgm:pt>
    <dgm:pt modelId="{AB31C713-F4DD-424D-9802-E31A83EFF442}" type="sibTrans" cxnId="{EA114CB1-47E3-814C-9551-02BC4904D1EC}">
      <dgm:prSet/>
      <dgm:spPr/>
      <dgm:t>
        <a:bodyPr/>
        <a:lstStyle/>
        <a:p>
          <a:endParaRPr lang="en-US"/>
        </a:p>
      </dgm:t>
    </dgm:pt>
    <dgm:pt modelId="{D3ADE100-0C6D-9A42-B09F-E35FEAAAC24B}">
      <dgm:prSet/>
      <dgm:spPr/>
      <dgm:t>
        <a:bodyPr/>
        <a:lstStyle/>
        <a:p>
          <a:r>
            <a:rPr lang="en-US"/>
            <a:t>MusixMatch</a:t>
          </a:r>
        </a:p>
      </dgm:t>
    </dgm:pt>
    <dgm:pt modelId="{90E596F5-669C-004D-8A3D-5EDC639D1048}" type="parTrans" cxnId="{6D33A18F-F0B4-B648-A1C4-BFE4326438F7}">
      <dgm:prSet/>
      <dgm:spPr/>
      <dgm:t>
        <a:bodyPr/>
        <a:lstStyle/>
        <a:p>
          <a:endParaRPr lang="en-US"/>
        </a:p>
      </dgm:t>
    </dgm:pt>
    <dgm:pt modelId="{946833C2-20DE-3746-8CF1-04DD78088739}" type="sibTrans" cxnId="{6D33A18F-F0B4-B648-A1C4-BFE4326438F7}">
      <dgm:prSet/>
      <dgm:spPr/>
      <dgm:t>
        <a:bodyPr/>
        <a:lstStyle/>
        <a:p>
          <a:endParaRPr lang="en-US"/>
        </a:p>
      </dgm:t>
    </dgm:pt>
    <dgm:pt modelId="{DACFD266-5999-F740-9E74-37A85284D1DF}">
      <dgm:prSet/>
      <dgm:spPr/>
      <dgm:t>
        <a:bodyPr/>
        <a:lstStyle/>
        <a:p>
          <a:r>
            <a:rPr lang="en-US" strike="sngStrike"/>
            <a:t>Spotify</a:t>
          </a:r>
        </a:p>
      </dgm:t>
    </dgm:pt>
    <dgm:pt modelId="{C1B94CCF-08DB-9346-B1BC-A778E927B75E}" type="parTrans" cxnId="{2550D6B1-5D4E-3E41-BEEB-6B6A7676FC67}">
      <dgm:prSet/>
      <dgm:spPr/>
      <dgm:t>
        <a:bodyPr/>
        <a:lstStyle/>
        <a:p>
          <a:endParaRPr lang="en-US"/>
        </a:p>
      </dgm:t>
    </dgm:pt>
    <dgm:pt modelId="{03737A6A-A9D9-FC48-8E51-CAF9118CD205}" type="sibTrans" cxnId="{2550D6B1-5D4E-3E41-BEEB-6B6A7676FC67}">
      <dgm:prSet/>
      <dgm:spPr/>
      <dgm:t>
        <a:bodyPr/>
        <a:lstStyle/>
        <a:p>
          <a:endParaRPr lang="en-US"/>
        </a:p>
      </dgm:t>
    </dgm:pt>
    <dgm:pt modelId="{6311B809-D413-3B4C-AEF0-297B9DF16E92}">
      <dgm:prSet/>
      <dgm:spPr/>
      <dgm:t>
        <a:bodyPr/>
        <a:lstStyle/>
        <a:p>
          <a:r>
            <a:rPr lang="en-US"/>
            <a:t>Materialize for CSS</a:t>
          </a:r>
        </a:p>
      </dgm:t>
    </dgm:pt>
    <dgm:pt modelId="{8A475FB3-6387-F54D-BAE4-FEE8D2D5FF85}" type="parTrans" cxnId="{4863FCE7-61B6-A745-BC82-2EA3A06802B7}">
      <dgm:prSet/>
      <dgm:spPr/>
      <dgm:t>
        <a:bodyPr/>
        <a:lstStyle/>
        <a:p>
          <a:endParaRPr lang="en-US"/>
        </a:p>
      </dgm:t>
    </dgm:pt>
    <dgm:pt modelId="{A8928328-8A9E-2946-B5BC-87FDB077140E}" type="sibTrans" cxnId="{4863FCE7-61B6-A745-BC82-2EA3A06802B7}">
      <dgm:prSet/>
      <dgm:spPr/>
      <dgm:t>
        <a:bodyPr/>
        <a:lstStyle/>
        <a:p>
          <a:endParaRPr lang="en-US"/>
        </a:p>
      </dgm:t>
    </dgm:pt>
    <dgm:pt modelId="{B8683166-FD4A-E24B-BC6A-7F76F108CD8B}">
      <dgm:prSet/>
      <dgm:spPr/>
      <dgm:t>
        <a:bodyPr/>
        <a:lstStyle/>
        <a:p>
          <a:r>
            <a:rPr lang="en-US"/>
            <a:t>Jumbotron </a:t>
          </a:r>
          <a:r>
            <a:rPr lang="en-US">
              <a:sym typeface="Wingdings" pitchFamily="2" charset="2"/>
            </a:rPr>
            <a:t></a:t>
          </a:r>
          <a:r>
            <a:rPr lang="en-US"/>
            <a:t> Card</a:t>
          </a:r>
        </a:p>
      </dgm:t>
    </dgm:pt>
    <dgm:pt modelId="{B3B4B705-1AF0-F545-954A-3BE9A8B51249}" type="parTrans" cxnId="{E2147A1C-9F00-2744-8EAB-C77AE4EBBBC2}">
      <dgm:prSet/>
      <dgm:spPr/>
      <dgm:t>
        <a:bodyPr/>
        <a:lstStyle/>
        <a:p>
          <a:endParaRPr lang="en-US"/>
        </a:p>
      </dgm:t>
    </dgm:pt>
    <dgm:pt modelId="{C039CA6C-2E5D-5348-9AEF-3588357F0E64}" type="sibTrans" cxnId="{E2147A1C-9F00-2744-8EAB-C77AE4EBBBC2}">
      <dgm:prSet/>
      <dgm:spPr/>
      <dgm:t>
        <a:bodyPr/>
        <a:lstStyle/>
        <a:p>
          <a:endParaRPr lang="en-US"/>
        </a:p>
      </dgm:t>
    </dgm:pt>
    <dgm:pt modelId="{ADED9E56-EA84-0441-AAAF-BCF2B587C7DF}">
      <dgm:prSet/>
      <dgm:spPr/>
      <dgm:t>
        <a:bodyPr/>
        <a:lstStyle/>
        <a:p>
          <a:r>
            <a:rPr lang="en-US"/>
            <a:t>Split into FE &amp; BE teams</a:t>
          </a:r>
        </a:p>
      </dgm:t>
    </dgm:pt>
    <dgm:pt modelId="{7DA2706D-8F90-8643-8146-10DD26BCFFD6}" type="parTrans" cxnId="{9357BEF4-0CAF-3545-B8F4-70D0659DC887}">
      <dgm:prSet/>
      <dgm:spPr/>
      <dgm:t>
        <a:bodyPr/>
        <a:lstStyle/>
        <a:p>
          <a:endParaRPr lang="en-US"/>
        </a:p>
      </dgm:t>
    </dgm:pt>
    <dgm:pt modelId="{D4A54B8D-507D-C647-9D68-C38C15509186}" type="sibTrans" cxnId="{9357BEF4-0CAF-3545-B8F4-70D0659DC887}">
      <dgm:prSet/>
      <dgm:spPr/>
      <dgm:t>
        <a:bodyPr/>
        <a:lstStyle/>
        <a:p>
          <a:endParaRPr lang="en-US"/>
        </a:p>
      </dgm:t>
    </dgm:pt>
    <dgm:pt modelId="{9DF36EC4-00F4-D840-B6FA-13F25CC7D561}" type="pres">
      <dgm:prSet presAssocID="{8EE7EE5D-1F7F-8045-BEE6-CA704B4B01B0}" presName="linear" presStyleCnt="0">
        <dgm:presLayoutVars>
          <dgm:animLvl val="lvl"/>
          <dgm:resizeHandles val="exact"/>
        </dgm:presLayoutVars>
      </dgm:prSet>
      <dgm:spPr/>
    </dgm:pt>
    <dgm:pt modelId="{13F685FE-070B-814B-BCB1-63CE91486E21}" type="pres">
      <dgm:prSet presAssocID="{6BFE508F-93BE-CE41-8676-2B4AFBB766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AA8314-FCF3-B140-8E91-BE3CBDF18C4F}" type="pres">
      <dgm:prSet presAssocID="{6BFE508F-93BE-CE41-8676-2B4AFBB76664}" presName="childText" presStyleLbl="revTx" presStyleIdx="0" presStyleCnt="2">
        <dgm:presLayoutVars>
          <dgm:bulletEnabled val="1"/>
        </dgm:presLayoutVars>
      </dgm:prSet>
      <dgm:spPr/>
    </dgm:pt>
    <dgm:pt modelId="{7E5335EE-7E0F-D141-91AB-5F9B93EE2EC2}" type="pres">
      <dgm:prSet presAssocID="{6311B809-D413-3B4C-AEF0-297B9DF16E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992862-59B2-8F4B-BF96-52C75FAC7BAB}" type="pres">
      <dgm:prSet presAssocID="{6311B809-D413-3B4C-AEF0-297B9DF16E92}" presName="childText" presStyleLbl="revTx" presStyleIdx="1" presStyleCnt="2">
        <dgm:presLayoutVars>
          <dgm:bulletEnabled val="1"/>
        </dgm:presLayoutVars>
      </dgm:prSet>
      <dgm:spPr/>
    </dgm:pt>
    <dgm:pt modelId="{003D5633-E6DE-E343-8ADB-3DA6A5BAC23D}" type="pres">
      <dgm:prSet presAssocID="{ADED9E56-EA84-0441-AAAF-BCF2B587C7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D66904-AF1C-3242-8C97-554302F6E189}" type="presOf" srcId="{8EE7EE5D-1F7F-8045-BEE6-CA704B4B01B0}" destId="{9DF36EC4-00F4-D840-B6FA-13F25CC7D561}" srcOrd="0" destOrd="0" presId="urn:microsoft.com/office/officeart/2005/8/layout/vList2"/>
    <dgm:cxn modelId="{E2147A1C-9F00-2744-8EAB-C77AE4EBBBC2}" srcId="{6311B809-D413-3B4C-AEF0-297B9DF16E92}" destId="{B8683166-FD4A-E24B-BC6A-7F76F108CD8B}" srcOrd="0" destOrd="0" parTransId="{B3B4B705-1AF0-F545-954A-3BE9A8B51249}" sibTransId="{C039CA6C-2E5D-5348-9AEF-3588357F0E64}"/>
    <dgm:cxn modelId="{7223942A-1C62-4940-9A00-EA48D49576BF}" srcId="{8EE7EE5D-1F7F-8045-BEE6-CA704B4B01B0}" destId="{6BFE508F-93BE-CE41-8676-2B4AFBB76664}" srcOrd="0" destOrd="0" parTransId="{53C56120-D9AD-F14F-AB1F-2610D2D4F2DF}" sibTransId="{E5C3DF9E-8C98-7B40-A87B-4431CFE1CBE7}"/>
    <dgm:cxn modelId="{DDB4DC2E-8880-7A42-90D8-313399F3B726}" type="presOf" srcId="{ADED9E56-EA84-0441-AAAF-BCF2B587C7DF}" destId="{003D5633-E6DE-E343-8ADB-3DA6A5BAC23D}" srcOrd="0" destOrd="0" presId="urn:microsoft.com/office/officeart/2005/8/layout/vList2"/>
    <dgm:cxn modelId="{0725CB64-8838-AB47-9396-7922085124D1}" type="presOf" srcId="{6BFE508F-93BE-CE41-8676-2B4AFBB76664}" destId="{13F685FE-070B-814B-BCB1-63CE91486E21}" srcOrd="0" destOrd="0" presId="urn:microsoft.com/office/officeart/2005/8/layout/vList2"/>
    <dgm:cxn modelId="{1A25AC75-16BA-2743-B9EE-4B2521CDCDA4}" type="presOf" srcId="{D3ADE100-0C6D-9A42-B09F-E35FEAAAC24B}" destId="{C9AA8314-FCF3-B140-8E91-BE3CBDF18C4F}" srcOrd="0" destOrd="1" presId="urn:microsoft.com/office/officeart/2005/8/layout/vList2"/>
    <dgm:cxn modelId="{670B737D-D153-BB46-979A-B5B5B541DDFA}" type="presOf" srcId="{1F040860-BAB6-9D40-9192-EF2668B6C86B}" destId="{C9AA8314-FCF3-B140-8E91-BE3CBDF18C4F}" srcOrd="0" destOrd="0" presId="urn:microsoft.com/office/officeart/2005/8/layout/vList2"/>
    <dgm:cxn modelId="{2598848D-B068-B942-A5FB-825DF7AEBC02}" type="presOf" srcId="{DACFD266-5999-F740-9E74-37A85284D1DF}" destId="{C9AA8314-FCF3-B140-8E91-BE3CBDF18C4F}" srcOrd="0" destOrd="2" presId="urn:microsoft.com/office/officeart/2005/8/layout/vList2"/>
    <dgm:cxn modelId="{6D33A18F-F0B4-B648-A1C4-BFE4326438F7}" srcId="{6BFE508F-93BE-CE41-8676-2B4AFBB76664}" destId="{D3ADE100-0C6D-9A42-B09F-E35FEAAAC24B}" srcOrd="1" destOrd="0" parTransId="{90E596F5-669C-004D-8A3D-5EDC639D1048}" sibTransId="{946833C2-20DE-3746-8CF1-04DD78088739}"/>
    <dgm:cxn modelId="{EA114CB1-47E3-814C-9551-02BC4904D1EC}" srcId="{6BFE508F-93BE-CE41-8676-2B4AFBB76664}" destId="{1F040860-BAB6-9D40-9192-EF2668B6C86B}" srcOrd="0" destOrd="0" parTransId="{27E4FF13-04F9-0E49-8871-A60EF37CAAD5}" sibTransId="{AB31C713-F4DD-424D-9802-E31A83EFF442}"/>
    <dgm:cxn modelId="{2550D6B1-5D4E-3E41-BEEB-6B6A7676FC67}" srcId="{6BFE508F-93BE-CE41-8676-2B4AFBB76664}" destId="{DACFD266-5999-F740-9E74-37A85284D1DF}" srcOrd="2" destOrd="0" parTransId="{C1B94CCF-08DB-9346-B1BC-A778E927B75E}" sibTransId="{03737A6A-A9D9-FC48-8E51-CAF9118CD205}"/>
    <dgm:cxn modelId="{F9E9F9CA-A827-D743-B124-C4D06D4D6C4D}" type="presOf" srcId="{6311B809-D413-3B4C-AEF0-297B9DF16E92}" destId="{7E5335EE-7E0F-D141-91AB-5F9B93EE2EC2}" srcOrd="0" destOrd="0" presId="urn:microsoft.com/office/officeart/2005/8/layout/vList2"/>
    <dgm:cxn modelId="{0E8F83CF-A7E0-1448-84AF-82AE9328B392}" type="presOf" srcId="{B8683166-FD4A-E24B-BC6A-7F76F108CD8B}" destId="{5E992862-59B2-8F4B-BF96-52C75FAC7BAB}" srcOrd="0" destOrd="0" presId="urn:microsoft.com/office/officeart/2005/8/layout/vList2"/>
    <dgm:cxn modelId="{4863FCE7-61B6-A745-BC82-2EA3A06802B7}" srcId="{8EE7EE5D-1F7F-8045-BEE6-CA704B4B01B0}" destId="{6311B809-D413-3B4C-AEF0-297B9DF16E92}" srcOrd="1" destOrd="0" parTransId="{8A475FB3-6387-F54D-BAE4-FEE8D2D5FF85}" sibTransId="{A8928328-8A9E-2946-B5BC-87FDB077140E}"/>
    <dgm:cxn modelId="{9357BEF4-0CAF-3545-B8F4-70D0659DC887}" srcId="{8EE7EE5D-1F7F-8045-BEE6-CA704B4B01B0}" destId="{ADED9E56-EA84-0441-AAAF-BCF2B587C7DF}" srcOrd="2" destOrd="0" parTransId="{7DA2706D-8F90-8643-8146-10DD26BCFFD6}" sibTransId="{D4A54B8D-507D-C647-9D68-C38C15509186}"/>
    <dgm:cxn modelId="{06DBBFDB-EAD4-654F-A4EA-211293C1D24A}" type="presParOf" srcId="{9DF36EC4-00F4-D840-B6FA-13F25CC7D561}" destId="{13F685FE-070B-814B-BCB1-63CE91486E21}" srcOrd="0" destOrd="0" presId="urn:microsoft.com/office/officeart/2005/8/layout/vList2"/>
    <dgm:cxn modelId="{7E233FBB-4747-EA48-94B0-DB44A1DD6B1D}" type="presParOf" srcId="{9DF36EC4-00F4-D840-B6FA-13F25CC7D561}" destId="{C9AA8314-FCF3-B140-8E91-BE3CBDF18C4F}" srcOrd="1" destOrd="0" presId="urn:microsoft.com/office/officeart/2005/8/layout/vList2"/>
    <dgm:cxn modelId="{BCDFE4D0-EDBF-7445-A13B-5198001CC70F}" type="presParOf" srcId="{9DF36EC4-00F4-D840-B6FA-13F25CC7D561}" destId="{7E5335EE-7E0F-D141-91AB-5F9B93EE2EC2}" srcOrd="2" destOrd="0" presId="urn:microsoft.com/office/officeart/2005/8/layout/vList2"/>
    <dgm:cxn modelId="{3B9A0CED-CB38-0D45-BA3F-A4C949B57AD3}" type="presParOf" srcId="{9DF36EC4-00F4-D840-B6FA-13F25CC7D561}" destId="{5E992862-59B2-8F4B-BF96-52C75FAC7BAB}" srcOrd="3" destOrd="0" presId="urn:microsoft.com/office/officeart/2005/8/layout/vList2"/>
    <dgm:cxn modelId="{24E30267-C5BD-8441-A256-8AA2C6C68FE5}" type="presParOf" srcId="{9DF36EC4-00F4-D840-B6FA-13F25CC7D561}" destId="{003D5633-E6DE-E343-8ADB-3DA6A5BAC2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19EE1-CA39-A74D-A578-F683D974D35A}" type="doc">
      <dgm:prSet loTypeId="urn:microsoft.com/office/officeart/2005/8/layout/defaul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92A8101-EA28-864D-95A0-25B626105FB5}">
      <dgm:prSet phldrT="[Text]"/>
      <dgm:spPr/>
      <dgm:t>
        <a:bodyPr/>
        <a:lstStyle/>
        <a:p>
          <a:r>
            <a:rPr lang="en-US" dirty="0"/>
            <a:t>David</a:t>
          </a:r>
        </a:p>
      </dgm:t>
    </dgm:pt>
    <dgm:pt modelId="{78E3E77E-3C95-6444-A9BA-2DA6D7C98917}" type="parTrans" cxnId="{2A1BF756-FCB4-AA44-800F-29C259EA4712}">
      <dgm:prSet/>
      <dgm:spPr/>
      <dgm:t>
        <a:bodyPr/>
        <a:lstStyle/>
        <a:p>
          <a:endParaRPr lang="en-US"/>
        </a:p>
      </dgm:t>
    </dgm:pt>
    <dgm:pt modelId="{6ECBF364-77EC-1640-8CE6-B64B2ACE7768}" type="sibTrans" cxnId="{2A1BF756-FCB4-AA44-800F-29C259EA4712}">
      <dgm:prSet/>
      <dgm:spPr/>
      <dgm:t>
        <a:bodyPr/>
        <a:lstStyle/>
        <a:p>
          <a:endParaRPr lang="en-US"/>
        </a:p>
      </dgm:t>
    </dgm:pt>
    <dgm:pt modelId="{7AECF1AB-E183-CC40-9720-0454BC6CE226}">
      <dgm:prSet phldrT="[Text]"/>
      <dgm:spPr/>
      <dgm:t>
        <a:bodyPr/>
        <a:lstStyle/>
        <a:p>
          <a:r>
            <a:rPr lang="en-US" dirty="0"/>
            <a:t>Derek</a:t>
          </a:r>
        </a:p>
      </dgm:t>
    </dgm:pt>
    <dgm:pt modelId="{5119BDEE-FF0C-A14E-A221-F6A0A8643CC1}" type="parTrans" cxnId="{A4853ABD-81D3-EA4A-B2AE-000CCCE6D6CE}">
      <dgm:prSet/>
      <dgm:spPr/>
      <dgm:t>
        <a:bodyPr/>
        <a:lstStyle/>
        <a:p>
          <a:endParaRPr lang="en-US"/>
        </a:p>
      </dgm:t>
    </dgm:pt>
    <dgm:pt modelId="{B263DABB-1ADA-7C4B-A1F7-D76D3241DF1C}" type="sibTrans" cxnId="{A4853ABD-81D3-EA4A-B2AE-000CCCE6D6CE}">
      <dgm:prSet/>
      <dgm:spPr/>
      <dgm:t>
        <a:bodyPr/>
        <a:lstStyle/>
        <a:p>
          <a:endParaRPr lang="en-US"/>
        </a:p>
      </dgm:t>
    </dgm:pt>
    <dgm:pt modelId="{393DEB82-7756-EB4C-9708-373D51F06A85}">
      <dgm:prSet phldrT="[Text]"/>
      <dgm:spPr/>
      <dgm:t>
        <a:bodyPr/>
        <a:lstStyle/>
        <a:p>
          <a:r>
            <a:rPr lang="en-US"/>
            <a:t>Julia</a:t>
          </a:r>
          <a:endParaRPr lang="en-US" dirty="0"/>
        </a:p>
      </dgm:t>
    </dgm:pt>
    <dgm:pt modelId="{A22CA3DB-B9E0-9D44-8FE1-8C4CC2580575}" type="parTrans" cxnId="{38B149A1-7549-1A4F-820B-D39F447B948F}">
      <dgm:prSet/>
      <dgm:spPr/>
      <dgm:t>
        <a:bodyPr/>
        <a:lstStyle/>
        <a:p>
          <a:endParaRPr lang="en-US"/>
        </a:p>
      </dgm:t>
    </dgm:pt>
    <dgm:pt modelId="{4C0B212D-7289-0246-A4A5-30F0973EE077}" type="sibTrans" cxnId="{38B149A1-7549-1A4F-820B-D39F447B948F}">
      <dgm:prSet/>
      <dgm:spPr/>
      <dgm:t>
        <a:bodyPr/>
        <a:lstStyle/>
        <a:p>
          <a:endParaRPr lang="en-US"/>
        </a:p>
      </dgm:t>
    </dgm:pt>
    <dgm:pt modelId="{277BEBF5-2DDD-FD4C-9686-84B3E7D39440}">
      <dgm:prSet phldrT="[Text]"/>
      <dgm:spPr/>
      <dgm:t>
        <a:bodyPr/>
        <a:lstStyle/>
        <a:p>
          <a:r>
            <a:rPr lang="en-US" dirty="0"/>
            <a:t>Peter</a:t>
          </a:r>
        </a:p>
      </dgm:t>
    </dgm:pt>
    <dgm:pt modelId="{60D35371-3262-D94C-96A0-F5F986583352}" type="parTrans" cxnId="{C4B76DE2-CC5C-A349-839F-5B6EE3812B1F}">
      <dgm:prSet/>
      <dgm:spPr/>
      <dgm:t>
        <a:bodyPr/>
        <a:lstStyle/>
        <a:p>
          <a:endParaRPr lang="en-US"/>
        </a:p>
      </dgm:t>
    </dgm:pt>
    <dgm:pt modelId="{32F9FCBF-FB67-8649-921F-DC73C2E9905B}" type="sibTrans" cxnId="{C4B76DE2-CC5C-A349-839F-5B6EE3812B1F}">
      <dgm:prSet/>
      <dgm:spPr/>
      <dgm:t>
        <a:bodyPr/>
        <a:lstStyle/>
        <a:p>
          <a:endParaRPr lang="en-US"/>
        </a:p>
      </dgm:t>
    </dgm:pt>
    <dgm:pt modelId="{19A7F2EB-CEAA-184B-91A8-C79DE4E6474C}" type="pres">
      <dgm:prSet presAssocID="{ED219EE1-CA39-A74D-A578-F683D974D35A}" presName="diagram" presStyleCnt="0">
        <dgm:presLayoutVars>
          <dgm:dir/>
          <dgm:resizeHandles val="exact"/>
        </dgm:presLayoutVars>
      </dgm:prSet>
      <dgm:spPr/>
    </dgm:pt>
    <dgm:pt modelId="{7316C5F7-3B58-AA43-9176-79FAFDF97AC9}" type="pres">
      <dgm:prSet presAssocID="{B92A8101-EA28-864D-95A0-25B626105FB5}" presName="node" presStyleLbl="node1" presStyleIdx="0" presStyleCnt="4">
        <dgm:presLayoutVars>
          <dgm:bulletEnabled val="1"/>
        </dgm:presLayoutVars>
      </dgm:prSet>
      <dgm:spPr/>
    </dgm:pt>
    <dgm:pt modelId="{5AEC977C-EF2A-EA4B-9876-5429CE994A68}" type="pres">
      <dgm:prSet presAssocID="{6ECBF364-77EC-1640-8CE6-B64B2ACE7768}" presName="sibTrans" presStyleCnt="0"/>
      <dgm:spPr/>
    </dgm:pt>
    <dgm:pt modelId="{75157467-4A17-B843-939B-490EF1221AA0}" type="pres">
      <dgm:prSet presAssocID="{7AECF1AB-E183-CC40-9720-0454BC6CE226}" presName="node" presStyleLbl="node1" presStyleIdx="1" presStyleCnt="4">
        <dgm:presLayoutVars>
          <dgm:bulletEnabled val="1"/>
        </dgm:presLayoutVars>
      </dgm:prSet>
      <dgm:spPr/>
    </dgm:pt>
    <dgm:pt modelId="{ED45A221-A655-2F4A-898B-87A092C83D37}" type="pres">
      <dgm:prSet presAssocID="{B263DABB-1ADA-7C4B-A1F7-D76D3241DF1C}" presName="sibTrans" presStyleCnt="0"/>
      <dgm:spPr/>
    </dgm:pt>
    <dgm:pt modelId="{96B16EA2-0144-E44A-B6E9-F64BC6560438}" type="pres">
      <dgm:prSet presAssocID="{393DEB82-7756-EB4C-9708-373D51F06A85}" presName="node" presStyleLbl="node1" presStyleIdx="2" presStyleCnt="4">
        <dgm:presLayoutVars>
          <dgm:bulletEnabled val="1"/>
        </dgm:presLayoutVars>
      </dgm:prSet>
      <dgm:spPr/>
    </dgm:pt>
    <dgm:pt modelId="{E1599BEC-F727-9A40-AC4D-262F46688EA0}" type="pres">
      <dgm:prSet presAssocID="{4C0B212D-7289-0246-A4A5-30F0973EE077}" presName="sibTrans" presStyleCnt="0"/>
      <dgm:spPr/>
    </dgm:pt>
    <dgm:pt modelId="{DBBADF82-3375-9447-B310-9968C8F5B602}" type="pres">
      <dgm:prSet presAssocID="{277BEBF5-2DDD-FD4C-9686-84B3E7D39440}" presName="node" presStyleLbl="node1" presStyleIdx="3" presStyleCnt="4">
        <dgm:presLayoutVars>
          <dgm:bulletEnabled val="1"/>
        </dgm:presLayoutVars>
      </dgm:prSet>
      <dgm:spPr/>
    </dgm:pt>
  </dgm:ptLst>
  <dgm:cxnLst>
    <dgm:cxn modelId="{89D81744-EC93-144A-8F8D-CAE0C1F37F67}" type="presOf" srcId="{277BEBF5-2DDD-FD4C-9686-84B3E7D39440}" destId="{DBBADF82-3375-9447-B310-9968C8F5B602}" srcOrd="0" destOrd="0" presId="urn:microsoft.com/office/officeart/2005/8/layout/default"/>
    <dgm:cxn modelId="{4EB4A86D-9EFB-544B-87F3-AF05E6A3E8AC}" type="presOf" srcId="{7AECF1AB-E183-CC40-9720-0454BC6CE226}" destId="{75157467-4A17-B843-939B-490EF1221AA0}" srcOrd="0" destOrd="0" presId="urn:microsoft.com/office/officeart/2005/8/layout/default"/>
    <dgm:cxn modelId="{2A1BF756-FCB4-AA44-800F-29C259EA4712}" srcId="{ED219EE1-CA39-A74D-A578-F683D974D35A}" destId="{B92A8101-EA28-864D-95A0-25B626105FB5}" srcOrd="0" destOrd="0" parTransId="{78E3E77E-3C95-6444-A9BA-2DA6D7C98917}" sibTransId="{6ECBF364-77EC-1640-8CE6-B64B2ACE7768}"/>
    <dgm:cxn modelId="{38B149A1-7549-1A4F-820B-D39F447B948F}" srcId="{ED219EE1-CA39-A74D-A578-F683D974D35A}" destId="{393DEB82-7756-EB4C-9708-373D51F06A85}" srcOrd="2" destOrd="0" parTransId="{A22CA3DB-B9E0-9D44-8FE1-8C4CC2580575}" sibTransId="{4C0B212D-7289-0246-A4A5-30F0973EE077}"/>
    <dgm:cxn modelId="{831D24BC-BD14-1B49-8F93-B92C6F3EF5CE}" type="presOf" srcId="{B92A8101-EA28-864D-95A0-25B626105FB5}" destId="{7316C5F7-3B58-AA43-9176-79FAFDF97AC9}" srcOrd="0" destOrd="0" presId="urn:microsoft.com/office/officeart/2005/8/layout/default"/>
    <dgm:cxn modelId="{A4853ABD-81D3-EA4A-B2AE-000CCCE6D6CE}" srcId="{ED219EE1-CA39-A74D-A578-F683D974D35A}" destId="{7AECF1AB-E183-CC40-9720-0454BC6CE226}" srcOrd="1" destOrd="0" parTransId="{5119BDEE-FF0C-A14E-A221-F6A0A8643CC1}" sibTransId="{B263DABB-1ADA-7C4B-A1F7-D76D3241DF1C}"/>
    <dgm:cxn modelId="{78337BC2-C79A-E444-9C6C-F945847A7E3D}" type="presOf" srcId="{ED219EE1-CA39-A74D-A578-F683D974D35A}" destId="{19A7F2EB-CEAA-184B-91A8-C79DE4E6474C}" srcOrd="0" destOrd="0" presId="urn:microsoft.com/office/officeart/2005/8/layout/default"/>
    <dgm:cxn modelId="{E596BBD9-F26D-8B43-962C-28C3715FFBE6}" type="presOf" srcId="{393DEB82-7756-EB4C-9708-373D51F06A85}" destId="{96B16EA2-0144-E44A-B6E9-F64BC6560438}" srcOrd="0" destOrd="0" presId="urn:microsoft.com/office/officeart/2005/8/layout/default"/>
    <dgm:cxn modelId="{C4B76DE2-CC5C-A349-839F-5B6EE3812B1F}" srcId="{ED219EE1-CA39-A74D-A578-F683D974D35A}" destId="{277BEBF5-2DDD-FD4C-9686-84B3E7D39440}" srcOrd="3" destOrd="0" parTransId="{60D35371-3262-D94C-96A0-F5F986583352}" sibTransId="{32F9FCBF-FB67-8649-921F-DC73C2E9905B}"/>
    <dgm:cxn modelId="{89394C15-D8B4-C54E-835B-A0EAA5C41E6C}" type="presParOf" srcId="{19A7F2EB-CEAA-184B-91A8-C79DE4E6474C}" destId="{7316C5F7-3B58-AA43-9176-79FAFDF97AC9}" srcOrd="0" destOrd="0" presId="urn:microsoft.com/office/officeart/2005/8/layout/default"/>
    <dgm:cxn modelId="{8E9FDBBF-C14F-3445-A96D-C9039D6F7812}" type="presParOf" srcId="{19A7F2EB-CEAA-184B-91A8-C79DE4E6474C}" destId="{5AEC977C-EF2A-EA4B-9876-5429CE994A68}" srcOrd="1" destOrd="0" presId="urn:microsoft.com/office/officeart/2005/8/layout/default"/>
    <dgm:cxn modelId="{66068E86-8505-8F44-9BE2-D579895034D3}" type="presParOf" srcId="{19A7F2EB-CEAA-184B-91A8-C79DE4E6474C}" destId="{75157467-4A17-B843-939B-490EF1221AA0}" srcOrd="2" destOrd="0" presId="urn:microsoft.com/office/officeart/2005/8/layout/default"/>
    <dgm:cxn modelId="{2AFE84C2-BFF3-1949-8053-257CCF9AE637}" type="presParOf" srcId="{19A7F2EB-CEAA-184B-91A8-C79DE4E6474C}" destId="{ED45A221-A655-2F4A-898B-87A092C83D37}" srcOrd="3" destOrd="0" presId="urn:microsoft.com/office/officeart/2005/8/layout/default"/>
    <dgm:cxn modelId="{1879B34D-DDA6-3144-850E-A11BD8ACE86A}" type="presParOf" srcId="{19A7F2EB-CEAA-184B-91A8-C79DE4E6474C}" destId="{96B16EA2-0144-E44A-B6E9-F64BC6560438}" srcOrd="4" destOrd="0" presId="urn:microsoft.com/office/officeart/2005/8/layout/default"/>
    <dgm:cxn modelId="{D716F815-D063-2F4B-A8C3-C81D888A750F}" type="presParOf" srcId="{19A7F2EB-CEAA-184B-91A8-C79DE4E6474C}" destId="{E1599BEC-F727-9A40-AC4D-262F46688EA0}" srcOrd="5" destOrd="0" presId="urn:microsoft.com/office/officeart/2005/8/layout/default"/>
    <dgm:cxn modelId="{F6DEE21A-A4DC-6B4B-BA24-6A21A6404544}" type="presParOf" srcId="{19A7F2EB-CEAA-184B-91A8-C79DE4E6474C}" destId="{DBBADF82-3375-9447-B310-9968C8F5B60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D8793A-C757-44E4-A783-5184AECA7B9D}" type="doc">
      <dgm:prSet loTypeId="urn:microsoft.com/office/officeart/2005/8/layout/list1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9057AF5-1211-47C1-BFD3-77A85A34E4CC}">
      <dgm:prSet/>
      <dgm:spPr/>
      <dgm:t>
        <a:bodyPr/>
        <a:lstStyle/>
        <a:p>
          <a:r>
            <a:rPr lang="en-US"/>
            <a:t>Git</a:t>
          </a:r>
        </a:p>
      </dgm:t>
    </dgm:pt>
    <dgm:pt modelId="{F15EF0C1-E1E9-455D-8142-F4D5E814986A}" type="parTrans" cxnId="{A40FB269-D192-4C64-A783-F6AF25EB9AFF}">
      <dgm:prSet/>
      <dgm:spPr/>
      <dgm:t>
        <a:bodyPr/>
        <a:lstStyle/>
        <a:p>
          <a:endParaRPr lang="en-US"/>
        </a:p>
      </dgm:t>
    </dgm:pt>
    <dgm:pt modelId="{8210E999-34D7-4170-84FE-43834D82A0C7}" type="sibTrans" cxnId="{A40FB269-D192-4C64-A783-F6AF25EB9AFF}">
      <dgm:prSet/>
      <dgm:spPr/>
      <dgm:t>
        <a:bodyPr/>
        <a:lstStyle/>
        <a:p>
          <a:endParaRPr lang="en-US"/>
        </a:p>
      </dgm:t>
    </dgm:pt>
    <dgm:pt modelId="{01BAEF75-2C7A-4DC7-A773-1855CF030B5C}">
      <dgm:prSet/>
      <dgm:spPr/>
      <dgm:t>
        <a:bodyPr/>
        <a:lstStyle/>
        <a:p>
          <a:r>
            <a:rPr lang="en-US"/>
            <a:t>CORS</a:t>
          </a:r>
        </a:p>
      </dgm:t>
    </dgm:pt>
    <dgm:pt modelId="{FCD05DE0-5B9B-41FB-A360-9D7917D6C8DF}" type="parTrans" cxnId="{552BCEDC-E297-43FE-B4C0-4A176DAE04A5}">
      <dgm:prSet/>
      <dgm:spPr/>
      <dgm:t>
        <a:bodyPr/>
        <a:lstStyle/>
        <a:p>
          <a:endParaRPr lang="en-US"/>
        </a:p>
      </dgm:t>
    </dgm:pt>
    <dgm:pt modelId="{6F45C972-0CC3-45C2-987F-7B5F7DE70A21}" type="sibTrans" cxnId="{552BCEDC-E297-43FE-B4C0-4A176DAE04A5}">
      <dgm:prSet/>
      <dgm:spPr/>
      <dgm:t>
        <a:bodyPr/>
        <a:lstStyle/>
        <a:p>
          <a:endParaRPr lang="en-US"/>
        </a:p>
      </dgm:t>
    </dgm:pt>
    <dgm:pt modelId="{ADD48190-B2A8-4BA5-827C-76BBDB562E60}">
      <dgm:prSet/>
      <dgm:spPr/>
      <dgm:t>
        <a:bodyPr/>
        <a:lstStyle/>
        <a:p>
          <a:r>
            <a:rPr lang="en-US"/>
            <a:t>YouTube Docs</a:t>
          </a:r>
        </a:p>
      </dgm:t>
    </dgm:pt>
    <dgm:pt modelId="{8408A742-A79C-4E03-8C32-81C446ACF507}" type="parTrans" cxnId="{822CB29E-4CEA-4C9B-9016-6A9FC8C4D09D}">
      <dgm:prSet/>
      <dgm:spPr/>
      <dgm:t>
        <a:bodyPr/>
        <a:lstStyle/>
        <a:p>
          <a:endParaRPr lang="en-US"/>
        </a:p>
      </dgm:t>
    </dgm:pt>
    <dgm:pt modelId="{E89E1350-2F8F-4BDF-A722-3B6736560BBD}" type="sibTrans" cxnId="{822CB29E-4CEA-4C9B-9016-6A9FC8C4D09D}">
      <dgm:prSet/>
      <dgm:spPr/>
      <dgm:t>
        <a:bodyPr/>
        <a:lstStyle/>
        <a:p>
          <a:endParaRPr lang="en-US"/>
        </a:p>
      </dgm:t>
    </dgm:pt>
    <dgm:pt modelId="{DCDF6315-6080-48ED-8921-1FDC67447E0C}">
      <dgm:prSet/>
      <dgm:spPr/>
      <dgm:t>
        <a:bodyPr/>
        <a:lstStyle/>
        <a:p>
          <a:r>
            <a:rPr lang="en-US"/>
            <a:t>… [next slide]</a:t>
          </a:r>
        </a:p>
      </dgm:t>
    </dgm:pt>
    <dgm:pt modelId="{039603AA-910D-4640-AB75-8B24157BC1A1}" type="parTrans" cxnId="{043DAA15-FA92-4950-B4A9-BC6CE9655FA5}">
      <dgm:prSet/>
      <dgm:spPr/>
      <dgm:t>
        <a:bodyPr/>
        <a:lstStyle/>
        <a:p>
          <a:endParaRPr lang="en-US"/>
        </a:p>
      </dgm:t>
    </dgm:pt>
    <dgm:pt modelId="{9C0E51A9-8F81-43FF-BC5C-E0020ADD13E0}" type="sibTrans" cxnId="{043DAA15-FA92-4950-B4A9-BC6CE9655FA5}">
      <dgm:prSet/>
      <dgm:spPr/>
      <dgm:t>
        <a:bodyPr/>
        <a:lstStyle/>
        <a:p>
          <a:endParaRPr lang="en-US"/>
        </a:p>
      </dgm:t>
    </dgm:pt>
    <dgm:pt modelId="{19E82052-0806-2D4F-839E-47E50D464DBD}" type="pres">
      <dgm:prSet presAssocID="{14D8793A-C757-44E4-A783-5184AECA7B9D}" presName="linear" presStyleCnt="0">
        <dgm:presLayoutVars>
          <dgm:dir/>
          <dgm:animLvl val="lvl"/>
          <dgm:resizeHandles val="exact"/>
        </dgm:presLayoutVars>
      </dgm:prSet>
      <dgm:spPr/>
    </dgm:pt>
    <dgm:pt modelId="{8AFAD443-EA92-E344-9EC8-77ADBC27D863}" type="pres">
      <dgm:prSet presAssocID="{09057AF5-1211-47C1-BFD3-77A85A34E4CC}" presName="parentLin" presStyleCnt="0"/>
      <dgm:spPr/>
    </dgm:pt>
    <dgm:pt modelId="{35EB259F-6157-9248-981E-98EBD293680A}" type="pres">
      <dgm:prSet presAssocID="{09057AF5-1211-47C1-BFD3-77A85A34E4CC}" presName="parentLeftMargin" presStyleLbl="node1" presStyleIdx="0" presStyleCnt="4"/>
      <dgm:spPr/>
    </dgm:pt>
    <dgm:pt modelId="{53FE6D9B-8EAE-8E4B-A23F-650408DA0EBD}" type="pres">
      <dgm:prSet presAssocID="{09057AF5-1211-47C1-BFD3-77A85A34E4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4D8DE4-69AB-604F-8C26-37A02AE5AC15}" type="pres">
      <dgm:prSet presAssocID="{09057AF5-1211-47C1-BFD3-77A85A34E4CC}" presName="negativeSpace" presStyleCnt="0"/>
      <dgm:spPr/>
    </dgm:pt>
    <dgm:pt modelId="{1B971F07-7400-6D4C-B91C-78DCFAE7EA58}" type="pres">
      <dgm:prSet presAssocID="{09057AF5-1211-47C1-BFD3-77A85A34E4CC}" presName="childText" presStyleLbl="conFgAcc1" presStyleIdx="0" presStyleCnt="4">
        <dgm:presLayoutVars>
          <dgm:bulletEnabled val="1"/>
        </dgm:presLayoutVars>
      </dgm:prSet>
      <dgm:spPr/>
    </dgm:pt>
    <dgm:pt modelId="{2243A2A6-9FC7-2647-BCFC-31002DC9EAFC}" type="pres">
      <dgm:prSet presAssocID="{8210E999-34D7-4170-84FE-43834D82A0C7}" presName="spaceBetweenRectangles" presStyleCnt="0"/>
      <dgm:spPr/>
    </dgm:pt>
    <dgm:pt modelId="{7E53B1DC-51AA-BC4A-8C75-78E7AB0A1B8B}" type="pres">
      <dgm:prSet presAssocID="{01BAEF75-2C7A-4DC7-A773-1855CF030B5C}" presName="parentLin" presStyleCnt="0"/>
      <dgm:spPr/>
    </dgm:pt>
    <dgm:pt modelId="{346CB024-27C4-FB40-922D-7B4B1603D7D8}" type="pres">
      <dgm:prSet presAssocID="{01BAEF75-2C7A-4DC7-A773-1855CF030B5C}" presName="parentLeftMargin" presStyleLbl="node1" presStyleIdx="0" presStyleCnt="4"/>
      <dgm:spPr/>
    </dgm:pt>
    <dgm:pt modelId="{2507C553-2CCE-D147-B8D3-3687DD2D8CF1}" type="pres">
      <dgm:prSet presAssocID="{01BAEF75-2C7A-4DC7-A773-1855CF030B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BB1D20-F0AD-224F-8711-06BF2201EBD3}" type="pres">
      <dgm:prSet presAssocID="{01BAEF75-2C7A-4DC7-A773-1855CF030B5C}" presName="negativeSpace" presStyleCnt="0"/>
      <dgm:spPr/>
    </dgm:pt>
    <dgm:pt modelId="{37D1BEED-95E7-D749-B2B2-52A75F760BC8}" type="pres">
      <dgm:prSet presAssocID="{01BAEF75-2C7A-4DC7-A773-1855CF030B5C}" presName="childText" presStyleLbl="conFgAcc1" presStyleIdx="1" presStyleCnt="4">
        <dgm:presLayoutVars>
          <dgm:bulletEnabled val="1"/>
        </dgm:presLayoutVars>
      </dgm:prSet>
      <dgm:spPr/>
    </dgm:pt>
    <dgm:pt modelId="{875E4E79-C790-B54F-A4F0-71715329B0FC}" type="pres">
      <dgm:prSet presAssocID="{6F45C972-0CC3-45C2-987F-7B5F7DE70A21}" presName="spaceBetweenRectangles" presStyleCnt="0"/>
      <dgm:spPr/>
    </dgm:pt>
    <dgm:pt modelId="{121CEF54-F321-AB4F-AC22-1B98369F9402}" type="pres">
      <dgm:prSet presAssocID="{ADD48190-B2A8-4BA5-827C-76BBDB562E60}" presName="parentLin" presStyleCnt="0"/>
      <dgm:spPr/>
    </dgm:pt>
    <dgm:pt modelId="{F515011C-D7A8-1D40-A9B8-CCE50B9FB822}" type="pres">
      <dgm:prSet presAssocID="{ADD48190-B2A8-4BA5-827C-76BBDB562E60}" presName="parentLeftMargin" presStyleLbl="node1" presStyleIdx="1" presStyleCnt="4"/>
      <dgm:spPr/>
    </dgm:pt>
    <dgm:pt modelId="{F66BE394-F031-5649-86DD-4430D5FCDBEB}" type="pres">
      <dgm:prSet presAssocID="{ADD48190-B2A8-4BA5-827C-76BBDB562E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8673C1-33D9-5B4E-9A6B-1B55FFC56A32}" type="pres">
      <dgm:prSet presAssocID="{ADD48190-B2A8-4BA5-827C-76BBDB562E60}" presName="negativeSpace" presStyleCnt="0"/>
      <dgm:spPr/>
    </dgm:pt>
    <dgm:pt modelId="{6E782627-4BD3-3A40-B284-4DF7EC023CE4}" type="pres">
      <dgm:prSet presAssocID="{ADD48190-B2A8-4BA5-827C-76BBDB562E60}" presName="childText" presStyleLbl="conFgAcc1" presStyleIdx="2" presStyleCnt="4">
        <dgm:presLayoutVars>
          <dgm:bulletEnabled val="1"/>
        </dgm:presLayoutVars>
      </dgm:prSet>
      <dgm:spPr/>
    </dgm:pt>
    <dgm:pt modelId="{6ACFA90A-90FB-EC4A-9A83-A3C36FE69C70}" type="pres">
      <dgm:prSet presAssocID="{E89E1350-2F8F-4BDF-A722-3B6736560BBD}" presName="spaceBetweenRectangles" presStyleCnt="0"/>
      <dgm:spPr/>
    </dgm:pt>
    <dgm:pt modelId="{991BB34C-2F88-BD41-865C-54F6B53B63B2}" type="pres">
      <dgm:prSet presAssocID="{DCDF6315-6080-48ED-8921-1FDC67447E0C}" presName="parentLin" presStyleCnt="0"/>
      <dgm:spPr/>
    </dgm:pt>
    <dgm:pt modelId="{9EB8FF59-19F1-5C4D-BC4C-5BF7AF8291C2}" type="pres">
      <dgm:prSet presAssocID="{DCDF6315-6080-48ED-8921-1FDC67447E0C}" presName="parentLeftMargin" presStyleLbl="node1" presStyleIdx="2" presStyleCnt="4"/>
      <dgm:spPr/>
    </dgm:pt>
    <dgm:pt modelId="{1EA1F0CE-CE5B-FD40-BBE2-F6A85D2787C5}" type="pres">
      <dgm:prSet presAssocID="{DCDF6315-6080-48ED-8921-1FDC67447E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B61B18-80BA-7F45-917E-9C7AC92CA4DF}" type="pres">
      <dgm:prSet presAssocID="{DCDF6315-6080-48ED-8921-1FDC67447E0C}" presName="negativeSpace" presStyleCnt="0"/>
      <dgm:spPr/>
    </dgm:pt>
    <dgm:pt modelId="{76E388F6-2247-AD4F-8875-1B92E6C8709A}" type="pres">
      <dgm:prSet presAssocID="{DCDF6315-6080-48ED-8921-1FDC67447E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2DE409-AC32-4749-921C-8254C0B49144}" type="presOf" srcId="{DCDF6315-6080-48ED-8921-1FDC67447E0C}" destId="{9EB8FF59-19F1-5C4D-BC4C-5BF7AF8291C2}" srcOrd="0" destOrd="0" presId="urn:microsoft.com/office/officeart/2005/8/layout/list1"/>
    <dgm:cxn modelId="{A1AE3B12-F48F-3146-9DCE-673D031A3A84}" type="presOf" srcId="{ADD48190-B2A8-4BA5-827C-76BBDB562E60}" destId="{F66BE394-F031-5649-86DD-4430D5FCDBEB}" srcOrd="1" destOrd="0" presId="urn:microsoft.com/office/officeart/2005/8/layout/list1"/>
    <dgm:cxn modelId="{043DAA15-FA92-4950-B4A9-BC6CE9655FA5}" srcId="{14D8793A-C757-44E4-A783-5184AECA7B9D}" destId="{DCDF6315-6080-48ED-8921-1FDC67447E0C}" srcOrd="3" destOrd="0" parTransId="{039603AA-910D-4640-AB75-8B24157BC1A1}" sibTransId="{9C0E51A9-8F81-43FF-BC5C-E0020ADD13E0}"/>
    <dgm:cxn modelId="{9AB58626-F068-B546-94FB-EFBE1764C63E}" type="presOf" srcId="{ADD48190-B2A8-4BA5-827C-76BBDB562E60}" destId="{F515011C-D7A8-1D40-A9B8-CCE50B9FB822}" srcOrd="0" destOrd="0" presId="urn:microsoft.com/office/officeart/2005/8/layout/list1"/>
    <dgm:cxn modelId="{0D39BF2D-3C8D-3B49-92DE-0DF10C2893A5}" type="presOf" srcId="{01BAEF75-2C7A-4DC7-A773-1855CF030B5C}" destId="{2507C553-2CCE-D147-B8D3-3687DD2D8CF1}" srcOrd="1" destOrd="0" presId="urn:microsoft.com/office/officeart/2005/8/layout/list1"/>
    <dgm:cxn modelId="{13BA493F-979A-AC4C-B2F7-0CF0A41EAFD3}" type="presOf" srcId="{14D8793A-C757-44E4-A783-5184AECA7B9D}" destId="{19E82052-0806-2D4F-839E-47E50D464DBD}" srcOrd="0" destOrd="0" presId="urn:microsoft.com/office/officeart/2005/8/layout/list1"/>
    <dgm:cxn modelId="{82B1AF43-FB2B-4349-AE04-5FED14B8BB16}" type="presOf" srcId="{09057AF5-1211-47C1-BFD3-77A85A34E4CC}" destId="{53FE6D9B-8EAE-8E4B-A23F-650408DA0EBD}" srcOrd="1" destOrd="0" presId="urn:microsoft.com/office/officeart/2005/8/layout/list1"/>
    <dgm:cxn modelId="{A40FB269-D192-4C64-A783-F6AF25EB9AFF}" srcId="{14D8793A-C757-44E4-A783-5184AECA7B9D}" destId="{09057AF5-1211-47C1-BFD3-77A85A34E4CC}" srcOrd="0" destOrd="0" parTransId="{F15EF0C1-E1E9-455D-8142-F4D5E814986A}" sibTransId="{8210E999-34D7-4170-84FE-43834D82A0C7}"/>
    <dgm:cxn modelId="{A84D1C77-0845-524D-8E65-03440508ED7D}" type="presOf" srcId="{01BAEF75-2C7A-4DC7-A773-1855CF030B5C}" destId="{346CB024-27C4-FB40-922D-7B4B1603D7D8}" srcOrd="0" destOrd="0" presId="urn:microsoft.com/office/officeart/2005/8/layout/list1"/>
    <dgm:cxn modelId="{30777688-6CEA-A34A-A068-3448AF457CA6}" type="presOf" srcId="{09057AF5-1211-47C1-BFD3-77A85A34E4CC}" destId="{35EB259F-6157-9248-981E-98EBD293680A}" srcOrd="0" destOrd="0" presId="urn:microsoft.com/office/officeart/2005/8/layout/list1"/>
    <dgm:cxn modelId="{822CB29E-4CEA-4C9B-9016-6A9FC8C4D09D}" srcId="{14D8793A-C757-44E4-A783-5184AECA7B9D}" destId="{ADD48190-B2A8-4BA5-827C-76BBDB562E60}" srcOrd="2" destOrd="0" parTransId="{8408A742-A79C-4E03-8C32-81C446ACF507}" sibTransId="{E89E1350-2F8F-4BDF-A722-3B6736560BBD}"/>
    <dgm:cxn modelId="{153DFB9F-2A9D-0A42-9A14-EB1CE89324A3}" type="presOf" srcId="{DCDF6315-6080-48ED-8921-1FDC67447E0C}" destId="{1EA1F0CE-CE5B-FD40-BBE2-F6A85D2787C5}" srcOrd="1" destOrd="0" presId="urn:microsoft.com/office/officeart/2005/8/layout/list1"/>
    <dgm:cxn modelId="{552BCEDC-E297-43FE-B4C0-4A176DAE04A5}" srcId="{14D8793A-C757-44E4-A783-5184AECA7B9D}" destId="{01BAEF75-2C7A-4DC7-A773-1855CF030B5C}" srcOrd="1" destOrd="0" parTransId="{FCD05DE0-5B9B-41FB-A360-9D7917D6C8DF}" sibTransId="{6F45C972-0CC3-45C2-987F-7B5F7DE70A21}"/>
    <dgm:cxn modelId="{4E52CAE2-E08F-7A47-B6E7-8877D8B06148}" type="presParOf" srcId="{19E82052-0806-2D4F-839E-47E50D464DBD}" destId="{8AFAD443-EA92-E344-9EC8-77ADBC27D863}" srcOrd="0" destOrd="0" presId="urn:microsoft.com/office/officeart/2005/8/layout/list1"/>
    <dgm:cxn modelId="{8211E8D5-C631-4441-8165-CF0FE32FAF8C}" type="presParOf" srcId="{8AFAD443-EA92-E344-9EC8-77ADBC27D863}" destId="{35EB259F-6157-9248-981E-98EBD293680A}" srcOrd="0" destOrd="0" presId="urn:microsoft.com/office/officeart/2005/8/layout/list1"/>
    <dgm:cxn modelId="{FA79E910-EAC7-E046-A10B-923884606394}" type="presParOf" srcId="{8AFAD443-EA92-E344-9EC8-77ADBC27D863}" destId="{53FE6D9B-8EAE-8E4B-A23F-650408DA0EBD}" srcOrd="1" destOrd="0" presId="urn:microsoft.com/office/officeart/2005/8/layout/list1"/>
    <dgm:cxn modelId="{FE692247-30F9-E242-B1E7-556E91FF3AD7}" type="presParOf" srcId="{19E82052-0806-2D4F-839E-47E50D464DBD}" destId="{9D4D8DE4-69AB-604F-8C26-37A02AE5AC15}" srcOrd="1" destOrd="0" presId="urn:microsoft.com/office/officeart/2005/8/layout/list1"/>
    <dgm:cxn modelId="{1ADDCA38-110B-5941-930D-75CA96C1183E}" type="presParOf" srcId="{19E82052-0806-2D4F-839E-47E50D464DBD}" destId="{1B971F07-7400-6D4C-B91C-78DCFAE7EA58}" srcOrd="2" destOrd="0" presId="urn:microsoft.com/office/officeart/2005/8/layout/list1"/>
    <dgm:cxn modelId="{BE7E098B-229A-544E-A0FC-40BA6DDB6F4F}" type="presParOf" srcId="{19E82052-0806-2D4F-839E-47E50D464DBD}" destId="{2243A2A6-9FC7-2647-BCFC-31002DC9EAFC}" srcOrd="3" destOrd="0" presId="urn:microsoft.com/office/officeart/2005/8/layout/list1"/>
    <dgm:cxn modelId="{0A4E24A8-A16B-7C47-9841-AC76FC5D3CC4}" type="presParOf" srcId="{19E82052-0806-2D4F-839E-47E50D464DBD}" destId="{7E53B1DC-51AA-BC4A-8C75-78E7AB0A1B8B}" srcOrd="4" destOrd="0" presId="urn:microsoft.com/office/officeart/2005/8/layout/list1"/>
    <dgm:cxn modelId="{11974E20-CA30-9E4C-A963-D213A3803EBB}" type="presParOf" srcId="{7E53B1DC-51AA-BC4A-8C75-78E7AB0A1B8B}" destId="{346CB024-27C4-FB40-922D-7B4B1603D7D8}" srcOrd="0" destOrd="0" presId="urn:microsoft.com/office/officeart/2005/8/layout/list1"/>
    <dgm:cxn modelId="{1F22A7D9-D6FB-0948-BA62-3F69C8688A8D}" type="presParOf" srcId="{7E53B1DC-51AA-BC4A-8C75-78E7AB0A1B8B}" destId="{2507C553-2CCE-D147-B8D3-3687DD2D8CF1}" srcOrd="1" destOrd="0" presId="urn:microsoft.com/office/officeart/2005/8/layout/list1"/>
    <dgm:cxn modelId="{1FD3ADA8-95EF-964F-A645-D67656BA12B9}" type="presParOf" srcId="{19E82052-0806-2D4F-839E-47E50D464DBD}" destId="{24BB1D20-F0AD-224F-8711-06BF2201EBD3}" srcOrd="5" destOrd="0" presId="urn:microsoft.com/office/officeart/2005/8/layout/list1"/>
    <dgm:cxn modelId="{5F8F6864-FECD-1441-B377-4081FA9FAD3F}" type="presParOf" srcId="{19E82052-0806-2D4F-839E-47E50D464DBD}" destId="{37D1BEED-95E7-D749-B2B2-52A75F760BC8}" srcOrd="6" destOrd="0" presId="urn:microsoft.com/office/officeart/2005/8/layout/list1"/>
    <dgm:cxn modelId="{B7F36143-A6BB-AD41-AE01-21389409408A}" type="presParOf" srcId="{19E82052-0806-2D4F-839E-47E50D464DBD}" destId="{875E4E79-C790-B54F-A4F0-71715329B0FC}" srcOrd="7" destOrd="0" presId="urn:microsoft.com/office/officeart/2005/8/layout/list1"/>
    <dgm:cxn modelId="{A4D703A4-0C1D-A44C-8153-707B45F6FED3}" type="presParOf" srcId="{19E82052-0806-2D4F-839E-47E50D464DBD}" destId="{121CEF54-F321-AB4F-AC22-1B98369F9402}" srcOrd="8" destOrd="0" presId="urn:microsoft.com/office/officeart/2005/8/layout/list1"/>
    <dgm:cxn modelId="{26A317E5-7800-CD40-A919-B5FE15C7C4A3}" type="presParOf" srcId="{121CEF54-F321-AB4F-AC22-1B98369F9402}" destId="{F515011C-D7A8-1D40-A9B8-CCE50B9FB822}" srcOrd="0" destOrd="0" presId="urn:microsoft.com/office/officeart/2005/8/layout/list1"/>
    <dgm:cxn modelId="{B009BD01-3929-7C45-9DA6-AF7476896AAB}" type="presParOf" srcId="{121CEF54-F321-AB4F-AC22-1B98369F9402}" destId="{F66BE394-F031-5649-86DD-4430D5FCDBEB}" srcOrd="1" destOrd="0" presId="urn:microsoft.com/office/officeart/2005/8/layout/list1"/>
    <dgm:cxn modelId="{825845ED-6775-E94A-B567-038C0F5480B3}" type="presParOf" srcId="{19E82052-0806-2D4F-839E-47E50D464DBD}" destId="{458673C1-33D9-5B4E-9A6B-1B55FFC56A32}" srcOrd="9" destOrd="0" presId="urn:microsoft.com/office/officeart/2005/8/layout/list1"/>
    <dgm:cxn modelId="{5A98B30D-D0C9-6F4D-976A-693ED6651263}" type="presParOf" srcId="{19E82052-0806-2D4F-839E-47E50D464DBD}" destId="{6E782627-4BD3-3A40-B284-4DF7EC023CE4}" srcOrd="10" destOrd="0" presId="urn:microsoft.com/office/officeart/2005/8/layout/list1"/>
    <dgm:cxn modelId="{B2741E60-5DC7-EE4E-AC05-3CD00F3F701C}" type="presParOf" srcId="{19E82052-0806-2D4F-839E-47E50D464DBD}" destId="{6ACFA90A-90FB-EC4A-9A83-A3C36FE69C70}" srcOrd="11" destOrd="0" presId="urn:microsoft.com/office/officeart/2005/8/layout/list1"/>
    <dgm:cxn modelId="{FE8B3697-7599-584A-96AD-55C6719E9D48}" type="presParOf" srcId="{19E82052-0806-2D4F-839E-47E50D464DBD}" destId="{991BB34C-2F88-BD41-865C-54F6B53B63B2}" srcOrd="12" destOrd="0" presId="urn:microsoft.com/office/officeart/2005/8/layout/list1"/>
    <dgm:cxn modelId="{86558D64-D76B-874E-A16F-9FA45C3A5779}" type="presParOf" srcId="{991BB34C-2F88-BD41-865C-54F6B53B63B2}" destId="{9EB8FF59-19F1-5C4D-BC4C-5BF7AF8291C2}" srcOrd="0" destOrd="0" presId="urn:microsoft.com/office/officeart/2005/8/layout/list1"/>
    <dgm:cxn modelId="{FD109AFB-68AD-824C-8D05-1F42603F6B62}" type="presParOf" srcId="{991BB34C-2F88-BD41-865C-54F6B53B63B2}" destId="{1EA1F0CE-CE5B-FD40-BBE2-F6A85D2787C5}" srcOrd="1" destOrd="0" presId="urn:microsoft.com/office/officeart/2005/8/layout/list1"/>
    <dgm:cxn modelId="{5E636756-ABE8-0648-8830-5C0FFF0CCFE2}" type="presParOf" srcId="{19E82052-0806-2D4F-839E-47E50D464DBD}" destId="{75B61B18-80BA-7F45-917E-9C7AC92CA4DF}" srcOrd="13" destOrd="0" presId="urn:microsoft.com/office/officeart/2005/8/layout/list1"/>
    <dgm:cxn modelId="{494D1A69-8280-9A4B-8598-232EAC0823C5}" type="presParOf" srcId="{19E82052-0806-2D4F-839E-47E50D464DBD}" destId="{76E388F6-2247-AD4F-8875-1B92E6C8709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5DC40-A3D6-4E41-AFD2-DBD1CEAFBD38}">
      <dsp:nvSpPr>
        <dsp:cNvPr id="0" name=""/>
        <dsp:cNvSpPr/>
      </dsp:nvSpPr>
      <dsp:spPr>
        <a:xfrm>
          <a:off x="0" y="1177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GitHub</a:t>
          </a:r>
        </a:p>
      </dsp:txBody>
      <dsp:txXfrm>
        <a:off x="45663" y="46840"/>
        <a:ext cx="10424274" cy="844089"/>
      </dsp:txXfrm>
    </dsp:sp>
    <dsp:sp modelId="{E76362A3-9B11-5A40-B20D-7D48E352BE58}">
      <dsp:nvSpPr>
        <dsp:cNvPr id="0" name=""/>
        <dsp:cNvSpPr/>
      </dsp:nvSpPr>
      <dsp:spPr>
        <a:xfrm>
          <a:off x="0" y="1048912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Earworm</a:t>
          </a:r>
        </a:p>
      </dsp:txBody>
      <dsp:txXfrm>
        <a:off x="45663" y="1094575"/>
        <a:ext cx="10424274" cy="844089"/>
      </dsp:txXfrm>
    </dsp:sp>
    <dsp:sp modelId="{93F244D4-FCDE-FF4F-AE49-90C714B30277}">
      <dsp:nvSpPr>
        <dsp:cNvPr id="0" name=""/>
        <dsp:cNvSpPr/>
      </dsp:nvSpPr>
      <dsp:spPr>
        <a:xfrm>
          <a:off x="0" y="2096647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Find song</a:t>
          </a:r>
        </a:p>
      </dsp:txBody>
      <dsp:txXfrm>
        <a:off x="45663" y="2142310"/>
        <a:ext cx="10424274" cy="844089"/>
      </dsp:txXfrm>
    </dsp:sp>
    <dsp:sp modelId="{268CC34B-E468-4C4B-AC29-9B4046C95BE5}">
      <dsp:nvSpPr>
        <dsp:cNvPr id="0" name=""/>
        <dsp:cNvSpPr/>
      </dsp:nvSpPr>
      <dsp:spPr>
        <a:xfrm>
          <a:off x="0" y="3144382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View YouTube videos</a:t>
          </a:r>
        </a:p>
      </dsp:txBody>
      <dsp:txXfrm>
        <a:off x="45663" y="3190045"/>
        <a:ext cx="1042427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85FE-070B-814B-BCB1-63CE91486E21}">
      <dsp:nvSpPr>
        <dsp:cNvPr id="0" name=""/>
        <dsp:cNvSpPr/>
      </dsp:nvSpPr>
      <dsp:spPr>
        <a:xfrm>
          <a:off x="0" y="4284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Looked at music APIs</a:t>
          </a:r>
        </a:p>
      </dsp:txBody>
      <dsp:txXfrm>
        <a:off x="36296" y="79142"/>
        <a:ext cx="10443008" cy="670943"/>
      </dsp:txXfrm>
    </dsp:sp>
    <dsp:sp modelId="{C9AA8314-FCF3-B140-8E91-BE3CBDF18C4F}">
      <dsp:nvSpPr>
        <dsp:cNvPr id="0" name=""/>
        <dsp:cNvSpPr/>
      </dsp:nvSpPr>
      <dsp:spPr>
        <a:xfrm>
          <a:off x="0" y="786381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YouTube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MusixMatch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strike="sngStrike" kern="1200"/>
            <a:t>Spotify</a:t>
          </a:r>
        </a:p>
      </dsp:txBody>
      <dsp:txXfrm>
        <a:off x="0" y="786381"/>
        <a:ext cx="10515600" cy="1251315"/>
      </dsp:txXfrm>
    </dsp:sp>
    <dsp:sp modelId="{7E5335EE-7E0F-D141-91AB-5F9B93EE2EC2}">
      <dsp:nvSpPr>
        <dsp:cNvPr id="0" name=""/>
        <dsp:cNvSpPr/>
      </dsp:nvSpPr>
      <dsp:spPr>
        <a:xfrm>
          <a:off x="0" y="203769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Materialize for CSS</a:t>
          </a:r>
        </a:p>
      </dsp:txBody>
      <dsp:txXfrm>
        <a:off x="36296" y="2073992"/>
        <a:ext cx="10443008" cy="670943"/>
      </dsp:txXfrm>
    </dsp:sp>
    <dsp:sp modelId="{5E992862-59B2-8F4B-BF96-52C75FAC7BAB}">
      <dsp:nvSpPr>
        <dsp:cNvPr id="0" name=""/>
        <dsp:cNvSpPr/>
      </dsp:nvSpPr>
      <dsp:spPr>
        <a:xfrm>
          <a:off x="0" y="2781232"/>
          <a:ext cx="10515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Jumbotron </a:t>
          </a:r>
          <a:r>
            <a:rPr lang="en-US" sz="2400" kern="1200">
              <a:sym typeface="Wingdings" pitchFamily="2" charset="2"/>
            </a:rPr>
            <a:t></a:t>
          </a:r>
          <a:r>
            <a:rPr lang="en-US" sz="2400" kern="1200"/>
            <a:t> Card</a:t>
          </a:r>
        </a:p>
      </dsp:txBody>
      <dsp:txXfrm>
        <a:off x="0" y="2781232"/>
        <a:ext cx="10515600" cy="513360"/>
      </dsp:txXfrm>
    </dsp:sp>
    <dsp:sp modelId="{003D5633-E6DE-E343-8ADB-3DA6A5BAC23D}">
      <dsp:nvSpPr>
        <dsp:cNvPr id="0" name=""/>
        <dsp:cNvSpPr/>
      </dsp:nvSpPr>
      <dsp:spPr>
        <a:xfrm>
          <a:off x="0" y="3294592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Split into FE &amp; BE teams</a:t>
          </a:r>
        </a:p>
      </dsp:txBody>
      <dsp:txXfrm>
        <a:off x="36296" y="3330888"/>
        <a:ext cx="1044300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6C5F7-3B58-AA43-9176-79FAFDF97AC9}">
      <dsp:nvSpPr>
        <dsp:cNvPr id="0" name=""/>
        <dsp:cNvSpPr/>
      </dsp:nvSpPr>
      <dsp:spPr>
        <a:xfrm>
          <a:off x="238244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David</a:t>
          </a:r>
        </a:p>
      </dsp:txBody>
      <dsp:txXfrm>
        <a:off x="238244" y="1292"/>
        <a:ext cx="3137222" cy="1882333"/>
      </dsp:txXfrm>
    </dsp:sp>
    <dsp:sp modelId="{75157467-4A17-B843-939B-490EF1221AA0}">
      <dsp:nvSpPr>
        <dsp:cNvPr id="0" name=""/>
        <dsp:cNvSpPr/>
      </dsp:nvSpPr>
      <dsp:spPr>
        <a:xfrm>
          <a:off x="3689188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Derek</a:t>
          </a:r>
        </a:p>
      </dsp:txBody>
      <dsp:txXfrm>
        <a:off x="3689188" y="1292"/>
        <a:ext cx="3137222" cy="1882333"/>
      </dsp:txXfrm>
    </dsp:sp>
    <dsp:sp modelId="{96B16EA2-0144-E44A-B6E9-F64BC6560438}">
      <dsp:nvSpPr>
        <dsp:cNvPr id="0" name=""/>
        <dsp:cNvSpPr/>
      </dsp:nvSpPr>
      <dsp:spPr>
        <a:xfrm>
          <a:off x="7140133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Julia</a:t>
          </a:r>
          <a:endParaRPr lang="en-US" sz="6500" kern="1200" dirty="0"/>
        </a:p>
      </dsp:txBody>
      <dsp:txXfrm>
        <a:off x="7140133" y="1292"/>
        <a:ext cx="3137222" cy="1882333"/>
      </dsp:txXfrm>
    </dsp:sp>
    <dsp:sp modelId="{DBBADF82-3375-9447-B310-9968C8F5B602}">
      <dsp:nvSpPr>
        <dsp:cNvPr id="0" name=""/>
        <dsp:cNvSpPr/>
      </dsp:nvSpPr>
      <dsp:spPr>
        <a:xfrm>
          <a:off x="3689188" y="2197348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Peter</a:t>
          </a:r>
        </a:p>
      </dsp:txBody>
      <dsp:txXfrm>
        <a:off x="3689188" y="2197348"/>
        <a:ext cx="3137222" cy="1882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71F07-7400-6D4C-B91C-78DCFAE7EA58}">
      <dsp:nvSpPr>
        <dsp:cNvPr id="0" name=""/>
        <dsp:cNvSpPr/>
      </dsp:nvSpPr>
      <dsp:spPr>
        <a:xfrm>
          <a:off x="0" y="35550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E6D9B-8EAE-8E4B-A23F-650408DA0EBD}">
      <dsp:nvSpPr>
        <dsp:cNvPr id="0" name=""/>
        <dsp:cNvSpPr/>
      </dsp:nvSpPr>
      <dsp:spPr>
        <a:xfrm>
          <a:off x="525780" y="1602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</a:t>
          </a:r>
        </a:p>
      </dsp:txBody>
      <dsp:txXfrm>
        <a:off x="558924" y="49171"/>
        <a:ext cx="7294632" cy="612672"/>
      </dsp:txXfrm>
    </dsp:sp>
    <dsp:sp modelId="{37D1BEED-95E7-D749-B2B2-52A75F760BC8}">
      <dsp:nvSpPr>
        <dsp:cNvPr id="0" name=""/>
        <dsp:cNvSpPr/>
      </dsp:nvSpPr>
      <dsp:spPr>
        <a:xfrm>
          <a:off x="0" y="139878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7C553-2CCE-D147-B8D3-3687DD2D8CF1}">
      <dsp:nvSpPr>
        <dsp:cNvPr id="0" name=""/>
        <dsp:cNvSpPr/>
      </dsp:nvSpPr>
      <dsp:spPr>
        <a:xfrm>
          <a:off x="525780" y="105930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CORS</a:t>
          </a:r>
        </a:p>
      </dsp:txBody>
      <dsp:txXfrm>
        <a:off x="558924" y="1092451"/>
        <a:ext cx="7294632" cy="612672"/>
      </dsp:txXfrm>
    </dsp:sp>
    <dsp:sp modelId="{6E782627-4BD3-3A40-B284-4DF7EC023CE4}">
      <dsp:nvSpPr>
        <dsp:cNvPr id="0" name=""/>
        <dsp:cNvSpPr/>
      </dsp:nvSpPr>
      <dsp:spPr>
        <a:xfrm>
          <a:off x="0" y="244206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BE394-F031-5649-86DD-4430D5FCDBEB}">
      <dsp:nvSpPr>
        <dsp:cNvPr id="0" name=""/>
        <dsp:cNvSpPr/>
      </dsp:nvSpPr>
      <dsp:spPr>
        <a:xfrm>
          <a:off x="525780" y="210258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YouTube Docs</a:t>
          </a:r>
        </a:p>
      </dsp:txBody>
      <dsp:txXfrm>
        <a:off x="558924" y="2135731"/>
        <a:ext cx="7294632" cy="612672"/>
      </dsp:txXfrm>
    </dsp:sp>
    <dsp:sp modelId="{76E388F6-2247-AD4F-8875-1B92E6C8709A}">
      <dsp:nvSpPr>
        <dsp:cNvPr id="0" name=""/>
        <dsp:cNvSpPr/>
      </dsp:nvSpPr>
      <dsp:spPr>
        <a:xfrm>
          <a:off x="0" y="348534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1F0CE-CE5B-FD40-BBE2-F6A85D2787C5}">
      <dsp:nvSpPr>
        <dsp:cNvPr id="0" name=""/>
        <dsp:cNvSpPr/>
      </dsp:nvSpPr>
      <dsp:spPr>
        <a:xfrm>
          <a:off x="525780" y="314586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… [next slide]</a:t>
          </a:r>
        </a:p>
      </dsp:txBody>
      <dsp:txXfrm>
        <a:off x="558924" y="3179011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3883-DF04-8546-957B-6709CB3669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BBC6-66A7-DC4B-8544-B9218A4BE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introduces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each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CORS – Julia</a:t>
            </a:r>
          </a:p>
          <a:p>
            <a:r>
              <a:rPr lang="en-US" dirty="0"/>
              <a:t>YouTube Docs – David and Derek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BC8E-D518-C640-A5E5-69FE3DD8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EA9C9-9D8D-B943-A267-2150EB28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D837-248F-3643-992F-A6F04977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E89B-120B-6949-95CF-89990693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6182-4F77-4245-AB69-EFE6E614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0526-077A-8E43-B1B9-7EC0BD5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E85E-F8B8-134C-A058-67852410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E51E-3BDF-EF42-AED2-6F4C14D3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29DE-3FA7-F84C-8206-F618776A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D40A-F76C-F74A-AE50-D704BA0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C3C43-7257-274E-9324-183E1355F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3C0D-FF45-014C-9B83-5392B9A4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C5CE-AC4D-4747-A9FF-C03FD082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A569-DA50-644D-94BD-1142CD4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2F9D-698E-F041-A0C7-DCBAEDEC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396-957B-FD4E-80F6-554ACA2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523A-81C9-294B-82E7-C4526553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7F82-B25D-C344-83F9-A5D5162E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CB3C-97CA-8848-9B2B-8AEF2E16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71D2-A3A6-4A46-B0B3-86A85BE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69FC-09CE-D040-822D-D46792E9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FD59-03CA-3F43-9D0A-CE936747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9FAB-2EA6-7B42-B87E-28912016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A3E1-67FD-2B46-9ACA-695D9873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F7D5-7972-834C-8E2B-8ED4374D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69BF-9258-654B-8D26-F209FD57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958F-604B-9147-BCD1-407C013C9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11F0-900C-D446-A444-01B887C6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C322-EAA9-774B-86BB-4C0AF74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F1D73-3790-6641-B121-69E78C5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3454-239B-5742-861B-38BF1552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34E-8B42-184B-98DA-F6F2CDA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C23-8D56-424E-A402-2BAA8931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9283-B194-A64B-A592-DAFD0B470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94C92-90B3-A942-AA94-E9389795A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6A47-1A96-E946-807B-9AC2B902C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C31C5-A0F5-364D-9CE0-0E7472FD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C9BBF-88F5-1144-9AB4-A045E448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EC24-231E-784B-A985-2EB5A99E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270A-6611-8C4B-8BBA-98149187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C2DBD-2B22-6542-A761-544776E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BB74E-3C92-0A42-A1D8-3AC348BB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6FAC-7570-4748-91B7-7AABFED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7A3E-719C-4E42-95E6-42300E0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3F0E0-A805-8B41-B5E5-0F89FE86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9A14-33AB-DA4F-B1F9-0640761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638C-9B54-D64F-A3CE-EE3A28A9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2CDF-3DAD-774F-8215-60B9E0E4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F712-9564-AC44-80FC-37D722CD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44DDF-D273-2348-9DB1-700C045F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0545-8076-4946-B99A-02F60AC3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1C6D9-A9BD-6D4A-9258-9336001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A177-A80C-7F46-9450-48A076C7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EAB6A-73BF-9D44-B901-EB55C629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8B621-CEA8-964C-A465-8902C8B16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8A23-888C-8745-9FEB-A220D5E5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CCA6-FC92-8B47-A382-4174AEB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A0AA-07FE-5946-B726-05B9CDAF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1EAC4-6EE0-0541-959F-D5176E1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4C5C-5B99-E041-8288-7B250261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8B87-8D83-B74D-99F8-7FF1B7C1A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496-C28F-334F-A6B5-4DB8139368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6580-A8ED-874A-8D46-76E3F3280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D01F-637C-5A42-AA6C-FBF96A09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blibrary/7414544704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B704C-7633-434D-AA47-967F28FAE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Musical Spork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9A50B-3334-8A4E-8BC1-CF864266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project by David, Derek, Julia, and Peter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26BE-1EAA-F44F-B84C-2BB4397C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Mission</a:t>
            </a:r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5DBB06-4FAF-BA42-811C-598BA5409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70609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25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7E797-E3B2-FD42-AFEF-0B5F639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F8320-1A69-C946-88C7-454F5E6F4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2064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5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8CD12E-A18E-F54F-A485-E844CE66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Roles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ECDF0F-AB85-9049-8DBA-5FAB0B8F2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19493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6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3B32-187D-0A47-95F5-0C6C0C8A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9D86F-BA8F-45EC-9262-E22851E1F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7077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1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0F3F-726A-BE4F-A65F-254347F4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strike="sngStrike">
                <a:solidFill>
                  <a:srgbClr val="303030"/>
                </a:solidFill>
              </a:rPr>
              <a:t>Hammer</a:t>
            </a:r>
            <a:r>
              <a:rPr lang="en-US" sz="4000">
                <a:solidFill>
                  <a:srgbClr val="303030"/>
                </a:solidFill>
              </a:rPr>
              <a:t> Demo Time!</a:t>
            </a:r>
            <a:endParaRPr lang="en-US" sz="4000" strike="sngStrike">
              <a:solidFill>
                <a:srgbClr val="303030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D15A3D-DF93-BA49-9E54-540175319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0112" y="965200"/>
            <a:ext cx="5301085" cy="3989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4416F-5996-5142-A1B6-CC4F4FE85F29}"/>
              </a:ext>
            </a:extLst>
          </p:cNvPr>
          <p:cNvSpPr txBox="1"/>
          <p:nvPr/>
        </p:nvSpPr>
        <p:spPr>
          <a:xfrm>
            <a:off x="4251331" y="475421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vblibrary/741454470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703541D-5878-43BB-9071-2071CD4EA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0111" y="965199"/>
            <a:ext cx="5301085" cy="39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9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36683-0255-1744-B5FA-B88376B3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Future Dev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32755-9190-8947-AC3E-824C8B615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00097" y="965200"/>
            <a:ext cx="3241116" cy="3989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45AE-C3F3-3E48-8CA4-8E70FA48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Licensure issues from YouTube proved prohibitive to effective use of web app.</a:t>
            </a:r>
          </a:p>
          <a:p>
            <a:r>
              <a:rPr lang="en-US" sz="2000" i="1"/>
              <a:t>After careful consideration, resources dedicated to this project will be redirected to other initiatives. We encourage you to follow our organization and stay tuned for our upcoming announcements.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3D538E-F2A3-44D7-BBE9-6C3CE00B2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097" y="965199"/>
            <a:ext cx="3241116" cy="39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3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141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Musical Spork</vt:lpstr>
      <vt:lpstr>Mission</vt:lpstr>
      <vt:lpstr>Design process</vt:lpstr>
      <vt:lpstr>Roles</vt:lpstr>
      <vt:lpstr>Challenges</vt:lpstr>
      <vt:lpstr>Hammer Demo Time!</vt:lpstr>
      <vt:lpstr>Future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Spork</dc:title>
  <dc:creator>David Kraft</dc:creator>
  <cp:lastModifiedBy>Peter Wratkowski</cp:lastModifiedBy>
  <cp:revision>7</cp:revision>
  <dcterms:created xsi:type="dcterms:W3CDTF">2019-03-20T14:07:49Z</dcterms:created>
  <dcterms:modified xsi:type="dcterms:W3CDTF">2019-03-20T23:10:35Z</dcterms:modified>
</cp:coreProperties>
</file>