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41" r:id="rId2"/>
    <p:sldId id="44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1"/>
    <p:restoredTop sz="96327"/>
  </p:normalViewPr>
  <p:slideViewPr>
    <p:cSldViewPr snapToGrid="0" snapToObjects="1">
      <p:cViewPr>
        <p:scale>
          <a:sx n="139" d="100"/>
          <a:sy n="139" d="100"/>
        </p:scale>
        <p:origin x="-56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0C932-CA77-3B4E-A51B-E07CB0D48536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98EF3-45DF-5E4E-A519-E5CDD97BA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1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67FA-C240-974A-8CC9-8E3D91D8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67B6C-4CD2-9142-9EE0-EA4964E7F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47FE-8A85-8D48-B53C-4BDD5BD0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ED5A-BCCB-1A4C-8758-C8737B97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3D63-D74E-0F43-923D-10ABF00A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5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9952-B1D0-DD4D-9BA5-DFF2CD2E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0B3B-1134-1142-8382-ACCD483E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10E7-2C05-4B49-B1C0-967DBBFA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84EA-D155-D04A-BFF5-ACFB9EA1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96A1-84DE-674D-8190-C67420E9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C3CCA-A0CA-894F-8BAE-F23766FD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D4F7F-634D-1B47-B391-A11178DF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3DC4-18E9-344E-836E-C5531450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C363-1AAF-164D-96CE-E98A517D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CFB9-F1B6-2B4F-ADBC-7AD13DDB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B96D-367F-8245-8D31-2E26C757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F572-60A8-4748-A3F2-C835739B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9321-F392-7B47-ACBE-2C67539F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22DF-2FCB-FD4D-9BA9-1E532845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671B-7957-F74E-91DB-A38098AB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1A1-8F41-354F-8A13-FF255DD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00B9-4D7A-644B-B049-8892A058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AC3C-A17C-954A-9ACE-BCC59CB1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D2B7-DB94-6049-92ED-840777F0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0730-9BC8-5848-9D1E-EC59F94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8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B820-C087-A54A-9006-C13A4A3E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49C9-6CF7-6F4D-94C7-C09F260B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5DD6-1011-494C-837F-4BB299C52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9838E-6761-CC4D-9F09-9A984403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0C60A-8650-A143-9C11-6C3ADA6D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93F54-3E0F-F545-8E6E-11EA96C4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BB5F-3BD4-694D-9948-633F0F3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48E17-B557-7D4C-BAB5-EF65D4C5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C236C-2C0B-0645-937A-0253A2763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08D80-E85B-7342-82D9-1FB3D3717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D5FCB-51F1-1740-BBE0-4691C085B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F96CB-6C12-1B47-9B17-A90AC0C3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C3CF0-292C-E141-88E5-F6B1A09E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A7D19-C5EE-444A-82E7-EC47F2C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1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F2BA-D77E-2A48-8DF3-049B0C89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155FA-6530-9D4C-95E5-DA9FFBF1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1069-01AA-BD42-94DC-EE85746F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7B21D-17F1-5E48-BA71-91068D41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6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741A2-05FF-8448-82B6-8B145511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6DAEB-FD9A-3E4D-A2B4-6978340A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5D226-55C1-E342-AAF6-7BE0CCE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1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0E93-76C6-244B-82FA-BF95CB7C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A8F2-DEC3-904D-A719-C7277E28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72B0-F72B-3141-B07C-900ED7B5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2B934-DE15-7B4C-8175-D3FB4C8A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372E3-4F66-3848-BBE0-F1FEECB5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818B7-A54C-6646-A294-2D9A37F3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3112-4183-174C-91D5-9DC987E5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3F5D6-AD98-5E49-8FA6-4B819B61A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016B-682D-A946-A3C1-0FBFCD0C8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EAD6A-C004-424E-B160-40CF81E1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3CBC7-85A8-1E43-BE5D-78C6272D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9D098-1BF7-7A43-B7FA-45459D54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74E81-1245-9A47-A82E-3A96A4CE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04F59-BA59-044F-817E-15BA2CE1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FCCD-CE70-4E44-9A7C-7E084635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F1BA7-93F7-F349-B084-8AD79B332EEE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5281-270A-D443-BC05-E8B75EF02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B564-2023-6C47-8A7A-5D52AD00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B838-1194-BE4E-A113-0FB6E7E1F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8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69741-1341-8D40-B173-CD74F59B8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B30EC3-E960-FC42-8049-9CF28E8CFA86}"/>
              </a:ext>
            </a:extLst>
          </p:cNvPr>
          <p:cNvCxnSpPr>
            <a:cxnSpLocks/>
          </p:cNvCxnSpPr>
          <p:nvPr/>
        </p:nvCxnSpPr>
        <p:spPr>
          <a:xfrm>
            <a:off x="5740867" y="3178000"/>
            <a:ext cx="360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ABA3CF-9D7E-CC49-B115-F737B284C6B9}"/>
              </a:ext>
            </a:extLst>
          </p:cNvPr>
          <p:cNvGrpSpPr/>
          <p:nvPr/>
        </p:nvGrpSpPr>
        <p:grpSpPr>
          <a:xfrm>
            <a:off x="5740867" y="360972"/>
            <a:ext cx="6328142" cy="5763341"/>
            <a:chOff x="3468653" y="536981"/>
            <a:chExt cx="4746107" cy="43225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71719E7-366A-A445-94A4-8CCFA7A70D28}"/>
                </a:ext>
              </a:extLst>
            </p:cNvPr>
            <p:cNvGrpSpPr/>
            <p:nvPr/>
          </p:nvGrpSpPr>
          <p:grpSpPr>
            <a:xfrm>
              <a:off x="3468653" y="536981"/>
              <a:ext cx="4746107" cy="4322505"/>
              <a:chOff x="3839991" y="540130"/>
              <a:chExt cx="4746107" cy="432250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5CC62C-B05D-4A49-952C-139B469A0F30}"/>
                  </a:ext>
                </a:extLst>
              </p:cNvPr>
              <p:cNvSpPr/>
              <p:nvPr/>
            </p:nvSpPr>
            <p:spPr>
              <a:xfrm>
                <a:off x="4337072" y="954183"/>
                <a:ext cx="971045" cy="39084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784D806-1546-344A-ADD1-C9E8D66E154D}"/>
                  </a:ext>
                </a:extLst>
              </p:cNvPr>
              <p:cNvCxnSpPr/>
              <p:nvPr/>
            </p:nvCxnSpPr>
            <p:spPr>
              <a:xfrm>
                <a:off x="4337072" y="4199089"/>
                <a:ext cx="9710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5BE134-5039-D34C-92ED-95BB08378CA0}"/>
                  </a:ext>
                </a:extLst>
              </p:cNvPr>
              <p:cNvSpPr txBox="1"/>
              <p:nvPr/>
            </p:nvSpPr>
            <p:spPr>
              <a:xfrm>
                <a:off x="4337072" y="4376974"/>
                <a:ext cx="960551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20% Test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8CB7B0-F91C-834D-9A54-A6350C06C972}"/>
                  </a:ext>
                </a:extLst>
              </p:cNvPr>
              <p:cNvSpPr txBox="1"/>
              <p:nvPr/>
            </p:nvSpPr>
            <p:spPr>
              <a:xfrm>
                <a:off x="4337071" y="2390476"/>
                <a:ext cx="1047595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80% Train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E1F6FEC-737C-E145-B53D-62C1C43A57F8}"/>
                  </a:ext>
                </a:extLst>
              </p:cNvPr>
              <p:cNvGrpSpPr/>
              <p:nvPr/>
            </p:nvGrpSpPr>
            <p:grpSpPr>
              <a:xfrm>
                <a:off x="5577191" y="962375"/>
                <a:ext cx="971045" cy="3244899"/>
                <a:chOff x="6674712" y="954183"/>
                <a:chExt cx="971045" cy="3244899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7231581-5EE9-CD4B-9EAE-A8C2137C7511}"/>
                    </a:ext>
                  </a:extLst>
                </p:cNvPr>
                <p:cNvSpPr/>
                <p:nvPr/>
              </p:nvSpPr>
              <p:spPr>
                <a:xfrm>
                  <a:off x="6674712" y="954183"/>
                  <a:ext cx="971045" cy="32448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F10A888-7AE4-4D45-9EF2-40AC06C052A6}"/>
                    </a:ext>
                  </a:extLst>
                </p:cNvPr>
                <p:cNvCxnSpPr/>
                <p:nvPr/>
              </p:nvCxnSpPr>
              <p:spPr>
                <a:xfrm>
                  <a:off x="6674712" y="1958070"/>
                  <a:ext cx="9710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E08AD00-2594-514B-996A-EB7F1F6A174A}"/>
                    </a:ext>
                  </a:extLst>
                </p:cNvPr>
                <p:cNvCxnSpPr/>
                <p:nvPr/>
              </p:nvCxnSpPr>
              <p:spPr>
                <a:xfrm>
                  <a:off x="6674712" y="3126894"/>
                  <a:ext cx="97104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76C6572-50B6-D94F-8363-0447DF02C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4142" y="2584824"/>
                <a:ext cx="0" cy="16224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EC4FE6-2BB3-FA41-9D22-FD9A52B58226}"/>
                  </a:ext>
                </a:extLst>
              </p:cNvPr>
              <p:cNvSpPr/>
              <p:nvPr/>
            </p:nvSpPr>
            <p:spPr>
              <a:xfrm>
                <a:off x="3839991" y="540130"/>
                <a:ext cx="211500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324+162 phenotypes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BD11BF-EB57-914B-A4E5-CA2828415DE9}"/>
                  </a:ext>
                </a:extLst>
              </p:cNvPr>
              <p:cNvSpPr txBox="1"/>
              <p:nvPr/>
            </p:nvSpPr>
            <p:spPr>
              <a:xfrm>
                <a:off x="6418596" y="1969161"/>
                <a:ext cx="2048203" cy="623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3-fold cross validation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2ED2D2E-6AE3-2742-9F72-81AA127715E6}"/>
                  </a:ext>
                </a:extLst>
              </p:cNvPr>
              <p:cNvCxnSpPr/>
              <p:nvPr/>
            </p:nvCxnSpPr>
            <p:spPr>
              <a:xfrm>
                <a:off x="6718036" y="2594910"/>
                <a:ext cx="133610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1F03992-1387-E14E-9D1B-56B3CE93C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039" y="4549877"/>
                <a:ext cx="204665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8162FD-1971-724D-B016-96893D0F19BD}"/>
                  </a:ext>
                </a:extLst>
              </p:cNvPr>
              <p:cNvSpPr txBox="1"/>
              <p:nvPr/>
            </p:nvSpPr>
            <p:spPr>
              <a:xfrm>
                <a:off x="7568271" y="4228625"/>
                <a:ext cx="101782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Accuracy,</a:t>
                </a:r>
              </a:p>
              <a:p>
                <a:r>
                  <a:rPr lang="en-US" sz="2400" dirty="0"/>
                  <a:t>Precision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A0543E-007E-AA43-AE8E-E7B8FB54975C}"/>
                </a:ext>
              </a:extLst>
            </p:cNvPr>
            <p:cNvCxnSpPr>
              <a:cxnSpLocks/>
            </p:cNvCxnSpPr>
            <p:nvPr/>
          </p:nvCxnSpPr>
          <p:spPr>
            <a:xfrm>
              <a:off x="4936779" y="967411"/>
              <a:ext cx="26907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77F4E5-A686-0C48-821E-01082BF9662F}"/>
                </a:ext>
              </a:extLst>
            </p:cNvPr>
            <p:cNvCxnSpPr>
              <a:cxnSpLocks/>
            </p:cNvCxnSpPr>
            <p:nvPr/>
          </p:nvCxnSpPr>
          <p:spPr>
            <a:xfrm>
              <a:off x="4936779" y="4195940"/>
              <a:ext cx="26907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863794-2FD6-6949-9502-081B5EF469C6}"/>
              </a:ext>
            </a:extLst>
          </p:cNvPr>
          <p:cNvSpPr txBox="1"/>
          <p:nvPr/>
        </p:nvSpPr>
        <p:spPr>
          <a:xfrm>
            <a:off x="4170988" y="2742427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subset </a:t>
            </a:r>
          </a:p>
          <a:p>
            <a:r>
              <a:rPr lang="en-US" sz="2400" dirty="0"/>
              <a:t>samples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E4D417-EBFF-1E48-8DFE-302888A13A94}"/>
              </a:ext>
            </a:extLst>
          </p:cNvPr>
          <p:cNvGrpSpPr/>
          <p:nvPr/>
        </p:nvGrpSpPr>
        <p:grpSpPr>
          <a:xfrm>
            <a:off x="196585" y="1853626"/>
            <a:ext cx="3400597" cy="2055431"/>
            <a:chOff x="888824" y="857877"/>
            <a:chExt cx="3400597" cy="2055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0A28B22-667B-BF48-9226-B4BEA33EC0B7}"/>
                </a:ext>
              </a:extLst>
            </p:cNvPr>
            <p:cNvSpPr/>
            <p:nvPr/>
          </p:nvSpPr>
          <p:spPr>
            <a:xfrm>
              <a:off x="906711" y="1780378"/>
              <a:ext cx="1452282" cy="11329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292B38-E600-D947-8B57-E9B395DDCB5A}"/>
                </a:ext>
              </a:extLst>
            </p:cNvPr>
            <p:cNvSpPr/>
            <p:nvPr/>
          </p:nvSpPr>
          <p:spPr>
            <a:xfrm>
              <a:off x="2892620" y="1780378"/>
              <a:ext cx="992505" cy="10295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C54A20-E747-2048-8BE2-86FE73C49DD0}"/>
                </a:ext>
              </a:extLst>
            </p:cNvPr>
            <p:cNvSpPr/>
            <p:nvPr/>
          </p:nvSpPr>
          <p:spPr>
            <a:xfrm>
              <a:off x="888824" y="874383"/>
              <a:ext cx="166423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324 </a:t>
              </a:r>
            </a:p>
            <a:p>
              <a:pPr algn="ctr"/>
              <a:r>
                <a:rPr lang="en-US" sz="2400" dirty="0"/>
                <a:t>phenotypes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B04CC-E644-6F44-93FB-4A1B479E6201}"/>
                </a:ext>
              </a:extLst>
            </p:cNvPr>
            <p:cNvSpPr/>
            <p:nvPr/>
          </p:nvSpPr>
          <p:spPr>
            <a:xfrm>
              <a:off x="2625183" y="857877"/>
              <a:ext cx="166423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162 </a:t>
              </a:r>
            </a:p>
            <a:p>
              <a:pPr algn="ctr"/>
              <a:r>
                <a:rPr lang="en-US" sz="2400" dirty="0"/>
                <a:t>phenotypes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39ACE-9720-2B49-865A-65B04D319B17}"/>
                </a:ext>
              </a:extLst>
            </p:cNvPr>
            <p:cNvSpPr txBox="1"/>
            <p:nvPr/>
          </p:nvSpPr>
          <p:spPr>
            <a:xfrm>
              <a:off x="1105841" y="2086294"/>
              <a:ext cx="9891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A0027B-871B-4F42-80FD-415AF83FC3B4}"/>
                </a:ext>
              </a:extLst>
            </p:cNvPr>
            <p:cNvSpPr txBox="1"/>
            <p:nvPr/>
          </p:nvSpPr>
          <p:spPr>
            <a:xfrm>
              <a:off x="2918519" y="2061264"/>
              <a:ext cx="9891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FF6D8C-BA37-5448-B7EF-9CC41423A58C}"/>
                </a:ext>
              </a:extLst>
            </p:cNvPr>
            <p:cNvSpPr/>
            <p:nvPr/>
          </p:nvSpPr>
          <p:spPr>
            <a:xfrm>
              <a:off x="2475142" y="211051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5A87A2-084A-F74A-824E-33C048B0E828}"/>
              </a:ext>
            </a:extLst>
          </p:cNvPr>
          <p:cNvCxnSpPr>
            <a:cxnSpLocks/>
          </p:cNvCxnSpPr>
          <p:nvPr/>
        </p:nvCxnSpPr>
        <p:spPr>
          <a:xfrm>
            <a:off x="3526584" y="3178000"/>
            <a:ext cx="360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5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CE7628-4DD6-FC46-8966-858301E50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41730"/>
              </p:ext>
            </p:extLst>
          </p:nvPr>
        </p:nvGraphicFramePr>
        <p:xfrm>
          <a:off x="2708238" y="2307540"/>
          <a:ext cx="6947826" cy="224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53563">
                  <a:extLst>
                    <a:ext uri="{9D8B030D-6E8A-4147-A177-3AD203B41FA5}">
                      <a16:colId xmlns:a16="http://schemas.microsoft.com/office/drawing/2014/main" val="498611908"/>
                    </a:ext>
                  </a:extLst>
                </a:gridCol>
                <a:gridCol w="1266815">
                  <a:extLst>
                    <a:ext uri="{9D8B030D-6E8A-4147-A177-3AD203B41FA5}">
                      <a16:colId xmlns:a16="http://schemas.microsoft.com/office/drawing/2014/main" val="2376175522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974215372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922578453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95466695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2690580263"/>
                    </a:ext>
                  </a:extLst>
                </a:gridCol>
              </a:tblGrid>
              <a:tr h="5701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Pathway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protein complex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Operon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Regulon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KEGG modules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095961"/>
                  </a:ext>
                </a:extLst>
              </a:tr>
              <a:tr h="5361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Random Forest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criterion: Gini index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10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criterion: Gini index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100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criterion: Entropy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10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200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criterion: Entropy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100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criterion: Entropy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10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572836"/>
                  </a:ext>
                </a:extLst>
              </a:tr>
              <a:tr h="35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Boosting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400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max depth: 1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no. of estimators: 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985797"/>
                  </a:ext>
                </a:extLst>
              </a:tr>
              <a:tr h="35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Support Vector Machine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C: 1 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degree: 1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kernel: linear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C: 100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degree: 2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kernel: polynomial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C: 1 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degree: 1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kernel: linear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C: 100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degree: 4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kernel: polynomial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C: 100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degree: 1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kernel: sigmoid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888540"/>
                  </a:ext>
                </a:extLst>
              </a:tr>
              <a:tr h="3598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CNN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 hidden layers, 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300 nodes per layer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 hidden layers, 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300 nodes per layer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 hidden layers, 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300 nodes per layer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 hidden layers, 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300 nodes per layer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 hidden layers, </a:t>
                      </a:r>
                    </a:p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300 nodes per layer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27" marR="5527" marT="552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691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05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243</Words>
  <Application>Microsoft Macintosh PowerPoint</Application>
  <PresentationFormat>Widescreen</PresentationFormat>
  <Paragraphs>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逸凡 吳</dc:creator>
  <cp:lastModifiedBy>逸凡 吳</cp:lastModifiedBy>
  <cp:revision>10</cp:revision>
  <dcterms:created xsi:type="dcterms:W3CDTF">2019-12-05T20:23:12Z</dcterms:created>
  <dcterms:modified xsi:type="dcterms:W3CDTF">2019-12-06T04:23:02Z</dcterms:modified>
</cp:coreProperties>
</file>