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423" r:id="rId2"/>
    <p:sldId id="42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06"/>
    <p:restoredTop sz="84585"/>
  </p:normalViewPr>
  <p:slideViewPr>
    <p:cSldViewPr snapToGrid="0" snapToObjects="1">
      <p:cViewPr varScale="1">
        <p:scale>
          <a:sx n="132" d="100"/>
          <a:sy n="132" d="100"/>
        </p:scale>
        <p:origin x="2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6D1FD-42F6-1849-AA3B-AF52206BB567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6C434-C3F9-4243-B5C4-6C862D5C0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3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*|PCC| for metabolic pathways </a:t>
            </a:r>
          </a:p>
          <a:p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*</a:t>
            </a:r>
            <a:r>
              <a:rPr lang="en-US" sz="1200" dirty="0" err="1">
                <a:latin typeface="Gill Sans" charset="0"/>
                <a:ea typeface="Gill Sans" charset="0"/>
                <a:cs typeface="Gill Sans" charset="0"/>
                <a:sym typeface="Calibri"/>
              </a:rPr>
              <a:t>AvgPCC_pwy&amp;ptcomplex_obj_prep.R</a:t>
            </a:r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 + </a:t>
            </a:r>
            <a:r>
              <a:rPr lang="en-US" sz="1200" dirty="0" err="1">
                <a:latin typeface="Gill Sans" charset="0"/>
                <a:ea typeface="Gill Sans" charset="0"/>
                <a:cs typeface="Gill Sans" charset="0"/>
                <a:sym typeface="Calibri"/>
              </a:rPr>
              <a:t>AvgPCC_pwy&amp;ptcomplex.R</a:t>
            </a:r>
            <a:endParaRPr lang="en-US" sz="1200" dirty="0">
              <a:latin typeface="Gill Sans" charset="0"/>
              <a:ea typeface="Gill Sans" charset="0"/>
              <a:cs typeface="Gill Sans" charset="0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6C434-C3F9-4243-B5C4-6C862D5C0C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*|PCC| for protein complexes</a:t>
            </a:r>
          </a:p>
          <a:p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*</a:t>
            </a:r>
            <a:r>
              <a:rPr lang="en-US" sz="1200" dirty="0" err="1">
                <a:latin typeface="Gill Sans" charset="0"/>
                <a:ea typeface="Gill Sans" charset="0"/>
                <a:cs typeface="Gill Sans" charset="0"/>
                <a:sym typeface="Calibri"/>
              </a:rPr>
              <a:t>AvgPCC_pwy&amp;ptcomplex_obj_prep.R</a:t>
            </a:r>
            <a:r>
              <a:rPr lang="en-US" sz="1200" dirty="0">
                <a:latin typeface="Gill Sans" charset="0"/>
                <a:ea typeface="Gill Sans" charset="0"/>
                <a:cs typeface="Gill Sans" charset="0"/>
                <a:sym typeface="Calibri"/>
              </a:rPr>
              <a:t> + </a:t>
            </a:r>
            <a:r>
              <a:rPr lang="en-US" sz="1200" dirty="0" err="1">
                <a:latin typeface="Gill Sans" charset="0"/>
                <a:ea typeface="Gill Sans" charset="0"/>
                <a:cs typeface="Gill Sans" charset="0"/>
                <a:sym typeface="Calibri"/>
              </a:rPr>
              <a:t>AvgPCC_pwy&amp;ptcomplex.R</a:t>
            </a:r>
            <a:endParaRPr lang="en-US" sz="1200" dirty="0">
              <a:latin typeface="Gill Sans" charset="0"/>
              <a:ea typeface="Gill Sans" charset="0"/>
              <a:cs typeface="Gill Sans" charset="0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6C434-C3F9-4243-B5C4-6C862D5C0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208F-3480-7649-8498-75BD70693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A90AE-1A0F-5E48-9CF6-790F99CA2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3209F-38FF-4742-B2A8-E5106760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C4F6-6EE9-B84C-B4CE-D3D21835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F3DC-F82A-FF40-9E1A-AD0FD021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29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9197-7947-8841-B97B-AA71D48B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27269-3204-6642-9E80-8F85ABB95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FF60-019D-5B42-A637-F1E23817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7878-7B9F-6547-A41E-A827663BB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147D-9773-8A4A-915F-4F379BEC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1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8FF63-5AEA-BF4E-B977-DBF34EB46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4EEF3-BA8E-D541-AB5D-6ED57C5A8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BC6C-3764-4E46-A549-B9DEFC1E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44E83-9B7F-5749-95DB-13931334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DC81-1758-DD4B-AA2B-7E06832F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4C7B-A88E-7140-899C-A0E35280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3219-7DAA-7044-9A7D-C9418D33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77B0-5733-784B-B475-C789388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C7397-A333-7F45-8D55-3021379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3A71-6EE6-9949-B395-E4E897F4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C12F-8143-2F4D-B08D-184FD008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DCE5C-74AE-4C42-850A-54C703D5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352C-8AB8-494B-94C7-2CF81E08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CCFA-175F-264A-897A-1FF4435D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6B63-AB4B-EF4A-9181-72426940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44D7-CC36-E94F-B12A-79A0C6DD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A40C-9DB4-3844-91A3-37ADE5EE2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35589-2C43-E54E-86B0-C710F885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CFF0A-6253-4141-8836-F255605BB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E3EA7-122A-A448-8FC1-DEAAA84E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700CC-B6CB-3F42-9FC0-4D74F5A7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6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7C1E-8EAA-9843-A473-FA5F667F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ED616-CCB2-7F42-B57B-A4998125E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A5AAE-6B53-3E4E-B990-4A5C6EB8D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120C3-46E0-994A-8C45-A05C2EB4D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1D6CD-1A8F-E64B-ACD5-F2CEDDEBA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7CDED-38A3-9846-A9C0-7E611365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E0427-158F-E643-A55C-3736AF52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F769F-CD35-774B-ADE2-078F7700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3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5965-30EC-EC43-8AEF-E6C49B46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78808-E3D7-0A43-AFA1-40746357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BA9D4-AB8A-8541-B7DE-E9C86A2C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643E-1009-C642-B600-8374C37F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EC76D-4DE7-DC41-9CD6-C83101FA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CA7377-9C2E-D94E-AADC-0221133F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42BC7-4F6B-E74F-A70A-2D036F34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7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F034-F3E4-314C-98C3-0F1C2FCF5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8249-D071-0440-A38C-C771AFFBC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D21F0-0361-D547-B2AA-80F73168E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56AF-72F7-B84C-A91F-A8ADD39A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7C019-4E25-BF40-AE50-837CF96E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ABF58-9402-D14D-AA12-3C30426D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0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6C2B-93B0-6043-9348-57A3E38F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DA7E5-2D99-5245-BB9B-225814B35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CB5FF-D6BC-9645-9432-9FA18AAF8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5F818-3371-F047-96CE-921181E4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7BC27-D664-234C-9A29-E41D2640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62C84-6D43-4249-AC9E-3A8872EB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4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782AE-1602-E241-87F7-E9529EAE0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46D91-35BD-BE4F-84F4-02CC15F2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FDE86-F0BE-3146-A9D3-DC8E5024B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B35C-E47C-6D4F-A0F4-534F52F1EA49}" type="datetimeFigureOut">
              <a:rPr lang="en-US" smtClean="0"/>
              <a:t>3/19/20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E649-473F-9A49-B527-E0819ABE9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9D912-655C-574A-ACC9-DD4332D07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86040-DE76-D348-B82B-40DF159CC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14F308A-F5EA-3442-BF20-0C1210371000}"/>
              </a:ext>
            </a:extLst>
          </p:cNvPr>
          <p:cNvGrpSpPr/>
          <p:nvPr/>
        </p:nvGrpSpPr>
        <p:grpSpPr>
          <a:xfrm>
            <a:off x="888732" y="507733"/>
            <a:ext cx="10414535" cy="5842534"/>
            <a:chOff x="-144380" y="-131278"/>
            <a:chExt cx="12192000" cy="762187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36D88BB-483E-2D44-95D1-0ADD86D0E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37"/>
            <a:stretch/>
          </p:blipFill>
          <p:spPr>
            <a:xfrm>
              <a:off x="7748336" y="-131278"/>
              <a:ext cx="4299284" cy="4064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94A85B-413B-E541-BD29-7D3E7D0EFE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9027" b="-18125"/>
            <a:stretch/>
          </p:blipFill>
          <p:spPr>
            <a:xfrm>
              <a:off x="-139567" y="-131278"/>
              <a:ext cx="4995512" cy="480059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25BD717-C453-1C49-BC19-945FD7766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974" t="3230" r="35105"/>
            <a:stretch/>
          </p:blipFill>
          <p:spPr>
            <a:xfrm>
              <a:off x="4855945" y="0"/>
              <a:ext cx="2916454" cy="393272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67BF7D-9862-9F41-8B14-A46F922DE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44380" y="3426593"/>
              <a:ext cx="12192000" cy="40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41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75D60C-E93B-EE46-8532-73C8CAFC4BD8}"/>
              </a:ext>
            </a:extLst>
          </p:cNvPr>
          <p:cNvGrpSpPr/>
          <p:nvPr/>
        </p:nvGrpSpPr>
        <p:grpSpPr>
          <a:xfrm>
            <a:off x="1092467" y="539014"/>
            <a:ext cx="10007066" cy="5595753"/>
            <a:chOff x="0" y="-77002"/>
            <a:chExt cx="12192000" cy="77903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D2F812-6F08-F14A-BC04-D13EEBD6E5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95" r="37079"/>
            <a:stretch/>
          </p:blipFill>
          <p:spPr>
            <a:xfrm>
              <a:off x="0" y="0"/>
              <a:ext cx="7671335" cy="398699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CE5B3A-8C4F-C34D-8B61-1F73AC60BE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2921"/>
            <a:stretch/>
          </p:blipFill>
          <p:spPr>
            <a:xfrm>
              <a:off x="7671335" y="-77002"/>
              <a:ext cx="4520665" cy="4064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ECD97B-5EA9-014C-AEFE-73E84E242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649311"/>
              <a:ext cx="12192000" cy="40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721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54</Words>
  <Application>Microsoft Macintosh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吳逸凡</dc:creator>
  <cp:lastModifiedBy>逸凡 吳</cp:lastModifiedBy>
  <cp:revision>66</cp:revision>
  <dcterms:created xsi:type="dcterms:W3CDTF">2019-04-27T22:31:05Z</dcterms:created>
  <dcterms:modified xsi:type="dcterms:W3CDTF">2020-03-19T19:13:13Z</dcterms:modified>
</cp:coreProperties>
</file>