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28" r:id="rId2"/>
    <p:sldId id="426" r:id="rId3"/>
    <p:sldId id="427" r:id="rId4"/>
    <p:sldId id="425" r:id="rId5"/>
    <p:sldId id="423" r:id="rId6"/>
    <p:sldId id="4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00"/>
    <p:restoredTop sz="84641"/>
  </p:normalViewPr>
  <p:slideViewPr>
    <p:cSldViewPr snapToGrid="0" snapToObjects="1">
      <p:cViewPr>
        <p:scale>
          <a:sx n="111" d="100"/>
          <a:sy n="111" d="100"/>
        </p:scale>
        <p:origin x="8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1FD-42F6-1849-AA3B-AF52206BB56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C434-C3F9-4243-B5C4-6C862D5C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*|PCC| for metabolic pathways </a:t>
            </a:r>
          </a:p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AvgPCC_pwy&amp;ptcomplex_obj_prep.R</a:t>
            </a:r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 + 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AvgPCC_pwy&amp;ptcomplex.R</a:t>
            </a:r>
            <a:endParaRPr lang="en-US" sz="1200" dirty="0">
              <a:latin typeface="Gill Sans" charset="0"/>
              <a:ea typeface="Gill Sans" charset="0"/>
              <a:cs typeface="Gill Sans" charset="0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6C434-C3F9-4243-B5C4-6C862D5C0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*|PCC| for protein complexes</a:t>
            </a:r>
          </a:p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AvgPCC_pwy&amp;ptcomplex_obj_prep.R</a:t>
            </a:r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 + 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AvgPCC_pwy&amp;ptcomplex.R</a:t>
            </a:r>
            <a:endParaRPr lang="en-US" sz="1200" dirty="0">
              <a:latin typeface="Gill Sans" charset="0"/>
              <a:ea typeface="Gill Sans" charset="0"/>
              <a:cs typeface="Gill Sans" charset="0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6C434-C3F9-4243-B5C4-6C862D5C0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208F-3480-7649-8498-75BD7069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A90AE-1A0F-5E48-9CF6-790F99CA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209F-38FF-4742-B2A8-E5106760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C4F6-6EE9-B84C-B4CE-D3D2183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F3DC-F82A-FF40-9E1A-AD0FD02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9197-7947-8841-B97B-AA71D48B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27269-3204-6642-9E80-8F85ABB9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FF60-019D-5B42-A637-F1E23817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7878-7B9F-6547-A41E-A827663B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147D-9773-8A4A-915F-4F379BEC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8FF63-5AEA-BF4E-B977-DBF34EB46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EEF3-BA8E-D541-AB5D-6ED57C5A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BC6C-3764-4E46-A549-B9DEFC1E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4E83-9B7F-5749-95DB-13931334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DC81-1758-DD4B-AA2B-7E06832F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C7B-A88E-7140-899C-A0E35280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3219-7DAA-7044-9A7D-C9418D33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77B0-5733-784B-B475-C789388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397-A333-7F45-8D55-3021379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3A71-6EE6-9949-B395-E4E897F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12F-8143-2F4D-B08D-184FD008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CE5C-74AE-4C42-850A-54C703D5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352C-8AB8-494B-94C7-2CF81E0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CCFA-175F-264A-897A-1FF4435D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6B63-AB4B-EF4A-9181-72426940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4D7-CC36-E94F-B12A-79A0C6DD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40C-9DB4-3844-91A3-37ADE5EE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5589-2C43-E54E-86B0-C710F885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CFF0A-6253-4141-8836-F255605B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3EA7-122A-A448-8FC1-DEAAA84E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00CC-B6CB-3F42-9FC0-4D74F5A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7C1E-8EAA-9843-A473-FA5F667F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D616-CCB2-7F42-B57B-A4998125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A5AAE-6B53-3E4E-B990-4A5C6EB8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120C3-46E0-994A-8C45-A05C2EB4D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D6CD-1A8F-E64B-ACD5-F2CEDDEB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7CDED-38A3-9846-A9C0-7E611365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E0427-158F-E643-A55C-3736AF52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F769F-CD35-774B-ADE2-078F7700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5965-30EC-EC43-8AEF-E6C49B4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78808-E3D7-0A43-AFA1-40746357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A9D4-AB8A-8541-B7DE-E9C86A2C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643E-1009-C642-B600-8374C37F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EC76D-4DE7-DC41-9CD6-C83101F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A7377-9C2E-D94E-AADC-0221133F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2BC7-4F6B-E74F-A70A-2D036F3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F034-F3E4-314C-98C3-0F1C2FCF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8249-D071-0440-A38C-C771AFFB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D21F0-0361-D547-B2AA-80F73168E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56AF-72F7-B84C-A91F-A8ADD39A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C019-4E25-BF40-AE50-837CF96E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ABF58-9402-D14D-AA12-3C30426D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6C2B-93B0-6043-9348-57A3E38F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A7E5-2D99-5245-BB9B-225814B35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CB5FF-D6BC-9645-9432-9FA18AAF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5F818-3371-F047-96CE-921181E4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BC27-D664-234C-9A29-E41D2640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2C84-6D43-4249-AC9E-3A8872E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782AE-1602-E241-87F7-E9529EAE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46D91-35BD-BE4F-84F4-02CC15F2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DE86-F0BE-3146-A9D3-DC8E5024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B35C-E47C-6D4F-A0F4-534F52F1EA4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E649-473F-9A49-B527-E0819ABE9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D912-655C-574A-ACC9-DD4332D07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46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37118-86B0-9B43-BBCA-18BD3D701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" r="2061"/>
          <a:stretch/>
        </p:blipFill>
        <p:spPr>
          <a:xfrm>
            <a:off x="2454442" y="-12975"/>
            <a:ext cx="6950816" cy="497488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01A8A3-7607-6F40-9554-1D3913BB2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62719"/>
              </p:ext>
            </p:extLst>
          </p:nvPr>
        </p:nvGraphicFramePr>
        <p:xfrm>
          <a:off x="1413586" y="5197130"/>
          <a:ext cx="8182235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8473">
                  <a:extLst>
                    <a:ext uri="{9D8B030D-6E8A-4147-A177-3AD203B41FA5}">
                      <a16:colId xmlns:a16="http://schemas.microsoft.com/office/drawing/2014/main" val="1632061644"/>
                    </a:ext>
                  </a:extLst>
                </a:gridCol>
                <a:gridCol w="1108038">
                  <a:extLst>
                    <a:ext uri="{9D8B030D-6E8A-4147-A177-3AD203B41FA5}">
                      <a16:colId xmlns:a16="http://schemas.microsoft.com/office/drawing/2014/main" val="2794151387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4264446570"/>
                    </a:ext>
                  </a:extLst>
                </a:gridCol>
                <a:gridCol w="1138421">
                  <a:extLst>
                    <a:ext uri="{9D8B030D-6E8A-4147-A177-3AD203B41FA5}">
                      <a16:colId xmlns:a16="http://schemas.microsoft.com/office/drawing/2014/main" val="4220495952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1968269066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847545046"/>
                    </a:ext>
                  </a:extLst>
                </a:gridCol>
                <a:gridCol w="1054249">
                  <a:extLst>
                    <a:ext uri="{9D8B030D-6E8A-4147-A177-3AD203B41FA5}">
                      <a16:colId xmlns:a16="http://schemas.microsoft.com/office/drawing/2014/main" val="483149652"/>
                    </a:ext>
                  </a:extLst>
                </a:gridCol>
              </a:tblGrid>
              <a:tr h="2564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/>
                        <a:t>                </a:t>
                      </a:r>
                      <a:r>
                        <a:rPr lang="en-US" altLang="zh-TW" sz="1000" dirty="0"/>
                        <a:t>Similarity</a:t>
                      </a:r>
                    </a:p>
                    <a:p>
                      <a:pPr algn="l"/>
                      <a:r>
                        <a:rPr lang="en-US" altLang="zh-TW" sz="1000" dirty="0"/>
                        <a:t>Ranking</a:t>
                      </a:r>
                      <a:endParaRPr lang="en-TW" sz="10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1th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100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200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300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400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500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508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b="1" dirty="0"/>
                        <a:t>|PCC|</a:t>
                      </a:r>
                      <a:endParaRPr lang="en-TW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0.96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0.92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0.89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0.87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0.86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168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b="1" dirty="0"/>
                        <a:t>MI</a:t>
                      </a:r>
                      <a:endParaRPr lang="en-TW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1.20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0.60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0.47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0.42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0.39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0.37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498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/>
                        <a:t>|Spearman|</a:t>
                      </a:r>
                      <a:endParaRPr lang="en-TW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0.94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0.76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0.66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0.63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0.61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0.59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9101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6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93C72-0313-5942-B31C-BE0D8577D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8" r="3020" b="2118"/>
          <a:stretch/>
        </p:blipFill>
        <p:spPr>
          <a:xfrm>
            <a:off x="2481432" y="161365"/>
            <a:ext cx="6877722" cy="472235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A89B14-8CE9-9A4E-959A-C308E192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8761"/>
              </p:ext>
            </p:extLst>
          </p:nvPr>
        </p:nvGraphicFramePr>
        <p:xfrm>
          <a:off x="1413586" y="5197130"/>
          <a:ext cx="8182235" cy="1534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8473">
                  <a:extLst>
                    <a:ext uri="{9D8B030D-6E8A-4147-A177-3AD203B41FA5}">
                      <a16:colId xmlns:a16="http://schemas.microsoft.com/office/drawing/2014/main" val="1632061644"/>
                    </a:ext>
                  </a:extLst>
                </a:gridCol>
                <a:gridCol w="1108038">
                  <a:extLst>
                    <a:ext uri="{9D8B030D-6E8A-4147-A177-3AD203B41FA5}">
                      <a16:colId xmlns:a16="http://schemas.microsoft.com/office/drawing/2014/main" val="2794151387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4264446570"/>
                    </a:ext>
                  </a:extLst>
                </a:gridCol>
                <a:gridCol w="1138421">
                  <a:extLst>
                    <a:ext uri="{9D8B030D-6E8A-4147-A177-3AD203B41FA5}">
                      <a16:colId xmlns:a16="http://schemas.microsoft.com/office/drawing/2014/main" val="4220495952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1968269066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847545046"/>
                    </a:ext>
                  </a:extLst>
                </a:gridCol>
                <a:gridCol w="1054249">
                  <a:extLst>
                    <a:ext uri="{9D8B030D-6E8A-4147-A177-3AD203B41FA5}">
                      <a16:colId xmlns:a16="http://schemas.microsoft.com/office/drawing/2014/main" val="483149652"/>
                    </a:ext>
                  </a:extLst>
                </a:gridCol>
              </a:tblGrid>
              <a:tr h="2564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/>
                        <a:t>                </a:t>
                      </a:r>
                      <a:r>
                        <a:rPr lang="en-US" altLang="zh-TW" sz="1000" dirty="0"/>
                        <a:t>Similarity</a:t>
                      </a:r>
                    </a:p>
                    <a:p>
                      <a:pPr algn="l"/>
                      <a:r>
                        <a:rPr lang="en-US" altLang="zh-TW" sz="1000" dirty="0"/>
                        <a:t>Ranking</a:t>
                      </a:r>
                      <a:endParaRPr lang="en-TW" sz="10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1th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100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200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300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400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500</a:t>
                      </a:r>
                      <a:r>
                        <a:rPr lang="zh-TW" altLang="en-US" sz="1000" dirty="0"/>
                        <a:t> </a:t>
                      </a:r>
                      <a:r>
                        <a:rPr lang="en-US" altLang="zh-TW" sz="1000" dirty="0" err="1"/>
                        <a:t>th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508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b="1" dirty="0"/>
                        <a:t>|PCC|</a:t>
                      </a:r>
                      <a:endParaRPr lang="en-TW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0.96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0.92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0.90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0.89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0.87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0.86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168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b="1" dirty="0"/>
                        <a:t>MI</a:t>
                      </a:r>
                      <a:r>
                        <a:rPr lang="zh-TW" altLang="en-US" sz="1000" b="1" dirty="0"/>
                        <a:t> </a:t>
                      </a:r>
                      <a:r>
                        <a:rPr lang="en-US" altLang="zh-TW" sz="1000" b="1" dirty="0"/>
                        <a:t>ternary</a:t>
                      </a:r>
                      <a:endParaRPr lang="en-TW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0.72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0.20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0.20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0.20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0.20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0.18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498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/>
                        <a:t>MI</a:t>
                      </a:r>
                      <a:r>
                        <a:rPr lang="zh-TW" altLang="en-US" sz="1000" b="1" dirty="0"/>
                        <a:t> </a:t>
                      </a:r>
                      <a:r>
                        <a:rPr lang="en-US" altLang="zh-TW" sz="1000" b="1" dirty="0"/>
                        <a:t>ternary</a:t>
                      </a:r>
                      <a:r>
                        <a:rPr lang="zh-TW" altLang="en-US" sz="1000" b="1" dirty="0"/>
                        <a:t> </a:t>
                      </a:r>
                      <a:r>
                        <a:rPr lang="en-US" altLang="zh-TW" sz="1000" b="1" dirty="0" err="1"/>
                        <a:t>cond</a:t>
                      </a:r>
                      <a:r>
                        <a:rPr lang="zh-TW" altLang="en-US" sz="1000" b="1" dirty="0"/>
                        <a:t> </a:t>
                      </a:r>
                      <a:r>
                        <a:rPr lang="en-US" altLang="zh-TW" sz="1000" b="1" dirty="0"/>
                        <a:t>collapsed</a:t>
                      </a:r>
                      <a:endParaRPr lang="en-TW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0.87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0.43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0.43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0.43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0.42</a:t>
                      </a:r>
                      <a:endParaRPr lang="en-TW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000" dirty="0"/>
                        <a:t>0.39</a:t>
                      </a:r>
                      <a:endParaRPr lang="en-TW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9101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4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F66F3B-1998-9340-9CA4-E99CE994E003}"/>
              </a:ext>
            </a:extLst>
          </p:cNvPr>
          <p:cNvGrpSpPr/>
          <p:nvPr/>
        </p:nvGrpSpPr>
        <p:grpSpPr>
          <a:xfrm>
            <a:off x="183418" y="705048"/>
            <a:ext cx="11468502" cy="5734251"/>
            <a:chOff x="183418" y="705048"/>
            <a:chExt cx="11468502" cy="57342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81C64A-4E1D-5043-AB30-89781BFF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418" y="705048"/>
              <a:ext cx="11468502" cy="573425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3EB562-472F-E24B-B48F-E4C8D7811844}"/>
                </a:ext>
              </a:extLst>
            </p:cNvPr>
            <p:cNvGrpSpPr/>
            <p:nvPr/>
          </p:nvGrpSpPr>
          <p:grpSpPr>
            <a:xfrm>
              <a:off x="8894817" y="990762"/>
              <a:ext cx="2266215" cy="2219167"/>
              <a:chOff x="8278801" y="1048514"/>
              <a:chExt cx="2266215" cy="221916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B556E40-CD19-C242-86AF-B77E3541BC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3249" y="1048514"/>
                <a:ext cx="2211767" cy="22191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41B1D-B4EE-1444-873D-B5C0A202A514}"/>
                  </a:ext>
                </a:extLst>
              </p:cNvPr>
              <p:cNvSpPr txBox="1"/>
              <p:nvPr/>
            </p:nvSpPr>
            <p:spPr>
              <a:xfrm rot="16200000">
                <a:off x="8134018" y="1975690"/>
                <a:ext cx="587020" cy="29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/>
                  <a:t>Mean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60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4F308A-F5EA-3442-BF20-0C1210371000}"/>
              </a:ext>
            </a:extLst>
          </p:cNvPr>
          <p:cNvGrpSpPr/>
          <p:nvPr/>
        </p:nvGrpSpPr>
        <p:grpSpPr>
          <a:xfrm>
            <a:off x="888732" y="507733"/>
            <a:ext cx="10414535" cy="5842534"/>
            <a:chOff x="-144380" y="-131278"/>
            <a:chExt cx="12192000" cy="76218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6D88BB-483E-2D44-95D1-0ADD86D0E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37"/>
            <a:stretch/>
          </p:blipFill>
          <p:spPr>
            <a:xfrm>
              <a:off x="7748336" y="-131278"/>
              <a:ext cx="4299284" cy="4064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94A85B-413B-E541-BD29-7D3E7D0EF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027" b="-18125"/>
            <a:stretch/>
          </p:blipFill>
          <p:spPr>
            <a:xfrm>
              <a:off x="-139567" y="-131278"/>
              <a:ext cx="4995512" cy="48005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5BD717-C453-1C49-BC19-945FD7766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974" t="3230" r="35105"/>
            <a:stretch/>
          </p:blipFill>
          <p:spPr>
            <a:xfrm>
              <a:off x="4855945" y="0"/>
              <a:ext cx="2916454" cy="39327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67BF7D-9862-9F41-8B14-A46F922DE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44380" y="3426593"/>
              <a:ext cx="12192000" cy="40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1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75D60C-E93B-EE46-8532-73C8CAFC4BD8}"/>
              </a:ext>
            </a:extLst>
          </p:cNvPr>
          <p:cNvGrpSpPr/>
          <p:nvPr/>
        </p:nvGrpSpPr>
        <p:grpSpPr>
          <a:xfrm>
            <a:off x="1092467" y="539014"/>
            <a:ext cx="10007066" cy="5595753"/>
            <a:chOff x="0" y="-77002"/>
            <a:chExt cx="12192000" cy="7790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D2F812-6F08-F14A-BC04-D13EEBD6E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95" r="37079"/>
            <a:stretch/>
          </p:blipFill>
          <p:spPr>
            <a:xfrm>
              <a:off x="0" y="0"/>
              <a:ext cx="7671335" cy="39869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CE5B3A-8C4F-C34D-8B61-1F73AC60B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921"/>
            <a:stretch/>
          </p:blipFill>
          <p:spPr>
            <a:xfrm>
              <a:off x="7671335" y="-77002"/>
              <a:ext cx="4520665" cy="406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ECD97B-5EA9-014C-AEFE-73E84E24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649311"/>
              <a:ext cx="12192000" cy="40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2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135</Words>
  <Application>Microsoft Macintosh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吳逸凡</dc:creator>
  <cp:lastModifiedBy>逸凡 吳</cp:lastModifiedBy>
  <cp:revision>76</cp:revision>
  <dcterms:created xsi:type="dcterms:W3CDTF">2019-04-27T22:31:05Z</dcterms:created>
  <dcterms:modified xsi:type="dcterms:W3CDTF">2020-03-25T23:34:20Z</dcterms:modified>
</cp:coreProperties>
</file>