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609600"/>
            <a:ext cx="1447800" cy="33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Weight Table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1000" y="778881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19400" y="769045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362200" y="778879"/>
            <a:ext cx="2694730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29510" y="142123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75802" y="1068076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819400" y="948160"/>
            <a:ext cx="471593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290992" y="948160"/>
            <a:ext cx="1" cy="2201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929043" y="1171264"/>
            <a:ext cx="723899" cy="282033"/>
          </a:xfrm>
          <a:prstGeom prst="roundRect">
            <a:avLst>
              <a:gd name="adj" fmla="val 38281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400" dirty="0" smtClean="0"/>
              <a:t>negate</a:t>
            </a:r>
            <a:endParaRPr lang="en-US" sz="14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290992" y="1450353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apezoid 38"/>
          <p:cNvSpPr/>
          <p:nvPr/>
        </p:nvSpPr>
        <p:spPr>
          <a:xfrm rot="10800000">
            <a:off x="2625512" y="1845680"/>
            <a:ext cx="859368" cy="182855"/>
          </a:xfrm>
          <a:prstGeom prst="trapezoid">
            <a:avLst>
              <a:gd name="adj" fmla="val 84555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3314700" y="1434226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-w</a:t>
            </a:r>
            <a:r>
              <a:rPr lang="en-US" baseline="-25000" dirty="0" smtClean="0"/>
              <a:t>0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411216" y="1937108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52002" y="1752442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0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055196" y="2028536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56930" y="778881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056930" y="957996"/>
            <a:ext cx="471593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528522" y="957996"/>
            <a:ext cx="1" cy="2201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5166573" y="1181100"/>
            <a:ext cx="723899" cy="282033"/>
          </a:xfrm>
          <a:prstGeom prst="roundRect">
            <a:avLst>
              <a:gd name="adj" fmla="val 38281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400" dirty="0" smtClean="0"/>
              <a:t>negate</a:t>
            </a:r>
            <a:endParaRPr lang="en-US" sz="1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528522" y="1460189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rapezoid 52"/>
          <p:cNvSpPr/>
          <p:nvPr/>
        </p:nvSpPr>
        <p:spPr>
          <a:xfrm rot="10800000">
            <a:off x="4863042" y="1855516"/>
            <a:ext cx="859368" cy="182855"/>
          </a:xfrm>
          <a:prstGeom prst="trapezoid">
            <a:avLst>
              <a:gd name="adj" fmla="val 84555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5552230" y="1444062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w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5648746" y="1946944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89532" y="1762278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292726" y="2038372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566499" y="1434226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3652942" y="2423864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baseline="-25000" dirty="0" smtClean="0"/>
          </a:p>
        </p:txBody>
      </p:sp>
      <p:sp>
        <p:nvSpPr>
          <p:cNvPr id="62" name="Rectangle 61"/>
          <p:cNvSpPr/>
          <p:nvPr/>
        </p:nvSpPr>
        <p:spPr>
          <a:xfrm>
            <a:off x="914400" y="2743200"/>
            <a:ext cx="1447800" cy="33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Weight Table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381000" y="2912481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819400" y="2902645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362200" y="2912479"/>
            <a:ext cx="2694730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429510" y="355483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675802" y="3201676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3290992" y="3411990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10800000">
            <a:off x="2625512" y="3979280"/>
            <a:ext cx="859368" cy="182855"/>
          </a:xfrm>
          <a:prstGeom prst="trapezoid">
            <a:avLst>
              <a:gd name="adj" fmla="val 84555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3" name="TextBox 72"/>
          <p:cNvSpPr txBox="1"/>
          <p:nvPr/>
        </p:nvSpPr>
        <p:spPr>
          <a:xfrm>
            <a:off x="3314700" y="3567826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-w</a:t>
            </a:r>
            <a:r>
              <a:rPr lang="en-US" baseline="-25000" dirty="0" smtClean="0"/>
              <a:t>0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3411216" y="4070708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752002" y="3886042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0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3055196" y="4162136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056930" y="2912481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528523" y="3411992"/>
            <a:ext cx="0" cy="5771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rapezoid 81"/>
          <p:cNvSpPr/>
          <p:nvPr/>
        </p:nvSpPr>
        <p:spPr>
          <a:xfrm rot="10800000">
            <a:off x="4863042" y="3989116"/>
            <a:ext cx="859368" cy="182855"/>
          </a:xfrm>
          <a:prstGeom prst="trapezoid">
            <a:avLst>
              <a:gd name="adj" fmla="val 84555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3" name="TextBox 82"/>
          <p:cNvSpPr txBox="1"/>
          <p:nvPr/>
        </p:nvSpPr>
        <p:spPr>
          <a:xfrm>
            <a:off x="5552230" y="3577662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w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5648746" y="4080544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989532" y="3895878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5292726" y="4171972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566499" y="3567826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sp>
        <p:nvSpPr>
          <p:cNvPr id="88" name="TextBox 87"/>
          <p:cNvSpPr txBox="1"/>
          <p:nvPr/>
        </p:nvSpPr>
        <p:spPr>
          <a:xfrm>
            <a:off x="3652942" y="4557464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baseline="-25000" dirty="0" smtClean="0"/>
          </a:p>
        </p:txBody>
      </p:sp>
      <p:sp>
        <p:nvSpPr>
          <p:cNvPr id="91" name="Rectangle 90"/>
          <p:cNvSpPr/>
          <p:nvPr/>
        </p:nvSpPr>
        <p:spPr>
          <a:xfrm>
            <a:off x="914400" y="3174431"/>
            <a:ext cx="1447800" cy="533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Complement </a:t>
            </a:r>
            <a:r>
              <a:rPr lang="en-US" dirty="0" smtClean="0"/>
              <a:t>Weight Table</a:t>
            </a:r>
            <a:endParaRPr lang="en-US" dirty="0"/>
          </a:p>
        </p:txBody>
      </p:sp>
      <p:cxnSp>
        <p:nvCxnSpPr>
          <p:cNvPr id="92" name="Straight Connector 91"/>
          <p:cNvCxnSpPr/>
          <p:nvPr/>
        </p:nvCxnSpPr>
        <p:spPr>
          <a:xfrm flipV="1">
            <a:off x="609600" y="2902645"/>
            <a:ext cx="0" cy="538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609600" y="3431707"/>
            <a:ext cx="304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2362200" y="3411990"/>
            <a:ext cx="3166323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7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33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Di Wu</cp:lastModifiedBy>
  <cp:revision>21</cp:revision>
  <dcterms:created xsi:type="dcterms:W3CDTF">2006-08-16T00:00:00Z</dcterms:created>
  <dcterms:modified xsi:type="dcterms:W3CDTF">2014-07-18T02:41:12Z</dcterms:modified>
</cp:coreProperties>
</file>