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AFD1-016D-4ABE-9DD9-C630B258156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1894-4BE1-4A61-A34F-3CE50161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AFD1-016D-4ABE-9DD9-C630B258156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1894-4BE1-4A61-A34F-3CE50161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AFD1-016D-4ABE-9DD9-C630B258156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1894-4BE1-4A61-A34F-3CE50161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2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AFD1-016D-4ABE-9DD9-C630B258156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1894-4BE1-4A61-A34F-3CE50161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9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AFD1-016D-4ABE-9DD9-C630B258156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1894-4BE1-4A61-A34F-3CE50161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AFD1-016D-4ABE-9DD9-C630B258156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1894-4BE1-4A61-A34F-3CE50161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AFD1-016D-4ABE-9DD9-C630B258156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1894-4BE1-4A61-A34F-3CE50161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AFD1-016D-4ABE-9DD9-C630B258156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1894-4BE1-4A61-A34F-3CE50161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AFD1-016D-4ABE-9DD9-C630B258156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1894-4BE1-4A61-A34F-3CE50161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5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AFD1-016D-4ABE-9DD9-C630B258156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1894-4BE1-4A61-A34F-3CE50161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5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AFD1-016D-4ABE-9DD9-C630B258156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1894-4BE1-4A61-A34F-3CE50161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AFD1-016D-4ABE-9DD9-C630B2581566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F1894-4BE1-4A61-A34F-3CE501619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0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075" y="601345"/>
            <a:ext cx="1413510" cy="430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 Box 14"/>
          <p:cNvSpPr txBox="1"/>
          <p:nvPr/>
        </p:nvSpPr>
        <p:spPr>
          <a:xfrm>
            <a:off x="522605" y="601345"/>
            <a:ext cx="831215" cy="501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>
                <a:effectLst/>
                <a:latin typeface="Arial"/>
                <a:ea typeface="宋体"/>
                <a:cs typeface="Times New Roman"/>
              </a:rPr>
              <a:t>PC</a:t>
            </a:r>
            <a:endParaRPr lang="en-US" sz="1100">
              <a:effectLst/>
              <a:ea typeface="宋体"/>
              <a:cs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7255" y="1744345"/>
            <a:ext cx="8204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6460" y="1031875"/>
            <a:ext cx="0" cy="3540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17675" y="2544445"/>
            <a:ext cx="1787525" cy="179451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6460" y="3556635"/>
            <a:ext cx="831215" cy="6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83920" y="4570730"/>
            <a:ext cx="32181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02098" y="4267200"/>
            <a:ext cx="623570" cy="645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37"/>
          <p:cNvSpPr txBox="1"/>
          <p:nvPr/>
        </p:nvSpPr>
        <p:spPr>
          <a:xfrm>
            <a:off x="4102098" y="4293235"/>
            <a:ext cx="831215" cy="501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>
                <a:effectLst/>
                <a:latin typeface="Arial"/>
                <a:ea typeface="宋体"/>
                <a:cs typeface="Times New Roman"/>
              </a:rPr>
              <a:t>+4</a:t>
            </a:r>
            <a:endParaRPr lang="en-US" sz="1100">
              <a:effectLst/>
              <a:ea typeface="宋体"/>
              <a:cs typeface="Times New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4070" y="1708785"/>
            <a:ext cx="0" cy="16681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7"/>
          <p:cNvSpPr txBox="1"/>
          <p:nvPr/>
        </p:nvSpPr>
        <p:spPr>
          <a:xfrm>
            <a:off x="5718174" y="4097655"/>
            <a:ext cx="1358265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latin typeface="Arial"/>
                <a:ea typeface="宋体"/>
                <a:cs typeface="Times New Roman"/>
              </a:rPr>
              <a:t>PC + 4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25670" y="4572000"/>
            <a:ext cx="22174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17675" y="1261745"/>
            <a:ext cx="1815465" cy="95440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smtClean="0">
                <a:solidFill>
                  <a:srgbClr val="000000"/>
                </a:solidFill>
                <a:effectLst/>
                <a:latin typeface="Arial"/>
                <a:ea typeface="宋体"/>
                <a:cs typeface="Times New Roman"/>
              </a:rPr>
              <a:t>Direction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20" name="Trapezoid 19"/>
          <p:cNvSpPr/>
          <p:nvPr/>
        </p:nvSpPr>
        <p:spPr>
          <a:xfrm rot="5400000">
            <a:off x="6260148" y="3870007"/>
            <a:ext cx="1779270" cy="413385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533140" y="1708785"/>
            <a:ext cx="36169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56475" y="4030345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56"/>
          <p:cNvSpPr txBox="1"/>
          <p:nvPr/>
        </p:nvSpPr>
        <p:spPr>
          <a:xfrm>
            <a:off x="7356475" y="3556635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>
                <a:effectLst/>
                <a:latin typeface="Arial"/>
                <a:ea typeface="宋体"/>
                <a:cs typeface="Times New Roman"/>
              </a:rPr>
              <a:t>Next PC</a:t>
            </a:r>
            <a:endParaRPr lang="en-US" sz="1100">
              <a:effectLst/>
              <a:ea typeface="宋体"/>
              <a:cs typeface="Times New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504565" y="3524250"/>
            <a:ext cx="343725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83935" y="2216785"/>
            <a:ext cx="2028190" cy="437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>
                <a:solidFill>
                  <a:srgbClr val="000000"/>
                </a:solidFill>
                <a:effectLst/>
                <a:latin typeface="Arial"/>
                <a:ea typeface="宋体"/>
                <a:cs typeface="Times New Roman"/>
              </a:rPr>
              <a:t>Selection Logic</a:t>
            </a:r>
            <a:endParaRPr lang="en-US" sz="1100">
              <a:effectLst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644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6</cp:revision>
  <dcterms:created xsi:type="dcterms:W3CDTF">2014-07-08T04:39:34Z</dcterms:created>
  <dcterms:modified xsi:type="dcterms:W3CDTF">2014-07-08T04:55:12Z</dcterms:modified>
</cp:coreProperties>
</file>