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133600" cy="2271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133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906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657600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12</cp:revision>
  <dcterms:created xsi:type="dcterms:W3CDTF">2014-07-04T03:36:35Z</dcterms:created>
  <dcterms:modified xsi:type="dcterms:W3CDTF">2014-07-08T05:40:21Z</dcterms:modified>
</cp:coreProperties>
</file>