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2" autoAdjust="0"/>
  </p:normalViewPr>
  <p:slideViewPr>
    <p:cSldViewPr>
      <p:cViewPr varScale="1">
        <p:scale>
          <a:sx n="112" d="100"/>
          <a:sy n="112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E1F1-6434-4528-9621-187248682A14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1295400"/>
            <a:ext cx="304800" cy="1255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9260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0" y="1295400"/>
            <a:ext cx="1181100" cy="1255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63938" y="129540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0" y="1628001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71700" y="1304151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4500" y="1628001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1700" y="1628001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>
            <a:off x="1028700" y="609600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714500" y="762000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0" y="9144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514600" y="762000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669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0955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22400" y="149423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866900" y="5715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05100" y="559594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89150" y="4572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33700" y="445294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4" idx="3"/>
          </p:cNvCxnSpPr>
          <p:nvPr/>
        </p:nvCxnSpPr>
        <p:spPr>
          <a:xfrm flipH="1">
            <a:off x="2190750" y="2971800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81200" y="9818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781300" y="990600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657350" y="2857500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943100" y="25439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943100" y="30861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574006" y="3414711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apezoid 89"/>
          <p:cNvSpPr/>
          <p:nvPr/>
        </p:nvSpPr>
        <p:spPr>
          <a:xfrm rot="10800000">
            <a:off x="876300" y="3309937"/>
            <a:ext cx="778113" cy="228600"/>
          </a:xfrm>
          <a:prstGeom prst="trapezoid">
            <a:avLst>
              <a:gd name="adj" fmla="val 6617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033462" y="2543949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485900" y="2543949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8350" y="335137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120900" y="149423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h[0:L(1)]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3238500" y="1295400"/>
            <a:ext cx="1181100" cy="1255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3568938" y="129540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38500" y="1628001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4076700" y="1304151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19500" y="1628001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076700" y="1628001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3619500" y="762000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38500" y="9144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4419600" y="762000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7719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000500" y="381000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27400" y="149423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771900" y="5715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10100" y="559594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994150" y="457200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838700" y="445294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6" idx="3"/>
          </p:cNvCxnSpPr>
          <p:nvPr/>
        </p:nvCxnSpPr>
        <p:spPr>
          <a:xfrm flipH="1">
            <a:off x="4095750" y="2971800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886200" y="9818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86300" y="990600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562350" y="2857500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3848100" y="2543949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848100" y="3086100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3507580" y="4150519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390900" y="2543949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92562" y="137516"/>
            <a:ext cx="84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h[0:L(2)]</a:t>
            </a:r>
            <a:endParaRPr lang="en-US" sz="1400" dirty="0"/>
          </a:p>
        </p:txBody>
      </p:sp>
      <p:sp>
        <p:nvSpPr>
          <p:cNvPr id="147" name="Rectangle 146"/>
          <p:cNvSpPr/>
          <p:nvPr/>
        </p:nvSpPr>
        <p:spPr>
          <a:xfrm>
            <a:off x="5143500" y="1295399"/>
            <a:ext cx="1181100" cy="1255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5473938" y="129539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143500" y="1628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5981700" y="130415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524500" y="1628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5981700" y="162800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5524500" y="761999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143500" y="91439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55" name="Rounded Rectangle 154"/>
          <p:cNvSpPr/>
          <p:nvPr/>
        </p:nvSpPr>
        <p:spPr>
          <a:xfrm>
            <a:off x="6324600" y="761999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56769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9055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232400" y="14942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5676900" y="5714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6515100" y="55959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899150" y="4571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743700" y="44529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66" idx="3"/>
          </p:cNvCxnSpPr>
          <p:nvPr/>
        </p:nvCxnSpPr>
        <p:spPr>
          <a:xfrm flipH="1">
            <a:off x="6000750" y="297179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91200" y="9818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591300" y="99059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5467350" y="2857499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753100" y="25439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753100" y="3086099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295900" y="2543948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923546" y="149422"/>
            <a:ext cx="93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h[0:L(3)]</a:t>
            </a:r>
            <a:endParaRPr lang="en-US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48500" y="1295399"/>
            <a:ext cx="1181100" cy="1255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7378938" y="129539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048500" y="1628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7886700" y="130415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429500" y="1628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886700" y="162800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7429500" y="761999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048500" y="91439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8229600" y="761999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75819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810500" y="38099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137400" y="14942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581900" y="5714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420100" y="55959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804150" y="45719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648700" y="44529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91" idx="3"/>
          </p:cNvCxnSpPr>
          <p:nvPr/>
        </p:nvCxnSpPr>
        <p:spPr>
          <a:xfrm flipH="1">
            <a:off x="7905750" y="297179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696200" y="9818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96300" y="99059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7372350" y="2857499"/>
            <a:ext cx="5334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7658100" y="254394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7658100" y="3086099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7200900" y="2543948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838239" y="14942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h[0:L(4)]</a:t>
            </a:r>
            <a:endParaRPr lang="en-US" sz="1400" dirty="0"/>
          </a:p>
        </p:txBody>
      </p:sp>
      <p:sp>
        <p:nvSpPr>
          <p:cNvPr id="198" name="Trapezoid 197"/>
          <p:cNvSpPr/>
          <p:nvPr/>
        </p:nvSpPr>
        <p:spPr>
          <a:xfrm rot="10800000">
            <a:off x="2803287" y="4038600"/>
            <a:ext cx="778113" cy="228600"/>
          </a:xfrm>
          <a:prstGeom prst="trapezoid">
            <a:avLst>
              <a:gd name="adj" fmla="val 6617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257298" y="3810000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65356" y="3538537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028950" y="3810000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apezoid 213"/>
          <p:cNvSpPr/>
          <p:nvPr/>
        </p:nvSpPr>
        <p:spPr>
          <a:xfrm rot="10800000">
            <a:off x="4721225" y="4767263"/>
            <a:ext cx="778113" cy="228600"/>
          </a:xfrm>
          <a:prstGeom prst="trapezoid">
            <a:avLst>
              <a:gd name="adj" fmla="val 6617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3175236" y="4538663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183294" y="4267200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4946888" y="4538663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H="1">
            <a:off x="5417343" y="4881562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rapezoid 225"/>
          <p:cNvSpPr/>
          <p:nvPr/>
        </p:nvSpPr>
        <p:spPr>
          <a:xfrm rot="10800000">
            <a:off x="6641863" y="5501639"/>
            <a:ext cx="778113" cy="228600"/>
          </a:xfrm>
          <a:prstGeom prst="trapezoid">
            <a:avLst>
              <a:gd name="adj" fmla="val 6617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5095874" y="527303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103932" y="500157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867526" y="527303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7337981" y="561593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7030919" y="5730240"/>
            <a:ext cx="0" cy="518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981699" y="5875456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 Wu</dc:creator>
  <cp:lastModifiedBy>Di Wu</cp:lastModifiedBy>
  <cp:revision>35</cp:revision>
  <dcterms:created xsi:type="dcterms:W3CDTF">2014-07-05T17:21:00Z</dcterms:created>
  <dcterms:modified xsi:type="dcterms:W3CDTF">2014-07-08T05:41:22Z</dcterms:modified>
</cp:coreProperties>
</file>