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68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A087-9DF7-4335-9A01-2C645E811B5F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00CE-CDE3-401F-B9FA-4B82CAFE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32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A087-9DF7-4335-9A01-2C645E811B5F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00CE-CDE3-401F-B9FA-4B82CAFE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48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A087-9DF7-4335-9A01-2C645E811B5F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00CE-CDE3-401F-B9FA-4B82CAFE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1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A087-9DF7-4335-9A01-2C645E811B5F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00CE-CDE3-401F-B9FA-4B82CAFE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93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A087-9DF7-4335-9A01-2C645E811B5F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00CE-CDE3-401F-B9FA-4B82CAFE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11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A087-9DF7-4335-9A01-2C645E811B5F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00CE-CDE3-401F-B9FA-4B82CAFE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65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A087-9DF7-4335-9A01-2C645E811B5F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00CE-CDE3-401F-B9FA-4B82CAFE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09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A087-9DF7-4335-9A01-2C645E811B5F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00CE-CDE3-401F-B9FA-4B82CAFE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7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A087-9DF7-4335-9A01-2C645E811B5F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00CE-CDE3-401F-B9FA-4B82CAFE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13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A087-9DF7-4335-9A01-2C645E811B5F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00CE-CDE3-401F-B9FA-4B82CAFE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01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A087-9DF7-4335-9A01-2C645E811B5F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00CE-CDE3-401F-B9FA-4B82CAFE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05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DA087-9DF7-4335-9A01-2C645E811B5F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700CE-CDE3-401F-B9FA-4B82CAFEA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9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1295400"/>
            <a:ext cx="2133600" cy="22717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0" y="1600200"/>
            <a:ext cx="21336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  <a:r>
              <a:rPr lang="en-US" dirty="0" smtClean="0"/>
              <a:t>eight vector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66900" y="9260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Weight Table</a:t>
            </a:r>
            <a:endParaRPr lang="en-US" dirty="0"/>
          </a:p>
        </p:txBody>
      </p:sp>
      <p:cxnSp>
        <p:nvCxnSpPr>
          <p:cNvPr id="8" name="Straight Arrow Connector 7"/>
          <p:cNvCxnSpPr>
            <a:endCxn id="5" idx="1"/>
          </p:cNvCxnSpPr>
          <p:nvPr/>
        </p:nvCxnSpPr>
        <p:spPr>
          <a:xfrm>
            <a:off x="990600" y="1752600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5" idx="0"/>
          </p:cNvCxnSpPr>
          <p:nvPr/>
        </p:nvCxnSpPr>
        <p:spPr>
          <a:xfrm>
            <a:off x="4199467" y="1752600"/>
            <a:ext cx="0" cy="3582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3"/>
          </p:cNvCxnSpPr>
          <p:nvPr/>
        </p:nvCxnSpPr>
        <p:spPr>
          <a:xfrm>
            <a:off x="3657600" y="1752600"/>
            <a:ext cx="2743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17987" y="1772735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0</a:t>
            </a:r>
          </a:p>
        </p:txBody>
      </p:sp>
      <p:sp>
        <p:nvSpPr>
          <p:cNvPr id="15" name="Oval 14"/>
          <p:cNvSpPr/>
          <p:nvPr/>
        </p:nvSpPr>
        <p:spPr>
          <a:xfrm>
            <a:off x="3983567" y="2110833"/>
            <a:ext cx="431800" cy="4318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</a:p>
        </p:txBody>
      </p:sp>
      <p:cxnSp>
        <p:nvCxnSpPr>
          <p:cNvPr id="16" name="Straight Arrow Connector 15"/>
          <p:cNvCxnSpPr>
            <a:endCxn id="15" idx="6"/>
          </p:cNvCxnSpPr>
          <p:nvPr/>
        </p:nvCxnSpPr>
        <p:spPr>
          <a:xfrm flipH="1">
            <a:off x="4415367" y="2326733"/>
            <a:ext cx="23283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48199" y="2142067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r>
              <a:rPr lang="en-US" baseline="-25000" dirty="0" smtClean="0"/>
              <a:t>0</a:t>
            </a:r>
            <a:endParaRPr lang="en-US" baseline="-25000" dirty="0" smtClean="0"/>
          </a:p>
        </p:txBody>
      </p:sp>
      <p:cxnSp>
        <p:nvCxnSpPr>
          <p:cNvPr id="19" name="Straight Arrow Connector 18"/>
          <p:cNvCxnSpPr>
            <a:stCxn id="15" idx="4"/>
          </p:cNvCxnSpPr>
          <p:nvPr/>
        </p:nvCxnSpPr>
        <p:spPr>
          <a:xfrm>
            <a:off x="4199467" y="2542633"/>
            <a:ext cx="0" cy="3217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31" idx="0"/>
          </p:cNvCxnSpPr>
          <p:nvPr/>
        </p:nvCxnSpPr>
        <p:spPr>
          <a:xfrm>
            <a:off x="6400800" y="1752600"/>
            <a:ext cx="0" cy="3582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419320" y="1772735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</a:t>
            </a:r>
            <a:r>
              <a:rPr lang="en-US" baseline="-25000" dirty="0" err="1"/>
              <a:t>h</a:t>
            </a:r>
            <a:endParaRPr lang="en-US" baseline="-25000" dirty="0" smtClean="0"/>
          </a:p>
        </p:txBody>
      </p:sp>
      <p:sp>
        <p:nvSpPr>
          <p:cNvPr id="31" name="Oval 30"/>
          <p:cNvSpPr/>
          <p:nvPr/>
        </p:nvSpPr>
        <p:spPr>
          <a:xfrm>
            <a:off x="6184900" y="2110833"/>
            <a:ext cx="431800" cy="4318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</a:p>
        </p:txBody>
      </p:sp>
      <p:cxnSp>
        <p:nvCxnSpPr>
          <p:cNvPr id="32" name="Straight Arrow Connector 31"/>
          <p:cNvCxnSpPr>
            <a:endCxn id="31" idx="6"/>
          </p:cNvCxnSpPr>
          <p:nvPr/>
        </p:nvCxnSpPr>
        <p:spPr>
          <a:xfrm flipH="1">
            <a:off x="6616700" y="2326733"/>
            <a:ext cx="23283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849532" y="2142067"/>
            <a:ext cx="49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</a:t>
            </a:r>
            <a:r>
              <a:rPr lang="en-US" baseline="-25000" dirty="0" err="1" smtClean="0"/>
              <a:t>h</a:t>
            </a:r>
            <a:endParaRPr lang="en-US" baseline="-25000" dirty="0" smtClean="0"/>
          </a:p>
        </p:txBody>
      </p:sp>
      <p:cxnSp>
        <p:nvCxnSpPr>
          <p:cNvPr id="34" name="Straight Arrow Connector 33"/>
          <p:cNvCxnSpPr>
            <a:stCxn id="31" idx="4"/>
          </p:cNvCxnSpPr>
          <p:nvPr/>
        </p:nvCxnSpPr>
        <p:spPr>
          <a:xfrm>
            <a:off x="6400800" y="2542633"/>
            <a:ext cx="0" cy="3217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923365" y="1972523"/>
            <a:ext cx="1003300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baseline="-25000" dirty="0" smtClean="0"/>
              <a:t>……</a:t>
            </a:r>
          </a:p>
        </p:txBody>
      </p:sp>
      <p:sp>
        <p:nvSpPr>
          <p:cNvPr id="37" name="Trapezoid 36"/>
          <p:cNvSpPr/>
          <p:nvPr/>
        </p:nvSpPr>
        <p:spPr>
          <a:xfrm rot="10800000">
            <a:off x="3858681" y="2864366"/>
            <a:ext cx="2990852" cy="381000"/>
          </a:xfrm>
          <a:prstGeom prst="trapezoid">
            <a:avLst>
              <a:gd name="adj" fmla="val 100555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+</a:t>
            </a:r>
            <a:endParaRPr lang="en-US" sz="32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371041" y="3245367"/>
            <a:ext cx="0" cy="3217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975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 of 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 Wu</dc:creator>
  <cp:lastModifiedBy>Di Wu</cp:lastModifiedBy>
  <cp:revision>15</cp:revision>
  <dcterms:created xsi:type="dcterms:W3CDTF">2014-07-04T03:36:35Z</dcterms:created>
  <dcterms:modified xsi:type="dcterms:W3CDTF">2014-07-24T18:07:00Z</dcterms:modified>
</cp:coreProperties>
</file>