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09600"/>
            <a:ext cx="1447800" cy="33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" y="77888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19400" y="76904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62200" y="77887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29510" y="14212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675802" y="106807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19400" y="948160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90992" y="948160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929043" y="1171264"/>
            <a:ext cx="723899" cy="282033"/>
          </a:xfrm>
          <a:prstGeom prst="roundRect">
            <a:avLst>
              <a:gd name="adj" fmla="val 38281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290992" y="1450353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 rot="10800000">
            <a:off x="2625512" y="1845680"/>
            <a:ext cx="859368" cy="182855"/>
          </a:xfrm>
          <a:prstGeom prst="trapezoid">
            <a:avLst>
              <a:gd name="adj" fmla="val 8455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3314700" y="143422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411216" y="193710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52002" y="17524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055196" y="202853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56930" y="77888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56930" y="957996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528522" y="957996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66573" y="1181100"/>
            <a:ext cx="723899" cy="282033"/>
          </a:xfrm>
          <a:prstGeom prst="roundRect">
            <a:avLst>
              <a:gd name="adj" fmla="val 38281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28522" y="1460189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rapezoid 52"/>
          <p:cNvSpPr/>
          <p:nvPr/>
        </p:nvSpPr>
        <p:spPr>
          <a:xfrm rot="10800000">
            <a:off x="4863042" y="1855516"/>
            <a:ext cx="859368" cy="182855"/>
          </a:xfrm>
          <a:prstGeom prst="trapezoid">
            <a:avLst>
              <a:gd name="adj" fmla="val 8455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5552230" y="144406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648746" y="194694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89532" y="176227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292726" y="203837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66499" y="143422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3652942" y="242386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baseline="-25000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914400" y="2743200"/>
            <a:ext cx="1447800" cy="33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81000" y="291248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819400" y="290264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362200" y="291247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29510" y="35548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3675802" y="320167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3290992" y="3411990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0800000">
            <a:off x="2625512" y="3979280"/>
            <a:ext cx="859368" cy="182855"/>
          </a:xfrm>
          <a:prstGeom prst="trapezoid">
            <a:avLst>
              <a:gd name="adj" fmla="val 8455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3314700" y="356782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411216" y="407070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752002" y="38860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055196" y="416213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056930" y="291248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528523" y="3411992"/>
            <a:ext cx="0" cy="577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rapezoid 81"/>
          <p:cNvSpPr/>
          <p:nvPr/>
        </p:nvSpPr>
        <p:spPr>
          <a:xfrm rot="10800000">
            <a:off x="4863042" y="3989116"/>
            <a:ext cx="859368" cy="182855"/>
          </a:xfrm>
          <a:prstGeom prst="trapezoid">
            <a:avLst>
              <a:gd name="adj" fmla="val 8455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3" name="TextBox 82"/>
          <p:cNvSpPr txBox="1"/>
          <p:nvPr/>
        </p:nvSpPr>
        <p:spPr>
          <a:xfrm>
            <a:off x="5552230" y="357766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5648746" y="408054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89532" y="389587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292726" y="417197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66499" y="356782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3652942" y="455746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baseline="-25000" dirty="0" smtClean="0"/>
          </a:p>
        </p:txBody>
      </p:sp>
      <p:sp>
        <p:nvSpPr>
          <p:cNvPr id="91" name="Rectangle 90"/>
          <p:cNvSpPr/>
          <p:nvPr/>
        </p:nvSpPr>
        <p:spPr>
          <a:xfrm>
            <a:off x="914400" y="3174431"/>
            <a:ext cx="1447800" cy="533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Complement Weight Table</a:t>
            </a:r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609600" y="2902645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09600" y="3431707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362200" y="3411990"/>
            <a:ext cx="316632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Di Wu</cp:lastModifiedBy>
  <cp:revision>24</cp:revision>
  <dcterms:created xsi:type="dcterms:W3CDTF">2006-08-16T00:00:00Z</dcterms:created>
  <dcterms:modified xsi:type="dcterms:W3CDTF">2014-07-24T17:40:52Z</dcterms:modified>
</cp:coreProperties>
</file>