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E1F1-6434-4528-9621-187248682A14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295400"/>
            <a:ext cx="3048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</a:t>
            </a:r>
          </a:p>
          <a:p>
            <a:pPr algn="ctr"/>
            <a:r>
              <a:rPr lang="en-US" dirty="0" smtClean="0"/>
              <a:t>(T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295400"/>
            <a:ext cx="13716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83038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1905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1295400"/>
            <a:ext cx="13716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35638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200" y="1905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95800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0" y="1295400"/>
            <a:ext cx="13716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64438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1905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324600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12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46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9000" y="1295400"/>
            <a:ext cx="13716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569438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9000" y="19050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229600" y="1295400"/>
            <a:ext cx="0" cy="175260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62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600" y="190500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>
            <a:off x="1219200" y="609600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133600" y="7620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2819400" y="762000"/>
            <a:ext cx="5334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752600" y="91440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Toronto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 Wu</dc:creator>
  <cp:lastModifiedBy>Di Wu</cp:lastModifiedBy>
  <cp:revision>3</cp:revision>
  <dcterms:created xsi:type="dcterms:W3CDTF">2014-07-05T17:21:00Z</dcterms:created>
  <dcterms:modified xsi:type="dcterms:W3CDTF">2014-07-05T17:34:56Z</dcterms:modified>
</cp:coreProperties>
</file>