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ABB8-2C65-4C83-9DC2-3B5096F046A7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F602-1E9D-44CD-BC3D-357C7AB7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32534" y="2097553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32534" y="20271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557738" y="2097553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66653" y="282372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666653" y="305119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66653" y="328775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66653" y="3515217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666653" y="374268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666653" y="397128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666653" y="461047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666653" y="483907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666653" y="4199879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8"/>
          <p:cNvSpPr txBox="1"/>
          <p:nvPr/>
        </p:nvSpPr>
        <p:spPr>
          <a:xfrm>
            <a:off x="700772" y="4280677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7" name="Elbow Connector 16"/>
          <p:cNvCxnSpPr>
            <a:stCxn id="6" idx="2"/>
            <a:endCxn id="9" idx="3"/>
          </p:cNvCxnSpPr>
          <p:nvPr/>
        </p:nvCxnSpPr>
        <p:spPr>
          <a:xfrm rot="5400000">
            <a:off x="910464" y="2499452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/>
          <p:cNvSpPr txBox="1"/>
          <p:nvPr/>
        </p:nvSpPr>
        <p:spPr>
          <a:xfrm>
            <a:off x="632534" y="1116199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3490034" y="2097552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23"/>
          <p:cNvSpPr txBox="1"/>
          <p:nvPr/>
        </p:nvSpPr>
        <p:spPr>
          <a:xfrm>
            <a:off x="3490034" y="20271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4415238" y="2097552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3566234" y="2823727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3566234" y="305119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3566234" y="328775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3566234" y="3515216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566234" y="374267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566234" y="397127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566234" y="461047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566234" y="483907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566234" y="4199878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TextBox 34"/>
          <p:cNvSpPr txBox="1"/>
          <p:nvPr/>
        </p:nvSpPr>
        <p:spPr>
          <a:xfrm>
            <a:off x="3600353" y="4280676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TextBox 36"/>
          <p:cNvSpPr txBox="1"/>
          <p:nvPr/>
        </p:nvSpPr>
        <p:spPr>
          <a:xfrm>
            <a:off x="3490034" y="1116198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4504167" y="5442837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53"/>
          <p:cNvSpPr txBox="1"/>
          <p:nvPr/>
        </p:nvSpPr>
        <p:spPr>
          <a:xfrm>
            <a:off x="4497031" y="537247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89983" y="2326153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7" idx="4"/>
          </p:cNvCxnSpPr>
          <p:nvPr/>
        </p:nvCxnSpPr>
        <p:spPr>
          <a:xfrm flipV="1">
            <a:off x="4789983" y="3856979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90585" y="3279789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TextBox 62"/>
          <p:cNvSpPr txBox="1"/>
          <p:nvPr/>
        </p:nvSpPr>
        <p:spPr>
          <a:xfrm>
            <a:off x="4480634" y="33837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986454" y="3568384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6614234" y="2097552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TextBox 71"/>
          <p:cNvSpPr txBox="1"/>
          <p:nvPr/>
        </p:nvSpPr>
        <p:spPr>
          <a:xfrm>
            <a:off x="6614234" y="20271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7539438" y="2097552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6385634" y="2823727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385634" y="305119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6385634" y="328775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385634" y="3515216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Flowchart: Process 46"/>
          <p:cNvSpPr/>
          <p:nvPr/>
        </p:nvSpPr>
        <p:spPr>
          <a:xfrm>
            <a:off x="6385634" y="374267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Flowchart: Process 47"/>
          <p:cNvSpPr/>
          <p:nvPr/>
        </p:nvSpPr>
        <p:spPr>
          <a:xfrm>
            <a:off x="6385634" y="397127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6385634" y="461047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Flowchart: Process 49"/>
          <p:cNvSpPr/>
          <p:nvPr/>
        </p:nvSpPr>
        <p:spPr>
          <a:xfrm>
            <a:off x="6385634" y="483907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6385634" y="4199878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82"/>
          <p:cNvSpPr txBox="1"/>
          <p:nvPr/>
        </p:nvSpPr>
        <p:spPr>
          <a:xfrm>
            <a:off x="6419753" y="4280676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3" name="TextBox 83"/>
          <p:cNvSpPr txBox="1"/>
          <p:nvPr/>
        </p:nvSpPr>
        <p:spPr>
          <a:xfrm>
            <a:off x="6614234" y="1116199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909634" y="2326153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47734" y="3845434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309984" y="3279789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TextBox 89"/>
          <p:cNvSpPr txBox="1"/>
          <p:nvPr/>
        </p:nvSpPr>
        <p:spPr>
          <a:xfrm>
            <a:off x="7300034" y="338371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805854" y="3568384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7"/>
          <p:cNvSpPr txBox="1"/>
          <p:nvPr/>
        </p:nvSpPr>
        <p:spPr>
          <a:xfrm>
            <a:off x="540024" y="5073505"/>
            <a:ext cx="6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62" name="Flowchart: Process 61"/>
          <p:cNvSpPr/>
          <p:nvPr/>
        </p:nvSpPr>
        <p:spPr>
          <a:xfrm>
            <a:off x="7602525" y="5437138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TextBox 92"/>
          <p:cNvSpPr txBox="1"/>
          <p:nvPr/>
        </p:nvSpPr>
        <p:spPr>
          <a:xfrm>
            <a:off x="7595389" y="53667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64" name="TextBox 67"/>
          <p:cNvSpPr txBox="1"/>
          <p:nvPr/>
        </p:nvSpPr>
        <p:spPr>
          <a:xfrm>
            <a:off x="3439606" y="5073505"/>
            <a:ext cx="6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PHT</a:t>
            </a:r>
            <a:endParaRPr lang="en-US" dirty="0"/>
          </a:p>
        </p:txBody>
      </p:sp>
      <p:sp>
        <p:nvSpPr>
          <p:cNvPr id="65" name="TextBox 67"/>
          <p:cNvSpPr txBox="1"/>
          <p:nvPr/>
        </p:nvSpPr>
        <p:spPr>
          <a:xfrm>
            <a:off x="6259006" y="5073505"/>
            <a:ext cx="6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2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3</cp:revision>
  <dcterms:created xsi:type="dcterms:W3CDTF">2014-07-03T03:25:28Z</dcterms:created>
  <dcterms:modified xsi:type="dcterms:W3CDTF">2014-08-24T02:01:39Z</dcterms:modified>
</cp:coreProperties>
</file>