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4924-4F2F-48DB-A02C-E65976A9AA64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5A61-FA3C-4510-8C3B-7893BAEF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6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4924-4F2F-48DB-A02C-E65976A9AA64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5A61-FA3C-4510-8C3B-7893BAEF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5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4924-4F2F-48DB-A02C-E65976A9AA64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5A61-FA3C-4510-8C3B-7893BAEF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4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4924-4F2F-48DB-A02C-E65976A9AA64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5A61-FA3C-4510-8C3B-7893BAEF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1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4924-4F2F-48DB-A02C-E65976A9AA64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5A61-FA3C-4510-8C3B-7893BAEF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4924-4F2F-48DB-A02C-E65976A9AA64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5A61-FA3C-4510-8C3B-7893BAEF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8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4924-4F2F-48DB-A02C-E65976A9AA64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5A61-FA3C-4510-8C3B-7893BAEF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21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4924-4F2F-48DB-A02C-E65976A9AA64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5A61-FA3C-4510-8C3B-7893BAEF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2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4924-4F2F-48DB-A02C-E65976A9AA64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5A61-FA3C-4510-8C3B-7893BAEF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9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4924-4F2F-48DB-A02C-E65976A9AA64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5A61-FA3C-4510-8C3B-7893BAEF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1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4924-4F2F-48DB-A02C-E65976A9AA64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5A61-FA3C-4510-8C3B-7893BAEF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6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54924-4F2F-48DB-A02C-E65976A9AA64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05A61-FA3C-4510-8C3B-7893BAEF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4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/>
          <p:cNvSpPr/>
          <p:nvPr/>
        </p:nvSpPr>
        <p:spPr>
          <a:xfrm>
            <a:off x="4684395" y="799860"/>
            <a:ext cx="1196340" cy="19433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684395" y="349361"/>
            <a:ext cx="1196340" cy="4161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iCache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414250" y="533400"/>
            <a:ext cx="38585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4712970" y="2278676"/>
            <a:ext cx="1112519" cy="3875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Statistical Corrector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4655820" y="2371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6118860" y="2371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Decode</a:t>
            </a:r>
            <a:endParaRPr lang="en-US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5880735" y="557435"/>
            <a:ext cx="53340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4750117" y="1371600"/>
            <a:ext cx="169116" cy="6184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 smtClean="0"/>
              <a:t>0</a:t>
            </a:r>
            <a:endParaRPr lang="en-US" sz="1200" baseline="-25000" dirty="0"/>
          </a:p>
        </p:txBody>
      </p:sp>
      <p:sp>
        <p:nvSpPr>
          <p:cNvPr id="103" name="Rounded Rectangle 102"/>
          <p:cNvSpPr/>
          <p:nvPr/>
        </p:nvSpPr>
        <p:spPr>
          <a:xfrm>
            <a:off x="4986336" y="1371600"/>
            <a:ext cx="839153" cy="6184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Tagged </a:t>
            </a:r>
            <a:r>
              <a:rPr lang="en-US" sz="1200" dirty="0" err="1" smtClean="0"/>
              <a:t>Componets</a:t>
            </a:r>
            <a:endParaRPr lang="en-US" sz="1200" baseline="-25000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1356358" y="1978648"/>
            <a:ext cx="0" cy="3939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4834888" y="1990090"/>
            <a:ext cx="0" cy="2951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405912" y="1990089"/>
            <a:ext cx="0" cy="295107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2087880" y="2371"/>
            <a:ext cx="0" cy="2885754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16280" y="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1993343" y="557435"/>
            <a:ext cx="53340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784382" y="911848"/>
            <a:ext cx="1196340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Single-Cycle TAGE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186940" y="2371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Decode</a:t>
            </a:r>
            <a:endParaRPr lang="en-US" dirty="0"/>
          </a:p>
        </p:txBody>
      </p:sp>
      <p:cxnSp>
        <p:nvCxnSpPr>
          <p:cNvPr id="124" name="Straight Connector 123"/>
          <p:cNvCxnSpPr/>
          <p:nvPr/>
        </p:nvCxnSpPr>
        <p:spPr>
          <a:xfrm flipV="1">
            <a:off x="410439" y="2372312"/>
            <a:ext cx="945919" cy="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414250" y="533400"/>
            <a:ext cx="0" cy="18389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406630" y="1451129"/>
            <a:ext cx="38585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3340" y="280435"/>
            <a:ext cx="746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Next PC</a:t>
            </a:r>
            <a:endParaRPr lang="en-US" sz="1200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4300450" y="557435"/>
            <a:ext cx="38585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300450" y="557435"/>
            <a:ext cx="0" cy="19162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4292830" y="1475164"/>
            <a:ext cx="38585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5966460" y="52864"/>
            <a:ext cx="0" cy="2885754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4300450" y="2473680"/>
            <a:ext cx="4125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901440" y="280436"/>
            <a:ext cx="746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Next PC</a:t>
            </a:r>
            <a:endParaRPr 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4692016" y="807481"/>
            <a:ext cx="1188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Single-Cycle TAGE-SC</a:t>
            </a:r>
            <a:endParaRPr lang="en-US" sz="1600" dirty="0"/>
          </a:p>
        </p:txBody>
      </p:sp>
      <p:sp>
        <p:nvSpPr>
          <p:cNvPr id="149" name="Rectangle 148"/>
          <p:cNvSpPr/>
          <p:nvPr/>
        </p:nvSpPr>
        <p:spPr>
          <a:xfrm>
            <a:off x="784382" y="4253853"/>
            <a:ext cx="1806418" cy="19433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784383" y="3493532"/>
            <a:ext cx="739140" cy="6919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iCache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76762" y="3124200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1627583" y="3124200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Decode</a:t>
            </a:r>
            <a:endParaRPr lang="en-US" dirty="0"/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1523522" y="3839522"/>
            <a:ext cx="53340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ounded Rectangle 154"/>
          <p:cNvSpPr/>
          <p:nvPr/>
        </p:nvSpPr>
        <p:spPr>
          <a:xfrm>
            <a:off x="1153953" y="4825593"/>
            <a:ext cx="169116" cy="6184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 smtClean="0"/>
              <a:t>0</a:t>
            </a:r>
            <a:endParaRPr lang="en-US" sz="1200" baseline="-25000" dirty="0"/>
          </a:p>
        </p:txBody>
      </p:sp>
      <p:sp>
        <p:nvSpPr>
          <p:cNvPr id="156" name="Rounded Rectangle 155"/>
          <p:cNvSpPr/>
          <p:nvPr/>
        </p:nvSpPr>
        <p:spPr>
          <a:xfrm>
            <a:off x="1687590" y="4825593"/>
            <a:ext cx="839153" cy="6184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/>
              <a:t>Tagged </a:t>
            </a:r>
            <a:r>
              <a:rPr lang="en-US" sz="1200" dirty="0" err="1"/>
              <a:t>Componets</a:t>
            </a:r>
            <a:endParaRPr lang="en-US" sz="1200" baseline="-25000" dirty="0"/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1905000" y="5531975"/>
            <a:ext cx="0" cy="38316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2107167" y="5444083"/>
            <a:ext cx="0" cy="471052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488892" y="3830904"/>
            <a:ext cx="30311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88892" y="4825593"/>
            <a:ext cx="29549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53340" y="6016925"/>
            <a:ext cx="17131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5015863" y="2784188"/>
            <a:ext cx="5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167" name="Rectangle 166"/>
          <p:cNvSpPr/>
          <p:nvPr/>
        </p:nvSpPr>
        <p:spPr>
          <a:xfrm>
            <a:off x="792002" y="349361"/>
            <a:ext cx="1196340" cy="4161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iCache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102992" y="2784188"/>
            <a:ext cx="5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71" name="Rounded Rectangle 170"/>
          <p:cNvSpPr/>
          <p:nvPr/>
        </p:nvSpPr>
        <p:spPr>
          <a:xfrm>
            <a:off x="1767841" y="5915135"/>
            <a:ext cx="518160" cy="20358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!=</a:t>
            </a:r>
            <a:endParaRPr lang="en-US" sz="1200" dirty="0"/>
          </a:p>
        </p:txBody>
      </p:sp>
      <p:cxnSp>
        <p:nvCxnSpPr>
          <p:cNvPr id="162" name="Straight Connector 161"/>
          <p:cNvCxnSpPr/>
          <p:nvPr/>
        </p:nvCxnSpPr>
        <p:spPr>
          <a:xfrm flipV="1">
            <a:off x="1609723" y="3211911"/>
            <a:ext cx="0" cy="3188889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591457" y="5531975"/>
            <a:ext cx="131354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609723" y="4261474"/>
            <a:ext cx="981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O-TAGE</a:t>
            </a:r>
            <a:endParaRPr lang="en-US" sz="1400" dirty="0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1251847" y="5444083"/>
            <a:ext cx="0" cy="878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1">
            <a:off x="594880" y="5298651"/>
            <a:ext cx="1" cy="233324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V="1">
            <a:off x="395199" y="5311398"/>
            <a:ext cx="0" cy="412157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rapezoid 200"/>
          <p:cNvSpPr/>
          <p:nvPr/>
        </p:nvSpPr>
        <p:spPr>
          <a:xfrm>
            <a:off x="253885" y="5148579"/>
            <a:ext cx="470015" cy="153888"/>
          </a:xfrm>
          <a:prstGeom prst="trapezoid">
            <a:avLst>
              <a:gd name="adj" fmla="val 6879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Connector 203"/>
          <p:cNvCxnSpPr/>
          <p:nvPr/>
        </p:nvCxnSpPr>
        <p:spPr>
          <a:xfrm>
            <a:off x="398532" y="5713205"/>
            <a:ext cx="17017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53340" y="5225523"/>
            <a:ext cx="0" cy="7914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>
            <a:off x="53340" y="5225523"/>
            <a:ext cx="258602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53340" y="6016925"/>
            <a:ext cx="853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Override</a:t>
            </a:r>
            <a:endParaRPr lang="en-US" sz="1400" dirty="0"/>
          </a:p>
        </p:txBody>
      </p:sp>
      <p:sp>
        <p:nvSpPr>
          <p:cNvPr id="215" name="TextBox 214"/>
          <p:cNvSpPr txBox="1"/>
          <p:nvPr/>
        </p:nvSpPr>
        <p:spPr>
          <a:xfrm>
            <a:off x="1102991" y="6336268"/>
            <a:ext cx="5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216" name="Rectangle 215"/>
          <p:cNvSpPr/>
          <p:nvPr/>
        </p:nvSpPr>
        <p:spPr>
          <a:xfrm>
            <a:off x="4723918" y="4245235"/>
            <a:ext cx="1806418" cy="19433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4723919" y="3484914"/>
            <a:ext cx="739140" cy="6919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iCache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4716298" y="3115582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219" name="TextBox 218"/>
          <p:cNvSpPr txBox="1"/>
          <p:nvPr/>
        </p:nvSpPr>
        <p:spPr>
          <a:xfrm>
            <a:off x="5597123" y="3115582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Decode</a:t>
            </a:r>
            <a:endParaRPr lang="en-US" dirty="0"/>
          </a:p>
        </p:txBody>
      </p:sp>
      <p:cxnSp>
        <p:nvCxnSpPr>
          <p:cNvPr id="220" name="Straight Arrow Connector 219"/>
          <p:cNvCxnSpPr/>
          <p:nvPr/>
        </p:nvCxnSpPr>
        <p:spPr>
          <a:xfrm>
            <a:off x="5463058" y="3830904"/>
            <a:ext cx="53340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ounded Rectangle 220"/>
          <p:cNvSpPr/>
          <p:nvPr/>
        </p:nvSpPr>
        <p:spPr>
          <a:xfrm>
            <a:off x="5093489" y="4573135"/>
            <a:ext cx="169116" cy="6184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 smtClean="0"/>
              <a:t>0</a:t>
            </a:r>
            <a:endParaRPr lang="en-US" sz="1200" baseline="-25000" dirty="0"/>
          </a:p>
        </p:txBody>
      </p:sp>
      <p:sp>
        <p:nvSpPr>
          <p:cNvPr id="222" name="Rounded Rectangle 221"/>
          <p:cNvSpPr/>
          <p:nvPr/>
        </p:nvSpPr>
        <p:spPr>
          <a:xfrm>
            <a:off x="5627126" y="4573135"/>
            <a:ext cx="839153" cy="6184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/>
              <a:t>Tagged Componets</a:t>
            </a:r>
            <a:endParaRPr lang="en-US" sz="1200" baseline="-25000" dirty="0"/>
          </a:p>
        </p:txBody>
      </p:sp>
      <p:cxnSp>
        <p:nvCxnSpPr>
          <p:cNvPr id="223" name="Straight Arrow Connector 222"/>
          <p:cNvCxnSpPr/>
          <p:nvPr/>
        </p:nvCxnSpPr>
        <p:spPr>
          <a:xfrm>
            <a:off x="5844536" y="5279517"/>
            <a:ext cx="0" cy="38316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6046703" y="5191625"/>
            <a:ext cx="0" cy="471052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4419858" y="3839522"/>
            <a:ext cx="31168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4428428" y="4573135"/>
            <a:ext cx="29549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3992876" y="5837407"/>
            <a:ext cx="16292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V="1">
            <a:off x="5549259" y="3203293"/>
            <a:ext cx="0" cy="3188889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4530993" y="5279517"/>
            <a:ext cx="131354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5549259" y="4252856"/>
            <a:ext cx="981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O-TAGE-SC</a:t>
            </a:r>
            <a:endParaRPr lang="en-US" sz="1400" dirty="0"/>
          </a:p>
        </p:txBody>
      </p:sp>
      <p:cxnSp>
        <p:nvCxnSpPr>
          <p:cNvPr id="232" name="Straight Connector 231"/>
          <p:cNvCxnSpPr/>
          <p:nvPr/>
        </p:nvCxnSpPr>
        <p:spPr>
          <a:xfrm>
            <a:off x="5191383" y="5191625"/>
            <a:ext cx="0" cy="878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 flipV="1">
            <a:off x="4534416" y="5046193"/>
            <a:ext cx="1" cy="233324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 flipV="1">
            <a:off x="4334735" y="5058940"/>
            <a:ext cx="0" cy="412157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rapezoid 234"/>
          <p:cNvSpPr/>
          <p:nvPr/>
        </p:nvSpPr>
        <p:spPr>
          <a:xfrm>
            <a:off x="4193421" y="4896121"/>
            <a:ext cx="470015" cy="153888"/>
          </a:xfrm>
          <a:prstGeom prst="trapezoid">
            <a:avLst>
              <a:gd name="adj" fmla="val 6879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Connector 235"/>
          <p:cNvCxnSpPr/>
          <p:nvPr/>
        </p:nvCxnSpPr>
        <p:spPr>
          <a:xfrm>
            <a:off x="4338068" y="5460747"/>
            <a:ext cx="17017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3992876" y="4973065"/>
            <a:ext cx="0" cy="8545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3992876" y="4973065"/>
            <a:ext cx="258602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3992876" y="5807065"/>
            <a:ext cx="853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Override</a:t>
            </a:r>
            <a:endParaRPr lang="en-US" sz="1400" dirty="0"/>
          </a:p>
        </p:txBody>
      </p:sp>
      <p:sp>
        <p:nvSpPr>
          <p:cNvPr id="240" name="TextBox 239"/>
          <p:cNvSpPr txBox="1"/>
          <p:nvPr/>
        </p:nvSpPr>
        <p:spPr>
          <a:xfrm>
            <a:off x="5042527" y="6327650"/>
            <a:ext cx="5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(d)</a:t>
            </a:r>
            <a:endParaRPr lang="en-US" dirty="0"/>
          </a:p>
        </p:txBody>
      </p:sp>
      <p:cxnSp>
        <p:nvCxnSpPr>
          <p:cNvPr id="241" name="Straight Connector 240"/>
          <p:cNvCxnSpPr/>
          <p:nvPr/>
        </p:nvCxnSpPr>
        <p:spPr>
          <a:xfrm>
            <a:off x="4419858" y="3839522"/>
            <a:ext cx="0" cy="1068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489150" y="3830904"/>
            <a:ext cx="0" cy="13090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65677" y="3562523"/>
            <a:ext cx="746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Next PC</a:t>
            </a:r>
            <a:endParaRPr lang="en-US" sz="1200" dirty="0"/>
          </a:p>
        </p:txBody>
      </p:sp>
      <p:sp>
        <p:nvSpPr>
          <p:cNvPr id="251" name="TextBox 250"/>
          <p:cNvSpPr txBox="1"/>
          <p:nvPr/>
        </p:nvSpPr>
        <p:spPr>
          <a:xfrm>
            <a:off x="3909060" y="3553905"/>
            <a:ext cx="746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Next PC</a:t>
            </a:r>
            <a:endParaRPr lang="en-US" sz="1200" dirty="0"/>
          </a:p>
        </p:txBody>
      </p:sp>
      <p:sp>
        <p:nvSpPr>
          <p:cNvPr id="151" name="Rounded Rectangle 150"/>
          <p:cNvSpPr/>
          <p:nvPr/>
        </p:nvSpPr>
        <p:spPr>
          <a:xfrm>
            <a:off x="5627126" y="5643647"/>
            <a:ext cx="839153" cy="3875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Statistical Corrector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6911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102" grpId="0" animBg="1"/>
      <p:bldP spid="103" grpId="0" animBg="1"/>
      <p:bldP spid="155" grpId="0" animBg="1"/>
      <p:bldP spid="156" grpId="0" animBg="1"/>
      <p:bldP spid="171" grpId="0" animBg="1"/>
      <p:bldP spid="221" grpId="0" animBg="1"/>
      <p:bldP spid="222" grpId="0" animBg="1"/>
      <p:bldP spid="15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54</Words>
  <Application>Microsoft Office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 of 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 Wu</dc:creator>
  <cp:lastModifiedBy>Di Wu</cp:lastModifiedBy>
  <cp:revision>53</cp:revision>
  <dcterms:created xsi:type="dcterms:W3CDTF">2014-07-23T20:09:21Z</dcterms:created>
  <dcterms:modified xsi:type="dcterms:W3CDTF">2014-08-24T02:08:04Z</dcterms:modified>
</cp:coreProperties>
</file>