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2" autoAdjust="0"/>
  </p:normalViewPr>
  <p:slideViewPr>
    <p:cSldViewPr>
      <p:cViewPr varScale="1">
        <p:scale>
          <a:sx n="112" d="100"/>
          <a:sy n="112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1F1-6434-4528-9621-187248682A1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E1F1-6434-4528-9621-187248682A14}" type="datetimeFigureOut">
              <a:rPr lang="en-US" smtClean="0"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6ED9-4B78-4CA1-8356-5CE0DE2A6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3657600" y="186266"/>
            <a:ext cx="1447800" cy="156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57600" y="1752600"/>
            <a:ext cx="14478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GHR = 0x00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3657600" y="1981200"/>
            <a:ext cx="14478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GHR = 0x01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3657600" y="2209800"/>
            <a:ext cx="14478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3657600" y="3124200"/>
            <a:ext cx="14478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GHR = 0xFF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16401" y="740831"/>
            <a:ext cx="461665" cy="457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657600" y="4961468"/>
            <a:ext cx="1447800" cy="156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216401" y="5516033"/>
            <a:ext cx="461665" cy="457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……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657600" y="3361268"/>
            <a:ext cx="14478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GHR = 0x00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3657600" y="3589868"/>
            <a:ext cx="14478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GHR = 0x01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3657600" y="3818468"/>
            <a:ext cx="14478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3657600" y="4732868"/>
            <a:ext cx="1447800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GHR = 0xFF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3352800" y="186267"/>
            <a:ext cx="228600" cy="1566334"/>
          </a:xfrm>
          <a:prstGeom prst="leftBrace">
            <a:avLst>
              <a:gd name="adj1" fmla="val 3611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Left Brace 139"/>
          <p:cNvSpPr/>
          <p:nvPr/>
        </p:nvSpPr>
        <p:spPr>
          <a:xfrm>
            <a:off x="3352800" y="4961468"/>
            <a:ext cx="228600" cy="1566334"/>
          </a:xfrm>
          <a:prstGeom prst="leftBrace">
            <a:avLst>
              <a:gd name="adj1" fmla="val 3611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eft Brace 140"/>
          <p:cNvSpPr/>
          <p:nvPr/>
        </p:nvSpPr>
        <p:spPr>
          <a:xfrm>
            <a:off x="3352800" y="3361268"/>
            <a:ext cx="228600" cy="1600200"/>
          </a:xfrm>
          <a:prstGeom prst="leftBrace">
            <a:avLst>
              <a:gd name="adj1" fmla="val 3611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eft Brace 141"/>
          <p:cNvSpPr/>
          <p:nvPr/>
        </p:nvSpPr>
        <p:spPr>
          <a:xfrm>
            <a:off x="3352800" y="1752597"/>
            <a:ext cx="228600" cy="1600200"/>
          </a:xfrm>
          <a:prstGeom prst="leftBrace">
            <a:avLst>
              <a:gd name="adj1" fmla="val 36111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65867" y="78476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 = 0x00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2065867" y="236803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 = 0x01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2065867" y="397670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 = 0x02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065867" y="555996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 = 0x03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 Wu</dc:creator>
  <cp:lastModifiedBy>Di Wu</cp:lastModifiedBy>
  <cp:revision>51</cp:revision>
  <dcterms:created xsi:type="dcterms:W3CDTF">2014-07-05T17:21:00Z</dcterms:created>
  <dcterms:modified xsi:type="dcterms:W3CDTF">2014-08-23T16:47:43Z</dcterms:modified>
</cp:coreProperties>
</file>