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684395" y="799860"/>
            <a:ext cx="1196340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4395" y="3493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14250" y="53340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4712970" y="2278676"/>
            <a:ext cx="1112519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655820" y="237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118860" y="23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880735" y="5574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4750117" y="1371600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986336" y="1371600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TAGE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356358" y="1978648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34888" y="1990090"/>
            <a:ext cx="0" cy="2951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405912" y="1990089"/>
            <a:ext cx="0" cy="29510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087880" y="2371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6280" y="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993343" y="5574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84382" y="911848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6940" y="23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10439" y="2372312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14250" y="533400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06630" y="145112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340" y="28043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300450" y="557435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0450" y="557435"/>
            <a:ext cx="0" cy="1916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292830" y="1475164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5966460" y="52864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300450" y="2473680"/>
            <a:ext cx="412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01440" y="280436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92016" y="807481"/>
            <a:ext cx="118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Single-Cycle TAGE-SC</a:t>
            </a:r>
            <a:endParaRPr lang="en-US" sz="1600" dirty="0"/>
          </a:p>
        </p:txBody>
      </p:sp>
      <p:sp>
        <p:nvSpPr>
          <p:cNvPr id="149" name="Rectangle 148"/>
          <p:cNvSpPr/>
          <p:nvPr/>
        </p:nvSpPr>
        <p:spPr>
          <a:xfrm>
            <a:off x="784382" y="42538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84383" y="34935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6762" y="31242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627583" y="31242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523522" y="38395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1153953" y="482559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687590" y="482559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TAGE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905000" y="553197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07167" y="544408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88892" y="3830904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88892" y="482559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3340" y="6016925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015863" y="278418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92002" y="3493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02992" y="278418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71" name="Rounded Rectangle 170"/>
          <p:cNvSpPr/>
          <p:nvPr/>
        </p:nvSpPr>
        <p:spPr>
          <a:xfrm>
            <a:off x="1767841" y="5915135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1609723" y="32119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91457" y="553197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609723" y="42614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1251847" y="544408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94880" y="529865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95199" y="531139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rapezoid 200"/>
          <p:cNvSpPr/>
          <p:nvPr/>
        </p:nvSpPr>
        <p:spPr>
          <a:xfrm>
            <a:off x="253885" y="514857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398532" y="571320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340" y="5225523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53340" y="522552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3340" y="601692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102991" y="633626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4723918" y="4245235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723919" y="3484914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16298" y="3115582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597123" y="3115582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5463058" y="3830904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5093489" y="4573135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222" name="Rounded Rectangle 221"/>
          <p:cNvSpPr/>
          <p:nvPr/>
        </p:nvSpPr>
        <p:spPr>
          <a:xfrm>
            <a:off x="5627126" y="4573135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TAGE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5844536" y="5279517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046703" y="5191625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419858" y="3839522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428428" y="4573135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992876" y="5837407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5549259" y="3203293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530993" y="5279517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549259" y="4252856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5191383" y="5191625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4534416" y="5046193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334735" y="5058940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rapezoid 234"/>
          <p:cNvSpPr/>
          <p:nvPr/>
        </p:nvSpPr>
        <p:spPr>
          <a:xfrm>
            <a:off x="4193421" y="4896121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4338068" y="5460747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992876" y="4973065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992876" y="4973065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992876" y="580706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42527" y="6327650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419858" y="3839522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89150" y="3830904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5677" y="35625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909060" y="355390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627126" y="5643647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91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2" grpId="0" animBg="1"/>
      <p:bldP spid="103" grpId="0" animBg="1"/>
      <p:bldP spid="155" grpId="0" animBg="1"/>
      <p:bldP spid="156" grpId="0" animBg="1"/>
      <p:bldP spid="171" grpId="0" animBg="1"/>
      <p:bldP spid="221" grpId="0" animBg="1"/>
      <p:bldP spid="222" grpId="0" animBg="1"/>
      <p:bldP spid="1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50</cp:revision>
  <dcterms:created xsi:type="dcterms:W3CDTF">2014-07-23T20:09:21Z</dcterms:created>
  <dcterms:modified xsi:type="dcterms:W3CDTF">2014-08-23T18:53:06Z</dcterms:modified>
</cp:coreProperties>
</file>