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118872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6" autoAdjust="0"/>
  </p:normalViewPr>
  <p:slideViewPr>
    <p:cSldViewPr>
      <p:cViewPr>
        <p:scale>
          <a:sx n="75" d="100"/>
          <a:sy n="75" d="100"/>
        </p:scale>
        <p:origin x="-1554" y="-72"/>
      </p:cViewPr>
      <p:guideLst>
        <p:guide orient="horz" pos="3744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692738"/>
            <a:ext cx="11658600" cy="2548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736080"/>
            <a:ext cx="9601200" cy="30378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1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3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825500"/>
            <a:ext cx="4629150" cy="17580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825500"/>
            <a:ext cx="13658850" cy="17580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7638628"/>
            <a:ext cx="11658600" cy="236093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5038303"/>
            <a:ext cx="11658600" cy="260032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4807163"/>
            <a:ext cx="9144000" cy="13598737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4807163"/>
            <a:ext cx="9144000" cy="13598737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3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039"/>
            <a:ext cx="123444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660862"/>
            <a:ext cx="6060282" cy="110892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769783"/>
            <a:ext cx="6060282" cy="684889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660862"/>
            <a:ext cx="6062663" cy="110892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3769783"/>
            <a:ext cx="6062663" cy="684889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3287"/>
            <a:ext cx="4512470" cy="201422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473287"/>
            <a:ext cx="7667625" cy="1014539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487507"/>
            <a:ext cx="4512470" cy="813117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8321040"/>
            <a:ext cx="8229600" cy="98234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1062143"/>
            <a:ext cx="8229600" cy="713232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9303386"/>
            <a:ext cx="8229600" cy="139509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76039"/>
            <a:ext cx="12344400" cy="19812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73681"/>
            <a:ext cx="12344400" cy="7845003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11017674"/>
            <a:ext cx="3200400" cy="632883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2C71-67EA-4954-9D1C-C5D9DCD30450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11017674"/>
            <a:ext cx="4343400" cy="632883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11017674"/>
            <a:ext cx="3200400" cy="632883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D748-E426-4EE1-BE97-06A1B430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Canvas 2"/>
          <p:cNvGrpSpPr/>
          <p:nvPr/>
        </p:nvGrpSpPr>
        <p:grpSpPr>
          <a:xfrm>
            <a:off x="131682" y="321178"/>
            <a:ext cx="9850518" cy="6461700"/>
            <a:chOff x="0" y="0"/>
            <a:chExt cx="10208895" cy="6802755"/>
          </a:xfrm>
        </p:grpSpPr>
        <p:sp>
          <p:nvSpPr>
            <p:cNvPr id="69" name="Rectangle 68"/>
            <p:cNvSpPr/>
            <p:nvPr/>
          </p:nvSpPr>
          <p:spPr>
            <a:xfrm>
              <a:off x="0" y="0"/>
              <a:ext cx="10208895" cy="6802755"/>
            </a:xfrm>
            <a:prstGeom prst="rect">
              <a:avLst/>
            </a:prstGeom>
          </p:spPr>
        </p:sp>
        <p:sp>
          <p:nvSpPr>
            <p:cNvPr id="70" name="Rectangle 69"/>
            <p:cNvSpPr/>
            <p:nvPr/>
          </p:nvSpPr>
          <p:spPr>
            <a:xfrm>
              <a:off x="1067198" y="5546325"/>
              <a:ext cx="1758716" cy="51726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3646" y="947035"/>
              <a:ext cx="1250682" cy="51726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Text Box 4"/>
            <p:cNvSpPr txBox="1"/>
            <p:nvPr/>
          </p:nvSpPr>
          <p:spPr>
            <a:xfrm>
              <a:off x="1874940" y="5503074"/>
              <a:ext cx="896600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宋体"/>
                  <a:cs typeface="Times New Roman"/>
                </a:rPr>
                <a:t>PC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73" name="Text Box 128"/>
            <p:cNvSpPr txBox="1"/>
            <p:nvPr/>
          </p:nvSpPr>
          <p:spPr>
            <a:xfrm>
              <a:off x="395415" y="926804"/>
              <a:ext cx="1126530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宋体"/>
                  <a:cs typeface="Times New Roman"/>
                </a:rPr>
                <a:t>GHR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08671" y="3564812"/>
              <a:ext cx="1758716" cy="152598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Text Box 130"/>
            <p:cNvSpPr txBox="1"/>
            <p:nvPr/>
          </p:nvSpPr>
          <p:spPr>
            <a:xfrm>
              <a:off x="2324228" y="3805710"/>
              <a:ext cx="1512189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 err="1" smtClean="0">
                  <a:effectLst/>
                  <a:latin typeface="Arial"/>
                  <a:ea typeface="宋体"/>
                  <a:cs typeface="Times New Roman"/>
                </a:rPr>
                <a:t>iCache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95415" y="4238090"/>
              <a:ext cx="1813227" cy="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2323453" y="624477"/>
              <a:ext cx="2765583" cy="145449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594329" y="1261415"/>
              <a:ext cx="7396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324215" y="1107564"/>
              <a:ext cx="2764821" cy="27624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none" lIns="0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16, 2-bit sat. counters</a:t>
              </a:r>
              <a:endPara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 Box 136"/>
            <p:cNvSpPr txBox="1"/>
            <p:nvPr/>
          </p:nvSpPr>
          <p:spPr>
            <a:xfrm>
              <a:off x="2909514" y="608397"/>
              <a:ext cx="1743304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宋体"/>
                  <a:cs typeface="Times New Roman"/>
                </a:rPr>
                <a:t>gRselect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093901" y="1250432"/>
              <a:ext cx="6165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1179604" y="5541563"/>
              <a:ext cx="414725" cy="51725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395415" y="4238902"/>
              <a:ext cx="4" cy="21937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380746" y="110747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 Box 163"/>
            <p:cNvSpPr txBox="1"/>
            <p:nvPr/>
          </p:nvSpPr>
          <p:spPr>
            <a:xfrm>
              <a:off x="5089037" y="713307"/>
              <a:ext cx="713517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宋体"/>
                  <a:cs typeface="Times New Roman"/>
                </a:rPr>
                <a:t>32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 flipV="1">
              <a:off x="5735020" y="577617"/>
              <a:ext cx="326" cy="20458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012963" y="46456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735711" y="567783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 Box 167"/>
            <p:cNvSpPr txBox="1"/>
            <p:nvPr/>
          </p:nvSpPr>
          <p:spPr>
            <a:xfrm>
              <a:off x="5861953" y="44274"/>
              <a:ext cx="713517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宋体"/>
                  <a:cs typeface="Times New Roman"/>
                </a:rPr>
                <a:t>2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012963" y="930390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35711" y="1033605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012801" y="1427323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735548" y="1530537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6012801" y="2520559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735548" y="2623774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rapezoid 99"/>
            <p:cNvSpPr/>
            <p:nvPr/>
          </p:nvSpPr>
          <p:spPr>
            <a:xfrm rot="5400000">
              <a:off x="5258492" y="1383454"/>
              <a:ext cx="2769689" cy="369138"/>
            </a:xfrm>
            <a:prstGeom prst="trapezoid">
              <a:avLst>
                <a:gd name="adj" fmla="val 89028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01" name="Text Box 180"/>
            <p:cNvSpPr txBox="1"/>
            <p:nvPr/>
          </p:nvSpPr>
          <p:spPr>
            <a:xfrm>
              <a:off x="5822444" y="1659937"/>
              <a:ext cx="776466" cy="60675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宋体"/>
                  <a:cs typeface="Times New Roman"/>
                </a:rPr>
                <a:t>….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1386967" y="3286481"/>
              <a:ext cx="0" cy="2260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386959" y="3285749"/>
              <a:ext cx="53062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6688701" y="2752051"/>
              <a:ext cx="4618" cy="534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827864" y="1560117"/>
              <a:ext cx="146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4597393" y="3547447"/>
              <a:ext cx="1621318" cy="152371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</a:t>
              </a:r>
              <a:r>
                <a:rPr lang="en-US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redictor/</a:t>
              </a: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Calculator</a:t>
              </a:r>
              <a:endPara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3967353" y="4238353"/>
              <a:ext cx="630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218711" y="4205543"/>
              <a:ext cx="18726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rapezoid 110"/>
            <p:cNvSpPr/>
            <p:nvPr/>
          </p:nvSpPr>
          <p:spPr>
            <a:xfrm rot="5400000">
              <a:off x="7258689" y="4543283"/>
              <a:ext cx="2034330" cy="369138"/>
            </a:xfrm>
            <a:prstGeom prst="trapezoid">
              <a:avLst>
                <a:gd name="adj" fmla="val 89028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6218711" y="4610923"/>
              <a:ext cx="18725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4593560" y="5568069"/>
              <a:ext cx="669022" cy="692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15" name="Text Box 37"/>
            <p:cNvSpPr txBox="1"/>
            <p:nvPr/>
          </p:nvSpPr>
          <p:spPr>
            <a:xfrm>
              <a:off x="4423839" y="5518070"/>
              <a:ext cx="973290" cy="7455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宋体"/>
                </a:rPr>
                <a:t>+4</a:t>
              </a:r>
              <a:endParaRPr lang="en-US" sz="120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5262520" y="5911138"/>
              <a:ext cx="638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5901425" y="5197182"/>
              <a:ext cx="0" cy="71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5901389" y="5197182"/>
              <a:ext cx="2189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295982" y="3211032"/>
              <a:ext cx="0" cy="672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460377" y="4683368"/>
              <a:ext cx="12855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9745989" y="4671040"/>
              <a:ext cx="130" cy="1762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95415" y="6428647"/>
              <a:ext cx="9350596" cy="39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2208671" y="6058819"/>
              <a:ext cx="0" cy="369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 Box 223"/>
            <p:cNvSpPr txBox="1"/>
            <p:nvPr/>
          </p:nvSpPr>
          <p:spPr>
            <a:xfrm>
              <a:off x="7493763" y="5910817"/>
              <a:ext cx="2405106" cy="5760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宋体"/>
                  <a:cs typeface="Times New Roman"/>
                </a:rPr>
                <a:t>Predicted PC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V="1">
              <a:off x="2825896" y="5910814"/>
              <a:ext cx="1761924" cy="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7356976" y="2754214"/>
              <a:ext cx="2028190" cy="4375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Arial"/>
                  <a:ea typeface="宋体"/>
                  <a:cs typeface="Times New Roman"/>
                </a:rPr>
                <a:t>Selection Logic</a:t>
              </a:r>
              <a:endParaRPr lang="en-US" sz="120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825896" y="5638576"/>
              <a:ext cx="14015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227401" y="4530865"/>
              <a:ext cx="71" cy="11073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4227427" y="4533593"/>
              <a:ext cx="3604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295768" y="1560030"/>
              <a:ext cx="0" cy="1194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 Box 42"/>
          <p:cNvSpPr txBox="1"/>
          <p:nvPr/>
        </p:nvSpPr>
        <p:spPr>
          <a:xfrm>
            <a:off x="6630104" y="4247327"/>
            <a:ext cx="1715761" cy="47363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latin typeface="Arial"/>
                <a:ea typeface="宋体"/>
                <a:cs typeface="Times New Roman"/>
              </a:rPr>
              <a:t>Indirect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38" name="Text Box 44"/>
          <p:cNvSpPr txBox="1"/>
          <p:nvPr/>
        </p:nvSpPr>
        <p:spPr>
          <a:xfrm>
            <a:off x="6630104" y="3798787"/>
            <a:ext cx="1998435" cy="47363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latin typeface="Arial"/>
                <a:ea typeface="宋体"/>
                <a:cs typeface="Times New Roman"/>
              </a:rPr>
              <a:t>Direct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39" name="Text Box 47"/>
          <p:cNvSpPr txBox="1"/>
          <p:nvPr/>
        </p:nvSpPr>
        <p:spPr>
          <a:xfrm>
            <a:off x="6630104" y="4664459"/>
            <a:ext cx="1259009" cy="47363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latin typeface="Arial"/>
                <a:ea typeface="宋体"/>
                <a:cs typeface="Times New Roman"/>
              </a:rPr>
              <a:t>PC + 4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476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15</cp:revision>
  <dcterms:created xsi:type="dcterms:W3CDTF">2013-03-22T16:29:00Z</dcterms:created>
  <dcterms:modified xsi:type="dcterms:W3CDTF">2014-07-03T03:39:58Z</dcterms:modified>
</cp:coreProperties>
</file>