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7A71-8295-4BA4-9413-C501583C4A6B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073-5883-4EB2-A20F-17EE10C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1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7A71-8295-4BA4-9413-C501583C4A6B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073-5883-4EB2-A20F-17EE10C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7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7A71-8295-4BA4-9413-C501583C4A6B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073-5883-4EB2-A20F-17EE10C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7A71-8295-4BA4-9413-C501583C4A6B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073-5883-4EB2-A20F-17EE10C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3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7A71-8295-4BA4-9413-C501583C4A6B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073-5883-4EB2-A20F-17EE10C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7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7A71-8295-4BA4-9413-C501583C4A6B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073-5883-4EB2-A20F-17EE10C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0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7A71-8295-4BA4-9413-C501583C4A6B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073-5883-4EB2-A20F-17EE10C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7A71-8295-4BA4-9413-C501583C4A6B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073-5883-4EB2-A20F-17EE10C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2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7A71-8295-4BA4-9413-C501583C4A6B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073-5883-4EB2-A20F-17EE10C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8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7A71-8295-4BA4-9413-C501583C4A6B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073-5883-4EB2-A20F-17EE10C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7A71-8295-4BA4-9413-C501583C4A6B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0073-5883-4EB2-A20F-17EE10C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3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87A71-8295-4BA4-9413-C501583C4A6B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80073-5883-4EB2-A20F-17EE10CF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anvas 9"/>
          <p:cNvGrpSpPr/>
          <p:nvPr/>
        </p:nvGrpSpPr>
        <p:grpSpPr>
          <a:xfrm>
            <a:off x="1" y="312077"/>
            <a:ext cx="9144000" cy="5955030"/>
            <a:chOff x="0" y="0"/>
            <a:chExt cx="9867265" cy="595503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867265" cy="5955030"/>
            </a:xfrm>
            <a:prstGeom prst="rect">
              <a:avLst/>
            </a:prstGeom>
          </p:spPr>
        </p:sp>
        <p:sp>
          <p:nvSpPr>
            <p:cNvPr id="6" name="Rectangle 5"/>
            <p:cNvSpPr/>
            <p:nvPr/>
          </p:nvSpPr>
          <p:spPr>
            <a:xfrm>
              <a:off x="201100" y="725777"/>
              <a:ext cx="1413614" cy="43072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59371" tIns="79685" rIns="159371" bIns="796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14"/>
            <p:cNvSpPr txBox="1"/>
            <p:nvPr/>
          </p:nvSpPr>
          <p:spPr>
            <a:xfrm>
              <a:off x="505902" y="668504"/>
              <a:ext cx="831538" cy="50196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59371" tIns="79685" rIns="159371" bIns="796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>
                  <a:effectLst/>
                  <a:latin typeface="Arial" pitchFamily="34" charset="0"/>
                  <a:ea typeface="宋体"/>
                  <a:cs typeface="Arial" pitchFamily="34" charset="0"/>
                </a:rPr>
                <a:t>PC</a:t>
              </a:r>
              <a:endParaRPr lang="en-US" sz="1100">
                <a:effectLst/>
                <a:latin typeface="Arial" pitchFamily="34" charset="0"/>
                <a:ea typeface="宋体"/>
                <a:cs typeface="Arial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822218" y="1260194"/>
              <a:ext cx="54943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822174" y="93709"/>
              <a:ext cx="100" cy="34246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381259" y="2428666"/>
              <a:ext cx="1585232" cy="1794666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59371" tIns="79685" rIns="159371" bIns="796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 Box 21"/>
            <p:cNvSpPr txBox="1"/>
            <p:nvPr/>
          </p:nvSpPr>
          <p:spPr>
            <a:xfrm>
              <a:off x="2490159" y="2623031"/>
              <a:ext cx="1476147" cy="57140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59371" tIns="79685" rIns="159371" bIns="796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 dirty="0" err="1">
                  <a:effectLst/>
                  <a:latin typeface="Arial" pitchFamily="34" charset="0"/>
                  <a:ea typeface="宋体"/>
                  <a:cs typeface="Arial" pitchFamily="34" charset="0"/>
                </a:rPr>
                <a:t>iCache</a:t>
              </a:r>
              <a:endParaRPr lang="en-US" sz="1100" dirty="0">
                <a:effectLst/>
                <a:latin typeface="Arial" pitchFamily="34" charset="0"/>
                <a:ea typeface="宋体"/>
                <a:cs typeface="Arial" pitchFamily="34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52435" y="5438663"/>
              <a:ext cx="4199260" cy="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572006" y="4311282"/>
              <a:ext cx="1171665" cy="630852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59371" tIns="79685" rIns="159371" bIns="796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852397" y="4744120"/>
              <a:ext cx="371960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Box 33"/>
            <p:cNvSpPr txBox="1"/>
            <p:nvPr/>
          </p:nvSpPr>
          <p:spPr>
            <a:xfrm>
              <a:off x="4695635" y="4368083"/>
              <a:ext cx="1106789" cy="50196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59371" tIns="79685" rIns="159371" bIns="796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>
                  <a:effectLst/>
                  <a:latin typeface="Arial" pitchFamily="34" charset="0"/>
                  <a:ea typeface="宋体"/>
                  <a:cs typeface="Arial" pitchFamily="34" charset="0"/>
                </a:rPr>
                <a:t>FAC</a:t>
              </a:r>
              <a:endParaRPr lang="en-US" sz="1100">
                <a:effectLst/>
                <a:latin typeface="Arial" pitchFamily="34" charset="0"/>
                <a:ea typeface="宋体"/>
                <a:cs typeface="Arial" pitchFamily="34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852357" y="1170427"/>
              <a:ext cx="40" cy="42682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037763" y="5106981"/>
              <a:ext cx="623690" cy="6461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59371" tIns="79685" rIns="159371" bIns="796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37"/>
            <p:cNvSpPr txBox="1"/>
            <p:nvPr/>
          </p:nvSpPr>
          <p:spPr>
            <a:xfrm>
              <a:off x="5037646" y="5134852"/>
              <a:ext cx="831538" cy="50196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59371" tIns="79685" rIns="159371" bIns="796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>
                  <a:effectLst/>
                  <a:latin typeface="Arial" pitchFamily="34" charset="0"/>
                  <a:ea typeface="宋体"/>
                  <a:cs typeface="Arial" pitchFamily="34" charset="0"/>
                </a:rPr>
                <a:t>+4</a:t>
              </a:r>
              <a:endParaRPr lang="en-US" sz="1100">
                <a:effectLst/>
                <a:latin typeface="Arial" pitchFamily="34" charset="0"/>
                <a:ea typeface="宋体"/>
                <a:cs typeface="Arial" pitchFamily="34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7766749" y="1280359"/>
              <a:ext cx="0" cy="9674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200505" y="3685581"/>
              <a:ext cx="0" cy="8190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6007591" y="2554093"/>
              <a:ext cx="1571687" cy="4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42"/>
            <p:cNvSpPr txBox="1"/>
            <p:nvPr/>
          </p:nvSpPr>
          <p:spPr>
            <a:xfrm>
              <a:off x="6130760" y="2554559"/>
              <a:ext cx="1851473" cy="47363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59371" tIns="79685" rIns="159371" bIns="796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 dirty="0" smtClean="0">
                  <a:effectLst/>
                  <a:latin typeface="Arial" pitchFamily="34" charset="0"/>
                  <a:ea typeface="宋体"/>
                  <a:cs typeface="Arial" pitchFamily="34" charset="0"/>
                </a:rPr>
                <a:t>Imm26</a:t>
              </a:r>
              <a:endParaRPr lang="en-US" sz="1100" dirty="0">
                <a:effectLst/>
                <a:latin typeface="Arial" pitchFamily="34" charset="0"/>
                <a:ea typeface="宋体"/>
                <a:cs typeface="Arial" pitchFamily="34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6191250" y="3028497"/>
              <a:ext cx="1353969" cy="33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 Box 44"/>
            <p:cNvSpPr txBox="1"/>
            <p:nvPr/>
          </p:nvSpPr>
          <p:spPr>
            <a:xfrm>
              <a:off x="6148441" y="2109887"/>
              <a:ext cx="2156506" cy="47363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59371" tIns="79685" rIns="159371" bIns="796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 dirty="0" smtClean="0">
                  <a:effectLst/>
                  <a:latin typeface="Arial" pitchFamily="34" charset="0"/>
                  <a:ea typeface="宋体"/>
                  <a:cs typeface="Arial" pitchFamily="34" charset="0"/>
                </a:rPr>
                <a:t>Imm16</a:t>
              </a:r>
              <a:endParaRPr lang="en-US" sz="1100" dirty="0">
                <a:effectLst/>
                <a:latin typeface="Arial" pitchFamily="34" charset="0"/>
                <a:ea typeface="宋体"/>
                <a:cs typeface="Arial" pitchFamily="34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5661235" y="5428985"/>
              <a:ext cx="939050" cy="9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007591" y="2554093"/>
              <a:ext cx="0" cy="181044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47"/>
            <p:cNvSpPr txBox="1"/>
            <p:nvPr/>
          </p:nvSpPr>
          <p:spPr>
            <a:xfrm>
              <a:off x="6206309" y="3650323"/>
              <a:ext cx="1358593" cy="47363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59371" tIns="79685" rIns="159371" bIns="796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 dirty="0">
                  <a:effectLst/>
                  <a:latin typeface="Arial" pitchFamily="34" charset="0"/>
                  <a:ea typeface="宋体"/>
                  <a:cs typeface="Arial" pitchFamily="34" charset="0"/>
                </a:rPr>
                <a:t>PC + 4</a:t>
              </a:r>
              <a:endParaRPr lang="en-US" sz="1100" dirty="0">
                <a:effectLst/>
                <a:latin typeface="Arial" pitchFamily="34" charset="0"/>
                <a:ea typeface="宋体"/>
                <a:cs typeface="Arial" pitchFamily="34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6591956" y="4095114"/>
              <a:ext cx="944935" cy="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2353301" y="663256"/>
              <a:ext cx="665064" cy="1571062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59371" tIns="79685" rIns="159371" bIns="796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rapezoid 29"/>
            <p:cNvSpPr/>
            <p:nvPr/>
          </p:nvSpPr>
          <p:spPr>
            <a:xfrm rot="5400000">
              <a:off x="6528483" y="3074122"/>
              <a:ext cx="2447495" cy="413555"/>
            </a:xfrm>
            <a:prstGeom prst="trapezoid">
              <a:avLst>
                <a:gd name="adj" fmla="val 89028"/>
              </a:avLst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59371" tIns="79685" rIns="159371" bIns="796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3018179" y="1272844"/>
              <a:ext cx="1553686" cy="740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958785" y="3028750"/>
              <a:ext cx="141610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56"/>
            <p:cNvSpPr txBox="1"/>
            <p:nvPr/>
          </p:nvSpPr>
          <p:spPr>
            <a:xfrm>
              <a:off x="7844692" y="2557634"/>
              <a:ext cx="1909281" cy="47363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59371" tIns="79685" rIns="159371" bIns="796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>
                  <a:effectLst/>
                  <a:latin typeface="Arial" pitchFamily="34" charset="0"/>
                  <a:ea typeface="宋体"/>
                  <a:cs typeface="Arial" pitchFamily="34" charset="0"/>
                </a:rPr>
                <a:t>Pred. PC</a:t>
              </a:r>
              <a:endParaRPr lang="en-US" sz="1100">
                <a:effectLst/>
                <a:latin typeface="Arial" pitchFamily="34" charset="0"/>
                <a:ea typeface="宋体"/>
                <a:cs typeface="Arial" pitchFamily="34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9395577" y="65054"/>
              <a:ext cx="0" cy="29634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52436" y="65385"/>
              <a:ext cx="852216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852475" y="65002"/>
              <a:ext cx="0" cy="6607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 Box 49"/>
            <p:cNvSpPr txBox="1"/>
            <p:nvPr/>
          </p:nvSpPr>
          <p:spPr>
            <a:xfrm>
              <a:off x="1876748" y="165940"/>
              <a:ext cx="1775587" cy="50196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59371" tIns="79685" rIns="159371" bIns="796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>
                  <a:effectLst/>
                  <a:latin typeface="Arial" pitchFamily="34" charset="0"/>
                  <a:ea typeface="宋体"/>
                  <a:cs typeface="Arial" pitchFamily="34" charset="0"/>
                </a:rPr>
                <a:t>Bimodal</a:t>
              </a:r>
              <a:endParaRPr lang="en-US" sz="1100">
                <a:effectLst/>
                <a:latin typeface="Arial" pitchFamily="34" charset="0"/>
                <a:ea typeface="宋体"/>
                <a:cs typeface="Arial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572298" y="1056300"/>
              <a:ext cx="2028190" cy="43751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Arial" pitchFamily="34" charset="0"/>
                  <a:ea typeface="宋体"/>
                  <a:cs typeface="Arial" pitchFamily="34" charset="0"/>
                </a:rPr>
                <a:t>Selection Logic</a:t>
              </a:r>
              <a:endParaRPr lang="en-US" sz="1200">
                <a:effectLst/>
                <a:latin typeface="Arial" pitchFamily="34" charset="0"/>
                <a:ea typeface="宋体"/>
                <a:cs typeface="Arial" pitchFamily="34" charset="0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 flipV="1">
              <a:off x="6600275" y="1272738"/>
              <a:ext cx="1166235" cy="74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808428" y="3511513"/>
              <a:ext cx="57282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966306" y="3686197"/>
              <a:ext cx="23421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200634" y="4505024"/>
              <a:ext cx="371651" cy="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743672" y="4368083"/>
              <a:ext cx="2589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743316" y="4607551"/>
              <a:ext cx="44774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6191058" y="3031845"/>
              <a:ext cx="1029" cy="15757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6591956" y="4095122"/>
              <a:ext cx="8320" cy="13430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 Box 42"/>
          <p:cNvSpPr txBox="1"/>
          <p:nvPr/>
        </p:nvSpPr>
        <p:spPr>
          <a:xfrm>
            <a:off x="5693045" y="3412564"/>
            <a:ext cx="1715761" cy="47363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effectLst/>
                <a:latin typeface="Arial" pitchFamily="34" charset="0"/>
                <a:ea typeface="宋体"/>
                <a:cs typeface="Arial" pitchFamily="34" charset="0"/>
              </a:rPr>
              <a:t>Indirect</a:t>
            </a:r>
            <a:endParaRPr lang="en-US" sz="1100" dirty="0">
              <a:effectLst/>
              <a:latin typeface="Arial" pitchFamily="34" charset="0"/>
              <a:ea typeface="宋体"/>
              <a:cs typeface="Arial" pitchFamily="34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868354" y="3889548"/>
            <a:ext cx="116609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334000" y="5181600"/>
            <a:ext cx="534354" cy="134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867400" y="3901191"/>
            <a:ext cx="954" cy="12938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44"/>
          <p:cNvSpPr txBox="1"/>
          <p:nvPr/>
        </p:nvSpPr>
        <p:spPr>
          <a:xfrm>
            <a:off x="4130480" y="2086224"/>
            <a:ext cx="1313906" cy="47363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 smtClean="0">
                <a:effectLst/>
                <a:latin typeface="Arial" pitchFamily="34" charset="0"/>
                <a:ea typeface="宋体"/>
                <a:cs typeface="Arial" pitchFamily="34" charset="0"/>
              </a:rPr>
              <a:t>Direct</a:t>
            </a:r>
            <a:endParaRPr lang="en-US" sz="1100" dirty="0">
              <a:effectLst/>
              <a:latin typeface="Arial" pitchFamily="34" charset="0"/>
              <a:ea typeface="宋体"/>
              <a:cs typeface="Arial" pitchFamily="34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246473" y="2421964"/>
            <a:ext cx="621881" cy="12443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957486" y="2566355"/>
            <a:ext cx="910868" cy="48164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1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18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Toronto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 Wu</dc:creator>
  <cp:lastModifiedBy>Di Wu</cp:lastModifiedBy>
  <cp:revision>3</cp:revision>
  <dcterms:created xsi:type="dcterms:W3CDTF">2013-03-22T16:26:36Z</dcterms:created>
  <dcterms:modified xsi:type="dcterms:W3CDTF">2014-07-03T03:35:32Z</dcterms:modified>
</cp:coreProperties>
</file>