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" y="77888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76904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62200" y="77887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29510" y="14212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75802" y="106807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19400" y="94816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90992" y="94816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29043" y="1171264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90992" y="145035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2625512" y="184568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3314700" y="14342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 smtClean="0"/>
              <a:t>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411216" y="193710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2002" y="1752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055196" y="202853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56930" y="77888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56930" y="95799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28522" y="95799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66573" y="1181100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28522" y="146018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rapezoid 52"/>
          <p:cNvSpPr/>
          <p:nvPr/>
        </p:nvSpPr>
        <p:spPr>
          <a:xfrm rot="10800000">
            <a:off x="4863042" y="185551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52230" y="144406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648746" y="194694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89532" y="176227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292726" y="203837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66499" y="14342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652942" y="242386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914400" y="274320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81000" y="291248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819400" y="290264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62200" y="291247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29510" y="35548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75802" y="320167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290992" y="341199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0800000">
            <a:off x="2625512" y="397928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3314700" y="35678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 smtClean="0"/>
              <a:t>0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411216" y="407070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52002" y="38860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055196" y="416213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056930" y="291248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8523" y="341199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rapezoid 81"/>
          <p:cNvSpPr/>
          <p:nvPr/>
        </p:nvSpPr>
        <p:spPr>
          <a:xfrm rot="10800000">
            <a:off x="4863042" y="398911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5552230" y="357766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648746" y="408054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89532" y="389587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292726" y="417197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66499" y="35678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3652942" y="455746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914400" y="317443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609600" y="290264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09600" y="343170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362200" y="341199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Di Wu</cp:lastModifiedBy>
  <cp:revision>23</cp:revision>
  <dcterms:created xsi:type="dcterms:W3CDTF">2006-08-16T00:00:00Z</dcterms:created>
  <dcterms:modified xsi:type="dcterms:W3CDTF">2014-07-22T18:35:25Z</dcterms:modified>
</cp:coreProperties>
</file>