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0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3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1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B235-83E8-459B-BC38-DDEE458D3442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055B-3140-4C80-8DAD-C64C6F49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5533" y="1600200"/>
            <a:ext cx="1066800" cy="1905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5400000">
            <a:off x="1951566" y="931333"/>
            <a:ext cx="194733" cy="1066800"/>
          </a:xfrm>
          <a:prstGeom prst="leftBrace">
            <a:avLst>
              <a:gd name="adj1" fmla="val 77222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390647" y="1790699"/>
            <a:ext cx="95250" cy="2880781"/>
          </a:xfrm>
          <a:prstGeom prst="leftBrace">
            <a:avLst>
              <a:gd name="adj1" fmla="val 77222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1733" y="1078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36 bits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1800" y="1600200"/>
            <a:ext cx="1066800" cy="1905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3407833" y="931333"/>
            <a:ext cx="194733" cy="1066800"/>
          </a:xfrm>
          <a:prstGeom prst="leftBrace">
            <a:avLst>
              <a:gd name="adj1" fmla="val 77222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0" y="1078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36 bits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19600" y="1600200"/>
            <a:ext cx="1066800" cy="1905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4722280" y="1064687"/>
            <a:ext cx="194737" cy="800099"/>
          </a:xfrm>
          <a:prstGeom prst="leftBrace">
            <a:avLst>
              <a:gd name="adj1" fmla="val 77222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77266" y="1078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 bits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3256490" y="-826558"/>
            <a:ext cx="222250" cy="3704166"/>
          </a:xfrm>
          <a:prstGeom prst="leftBrace">
            <a:avLst>
              <a:gd name="adj1" fmla="val 77222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01948" y="48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6 bits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1390647" y="1600200"/>
            <a:ext cx="95250" cy="190500"/>
          </a:xfrm>
          <a:prstGeom prst="leftBrace">
            <a:avLst>
              <a:gd name="adj1" fmla="val 77222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1493" y="1526173"/>
            <a:ext cx="42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1515533" y="1790698"/>
            <a:ext cx="1066800" cy="288078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8118" y="3061811"/>
            <a:ext cx="60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960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1790697"/>
            <a:ext cx="1066800" cy="288078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1790700"/>
            <a:ext cx="1066800" cy="288078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58899" y="4707467"/>
            <a:ext cx="138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M9K BRAM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15166" y="4707467"/>
            <a:ext cx="138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M9K BRAM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2966" y="4707467"/>
            <a:ext cx="138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M9K BRAM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4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17</cp:revision>
  <dcterms:created xsi:type="dcterms:W3CDTF">2014-07-08T18:26:23Z</dcterms:created>
  <dcterms:modified xsi:type="dcterms:W3CDTF">2014-07-22T18:36:02Z</dcterms:modified>
</cp:coreProperties>
</file>