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>
      <p:cViewPr varScale="1">
        <p:scale>
          <a:sx n="112" d="100"/>
          <a:sy n="112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E1F1-6434-4528-9621-187248682A14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1295400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9260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295400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3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1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1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>
            <a:off x="1028700" y="609600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14500" y="7620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514600" y="7620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66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095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2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866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05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89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33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4" idx="3"/>
          </p:cNvCxnSpPr>
          <p:nvPr/>
        </p:nvCxnSpPr>
        <p:spPr>
          <a:xfrm flipH="1">
            <a:off x="2190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81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781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657350" y="28575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943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943100" y="30861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574006" y="3414711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apezoid 89"/>
          <p:cNvSpPr/>
          <p:nvPr/>
        </p:nvSpPr>
        <p:spPr>
          <a:xfrm rot="10800000">
            <a:off x="876300" y="3309937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033462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485900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8350" y="335137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120900" y="149423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3238500" y="1295400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68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38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076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9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076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619500" y="7620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38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4419600" y="7620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771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000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27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771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10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94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38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6" idx="3"/>
          </p:cNvCxnSpPr>
          <p:nvPr/>
        </p:nvCxnSpPr>
        <p:spPr>
          <a:xfrm flipH="1">
            <a:off x="4095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886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86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62350" y="2857500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848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848100" y="3086100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507580" y="4150519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390900" y="2543949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2562" y="137516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147" name="Rectangle 146"/>
          <p:cNvSpPr/>
          <p:nvPr/>
        </p:nvSpPr>
        <p:spPr>
          <a:xfrm>
            <a:off x="5143500" y="129539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5473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43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5981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524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981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524500" y="7619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143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5" name="Rounded Rectangle 154"/>
          <p:cNvSpPr/>
          <p:nvPr/>
        </p:nvSpPr>
        <p:spPr>
          <a:xfrm>
            <a:off x="6324600" y="7619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5676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905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32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76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515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899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743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66" idx="3"/>
          </p:cNvCxnSpPr>
          <p:nvPr/>
        </p:nvCxnSpPr>
        <p:spPr>
          <a:xfrm flipH="1">
            <a:off x="6000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91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91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5467350" y="28574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753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753100" y="3086099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295900" y="2543948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923546" y="149422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48500" y="129539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7378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048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7886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429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886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7429500" y="7619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048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8229600" y="7619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7581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810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137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581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420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804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648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91" idx="3"/>
          </p:cNvCxnSpPr>
          <p:nvPr/>
        </p:nvCxnSpPr>
        <p:spPr>
          <a:xfrm flipH="1">
            <a:off x="7905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696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96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7372350" y="285749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7658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658100" y="3086099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200900" y="2543948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838239" y="14942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98" name="Trapezoid 197"/>
          <p:cNvSpPr/>
          <p:nvPr/>
        </p:nvSpPr>
        <p:spPr>
          <a:xfrm rot="10800000">
            <a:off x="2803287" y="4038600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257298" y="3810000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65356" y="3538537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028950" y="3810000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apezoid 213"/>
          <p:cNvSpPr/>
          <p:nvPr/>
        </p:nvSpPr>
        <p:spPr>
          <a:xfrm rot="10800000">
            <a:off x="4721225" y="4767263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175236" y="4538663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183294" y="4267200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4946888" y="4538663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H="1">
            <a:off x="5417343" y="4881562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rapezoid 225"/>
          <p:cNvSpPr/>
          <p:nvPr/>
        </p:nvSpPr>
        <p:spPr>
          <a:xfrm rot="10800000">
            <a:off x="6641863" y="550163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5095874" y="527303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03932" y="500157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867526" y="527303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7337981" y="561593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7030919" y="5730240"/>
            <a:ext cx="0" cy="518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981699" y="5875456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 Wu</dc:creator>
  <cp:lastModifiedBy>Di Wu</cp:lastModifiedBy>
  <cp:revision>36</cp:revision>
  <dcterms:created xsi:type="dcterms:W3CDTF">2014-07-05T17:21:00Z</dcterms:created>
  <dcterms:modified xsi:type="dcterms:W3CDTF">2014-07-22T18:37:14Z</dcterms:modified>
</cp:coreProperties>
</file>