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8" autoAdjust="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7A71-8295-4BA4-9413-C501583C4A6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70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Process 6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apezoid 77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3" name="Flowchart: Process 8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18</cp:revision>
  <dcterms:created xsi:type="dcterms:W3CDTF">2013-03-22T16:26:36Z</dcterms:created>
  <dcterms:modified xsi:type="dcterms:W3CDTF">2014-09-10T01:06:09Z</dcterms:modified>
</cp:coreProperties>
</file>