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9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1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6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0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0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0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DA087-9DF7-4335-9A01-2C645E811B5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295400"/>
            <a:ext cx="2133600" cy="22717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600200"/>
            <a:ext cx="21336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eight vector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6900" y="926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Table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990600" y="175260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5" idx="0"/>
          </p:cNvCxnSpPr>
          <p:nvPr/>
        </p:nvCxnSpPr>
        <p:spPr>
          <a:xfrm>
            <a:off x="4199467" y="1752600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</p:cNvCxnSpPr>
          <p:nvPr/>
        </p:nvCxnSpPr>
        <p:spPr>
          <a:xfrm>
            <a:off x="3657600" y="1752600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7987" y="177273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</a:p>
        </p:txBody>
      </p:sp>
      <p:sp>
        <p:nvSpPr>
          <p:cNvPr id="15" name="Oval 14"/>
          <p:cNvSpPr/>
          <p:nvPr/>
        </p:nvSpPr>
        <p:spPr>
          <a:xfrm>
            <a:off x="3983567" y="2110833"/>
            <a:ext cx="431800" cy="4318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/>
          <p:cNvCxnSpPr>
            <a:endCxn id="15" idx="6"/>
          </p:cNvCxnSpPr>
          <p:nvPr/>
        </p:nvCxnSpPr>
        <p:spPr>
          <a:xfrm flipH="1">
            <a:off x="4415367" y="2326733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8199" y="2142067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 smtClean="0"/>
              <a:t>0</a:t>
            </a:r>
          </a:p>
        </p:txBody>
      </p:sp>
      <p:cxnSp>
        <p:nvCxnSpPr>
          <p:cNvPr id="19" name="Straight Arrow Connector 18"/>
          <p:cNvCxnSpPr>
            <a:stCxn id="15" idx="4"/>
          </p:cNvCxnSpPr>
          <p:nvPr/>
        </p:nvCxnSpPr>
        <p:spPr>
          <a:xfrm>
            <a:off x="4199467" y="2542633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1" idx="0"/>
          </p:cNvCxnSpPr>
          <p:nvPr/>
        </p:nvCxnSpPr>
        <p:spPr>
          <a:xfrm>
            <a:off x="6400800" y="1752600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19320" y="177273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h</a:t>
            </a:r>
            <a:endParaRPr lang="en-US" baseline="-25000" dirty="0" smtClean="0"/>
          </a:p>
        </p:txBody>
      </p:sp>
      <p:sp>
        <p:nvSpPr>
          <p:cNvPr id="31" name="Oval 30"/>
          <p:cNvSpPr/>
          <p:nvPr/>
        </p:nvSpPr>
        <p:spPr>
          <a:xfrm>
            <a:off x="6184900" y="2110833"/>
            <a:ext cx="431800" cy="4318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/>
          <p:cNvCxnSpPr>
            <a:endCxn id="31" idx="6"/>
          </p:cNvCxnSpPr>
          <p:nvPr/>
        </p:nvCxnSpPr>
        <p:spPr>
          <a:xfrm flipH="1">
            <a:off x="6616700" y="2326733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49532" y="2142067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h</a:t>
            </a:r>
            <a:endParaRPr lang="en-US" baseline="-25000" dirty="0" smtClean="0"/>
          </a:p>
        </p:txBody>
      </p:sp>
      <p:cxnSp>
        <p:nvCxnSpPr>
          <p:cNvPr id="34" name="Straight Arrow Connector 33"/>
          <p:cNvCxnSpPr>
            <a:stCxn id="31" idx="4"/>
          </p:cNvCxnSpPr>
          <p:nvPr/>
        </p:nvCxnSpPr>
        <p:spPr>
          <a:xfrm>
            <a:off x="6400800" y="2542633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23365" y="1972523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sp>
        <p:nvSpPr>
          <p:cNvPr id="37" name="Trapezoid 36"/>
          <p:cNvSpPr/>
          <p:nvPr/>
        </p:nvSpPr>
        <p:spPr>
          <a:xfrm rot="10800000">
            <a:off x="3858681" y="2864366"/>
            <a:ext cx="2990852" cy="381000"/>
          </a:xfrm>
          <a:prstGeom prst="trapezoid">
            <a:avLst>
              <a:gd name="adj" fmla="val 100555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371041" y="3245367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97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 of 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Wu</dc:creator>
  <cp:lastModifiedBy>Di Wu</cp:lastModifiedBy>
  <cp:revision>16</cp:revision>
  <dcterms:created xsi:type="dcterms:W3CDTF">2014-07-04T03:36:35Z</dcterms:created>
  <dcterms:modified xsi:type="dcterms:W3CDTF">2014-07-24T18:08:50Z</dcterms:modified>
</cp:coreProperties>
</file>