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5886449" y="4448768"/>
            <a:ext cx="2171222" cy="99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8" name="Trapezoid 217"/>
          <p:cNvSpPr/>
          <p:nvPr/>
        </p:nvSpPr>
        <p:spPr>
          <a:xfrm rot="10800000">
            <a:off x="6022762" y="4618851"/>
            <a:ext cx="1989508" cy="439516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19" name="Straight Arrow Connector 218"/>
          <p:cNvCxnSpPr/>
          <p:nvPr/>
        </p:nvCxnSpPr>
        <p:spPr>
          <a:xfrm flipH="1">
            <a:off x="7887278" y="4760503"/>
            <a:ext cx="2975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8057671" y="4599462"/>
                <a:ext cx="1162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671" y="4599462"/>
                <a:ext cx="1162529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/>
          <p:cNvCxnSpPr/>
          <p:nvPr/>
        </p:nvCxnSpPr>
        <p:spPr>
          <a:xfrm flipH="1">
            <a:off x="7721227" y="4961551"/>
            <a:ext cx="4919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8170804" y="4800509"/>
                <a:ext cx="329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804" y="4800509"/>
                <a:ext cx="32945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TextBox 222"/>
          <p:cNvSpPr txBox="1"/>
          <p:nvPr/>
        </p:nvSpPr>
        <p:spPr>
          <a:xfrm>
            <a:off x="5891522" y="50700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6-LUT</a:t>
            </a:r>
            <a:endParaRPr lang="en-US" baseline="-25000" dirty="0" smtClean="0"/>
          </a:p>
        </p:txBody>
      </p:sp>
      <p:cxnSp>
        <p:nvCxnSpPr>
          <p:cNvPr id="224" name="Straight Arrow Connector 223"/>
          <p:cNvCxnSpPr/>
          <p:nvPr/>
        </p:nvCxnSpPr>
        <p:spPr>
          <a:xfrm>
            <a:off x="7109824" y="505836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2209800" y="4448768"/>
            <a:ext cx="2044594" cy="99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5800" y="76200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52400" y="24548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590800" y="23564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133600" y="245479"/>
            <a:ext cx="438785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162810" y="887835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810" y="887835"/>
                <a:ext cx="499533" cy="362984"/>
              </a:xfrm>
              <a:prstGeom prst="rect">
                <a:avLst/>
              </a:prstGeom>
              <a:blipFill rotWithShape="1">
                <a:blip r:embed="rId4"/>
                <a:stretch>
                  <a:fillRect r="-365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5115983" y="1045161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580467" y="740070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0800000">
            <a:off x="2396912" y="1312279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3027672" y="140370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180597" y="1249817"/>
                <a:ext cx="1186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97" y="1249817"/>
                <a:ext cx="1186930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>
            <a:off x="3589443" y="1741308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93687" y="3071823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baseline="-25000" dirty="0" smtClean="0"/>
          </a:p>
        </p:txBody>
      </p:sp>
      <p:sp>
        <p:nvSpPr>
          <p:cNvPr id="91" name="Rectangle 90"/>
          <p:cNvSpPr/>
          <p:nvPr/>
        </p:nvSpPr>
        <p:spPr>
          <a:xfrm>
            <a:off x="685800" y="507431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381000" y="235645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81000" y="764707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133600" y="742530"/>
            <a:ext cx="6377517" cy="2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895600" y="235642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81625" y="887835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625" y="887835"/>
                <a:ext cx="499533" cy="362984"/>
              </a:xfrm>
              <a:prstGeom prst="rect">
                <a:avLst/>
              </a:prstGeom>
              <a:blipFill rotWithShape="1">
                <a:blip r:embed="rId6"/>
                <a:stretch>
                  <a:fillRect r="-365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flipH="1">
            <a:off x="4885267" y="744992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004628" y="893020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628" y="893020"/>
                <a:ext cx="499533" cy="362984"/>
              </a:xfrm>
              <a:prstGeom prst="rect">
                <a:avLst/>
              </a:prstGeom>
              <a:blipFill rotWithShape="1">
                <a:blip r:embed="rId7"/>
                <a:stretch>
                  <a:fillRect r="-3292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rapezoid 69"/>
          <p:cNvSpPr/>
          <p:nvPr/>
        </p:nvSpPr>
        <p:spPr>
          <a:xfrm rot="10800000">
            <a:off x="4381504" y="1312279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3886200" y="1741308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866217" y="887835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17" y="887835"/>
                <a:ext cx="499533" cy="362984"/>
              </a:xfrm>
              <a:prstGeom prst="rect">
                <a:avLst/>
              </a:prstGeom>
              <a:blipFill rotWithShape="1">
                <a:blip r:embed="rId8"/>
                <a:stretch>
                  <a:fillRect r="-34146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/>
          <p:nvPr/>
        </p:nvCxnSpPr>
        <p:spPr>
          <a:xfrm>
            <a:off x="4147817" y="1403706"/>
            <a:ext cx="3056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2760556" y="1495134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760556" y="1753650"/>
            <a:ext cx="820844" cy="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4743454" y="1484491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886200" y="1753650"/>
            <a:ext cx="8608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rapezoid 96"/>
          <p:cNvSpPr/>
          <p:nvPr/>
        </p:nvSpPr>
        <p:spPr>
          <a:xfrm rot="10800000">
            <a:off x="3387512" y="2045058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4038600" y="214954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348583" y="1964878"/>
                <a:ext cx="39487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83" y="1964878"/>
                <a:ext cx="394871" cy="362984"/>
              </a:xfrm>
              <a:prstGeom prst="rect">
                <a:avLst/>
              </a:prstGeom>
              <a:blipFill rotWithShape="1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/>
          <p:nvPr/>
        </p:nvCxnSpPr>
        <p:spPr>
          <a:xfrm>
            <a:off x="3752849" y="2227914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216650" y="241303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5636683" y="892491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683" y="892491"/>
                <a:ext cx="499533" cy="362984"/>
              </a:xfrm>
              <a:prstGeom prst="rect">
                <a:avLst/>
              </a:prstGeom>
              <a:blipFill rotWithShape="1">
                <a:blip r:embed="rId10"/>
                <a:stretch>
                  <a:fillRect r="-2682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/>
          <p:cNvCxnSpPr/>
          <p:nvPr/>
        </p:nvCxnSpPr>
        <p:spPr>
          <a:xfrm flipH="1">
            <a:off x="8206317" y="745728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rapezoid 127"/>
          <p:cNvSpPr/>
          <p:nvPr/>
        </p:nvSpPr>
        <p:spPr>
          <a:xfrm rot="10800000">
            <a:off x="6022762" y="1317937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29" name="Straight Arrow Connector 128"/>
          <p:cNvCxnSpPr/>
          <p:nvPr/>
        </p:nvCxnSpPr>
        <p:spPr>
          <a:xfrm flipH="1">
            <a:off x="6653522" y="1409366"/>
            <a:ext cx="20447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756922" y="1249816"/>
                <a:ext cx="1186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922" y="1249816"/>
                <a:ext cx="1186930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/>
          <p:cNvCxnSpPr/>
          <p:nvPr/>
        </p:nvCxnSpPr>
        <p:spPr>
          <a:xfrm>
            <a:off x="7215293" y="1746966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6521450" y="241300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6507475" y="89349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75" y="893493"/>
                <a:ext cx="499533" cy="362984"/>
              </a:xfrm>
              <a:prstGeom prst="rect">
                <a:avLst/>
              </a:prstGeom>
              <a:blipFill rotWithShape="1">
                <a:blip r:embed="rId12"/>
                <a:stretch>
                  <a:fillRect r="-365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Arrow Connector 133"/>
          <p:cNvCxnSpPr/>
          <p:nvPr/>
        </p:nvCxnSpPr>
        <p:spPr>
          <a:xfrm flipH="1">
            <a:off x="8511117" y="750650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7426959" y="898678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59" y="898678"/>
                <a:ext cx="499533" cy="362984"/>
              </a:xfrm>
              <a:prstGeom prst="rect">
                <a:avLst/>
              </a:prstGeom>
              <a:blipFill rotWithShape="1">
                <a:blip r:embed="rId13"/>
                <a:stretch>
                  <a:fillRect r="-62195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rapezoid 135"/>
          <p:cNvSpPr/>
          <p:nvPr/>
        </p:nvSpPr>
        <p:spPr>
          <a:xfrm rot="10800000">
            <a:off x="8007354" y="1317937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7512050" y="1746966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8492067" y="89349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7" y="893493"/>
                <a:ext cx="499533" cy="362984"/>
              </a:xfrm>
              <a:prstGeom prst="rect">
                <a:avLst/>
              </a:prstGeom>
              <a:blipFill rotWithShape="1">
                <a:blip r:embed="rId14"/>
                <a:stretch>
                  <a:fillRect r="-34146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/>
          <p:cNvCxnSpPr/>
          <p:nvPr/>
        </p:nvCxnSpPr>
        <p:spPr>
          <a:xfrm flipV="1">
            <a:off x="7835900" y="1409364"/>
            <a:ext cx="243417" cy="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386406" y="1500792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6386406" y="1759308"/>
            <a:ext cx="820844" cy="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8369304" y="1490149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7512050" y="1759308"/>
            <a:ext cx="8608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apezoid 143"/>
          <p:cNvSpPr/>
          <p:nvPr/>
        </p:nvSpPr>
        <p:spPr>
          <a:xfrm rot="10800000">
            <a:off x="7013362" y="2050716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45" name="Straight Arrow Connector 144"/>
          <p:cNvCxnSpPr/>
          <p:nvPr/>
        </p:nvCxnSpPr>
        <p:spPr>
          <a:xfrm flipH="1">
            <a:off x="7664450" y="2155202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7974433" y="1970536"/>
                <a:ext cx="39487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33" y="1970536"/>
                <a:ext cx="394871" cy="362984"/>
              </a:xfrm>
              <a:prstGeom prst="rect">
                <a:avLst/>
              </a:prstGeom>
              <a:blipFill rotWithShape="1">
                <a:blip r:embed="rId15"/>
                <a:stretch>
                  <a:fillRect r="-52308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/>
          <p:cNvCxnSpPr/>
          <p:nvPr/>
        </p:nvCxnSpPr>
        <p:spPr>
          <a:xfrm>
            <a:off x="7378699" y="2233572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85800" y="3370914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152400" y="3540195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590800" y="3530359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133600" y="3540193"/>
            <a:ext cx="4439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2162810" y="3991779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810" y="3991779"/>
                <a:ext cx="499533" cy="362984"/>
              </a:xfrm>
              <a:prstGeom prst="rect">
                <a:avLst/>
              </a:prstGeom>
              <a:blipFill rotWithShape="1">
                <a:blip r:embed="rId16"/>
                <a:stretch>
                  <a:fillRect r="-365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/>
          <p:cNvSpPr txBox="1"/>
          <p:nvPr/>
        </p:nvSpPr>
        <p:spPr>
          <a:xfrm>
            <a:off x="5077042" y="4486611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3475461" y="4051563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685800" y="3802145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381000" y="3530359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81000" y="4059421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2133600" y="4039704"/>
            <a:ext cx="5702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971800" y="3536014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2571311" y="3991568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11" y="3991568"/>
                <a:ext cx="499533" cy="362984"/>
              </a:xfrm>
              <a:prstGeom prst="rect">
                <a:avLst/>
              </a:prstGeom>
              <a:blipFill rotWithShape="1">
                <a:blip r:embed="rId17"/>
                <a:stretch>
                  <a:fillRect r="-365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/>
          <p:cNvCxnSpPr/>
          <p:nvPr/>
        </p:nvCxnSpPr>
        <p:spPr>
          <a:xfrm flipH="1">
            <a:off x="3962399" y="404276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2899622" y="401374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622" y="4013743"/>
                <a:ext cx="499533" cy="362984"/>
              </a:xfrm>
              <a:prstGeom prst="rect">
                <a:avLst/>
              </a:prstGeom>
              <a:blipFill rotWithShape="1">
                <a:blip r:embed="rId18"/>
                <a:stretch>
                  <a:fillRect r="-3292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3386667" y="401374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67" y="4013743"/>
                <a:ext cx="499533" cy="362984"/>
              </a:xfrm>
              <a:prstGeom prst="rect">
                <a:avLst/>
              </a:prstGeom>
              <a:blipFill rotWithShape="1">
                <a:blip r:embed="rId19"/>
                <a:stretch>
                  <a:fillRect r="-3292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Arrow Connector 179"/>
          <p:cNvCxnSpPr/>
          <p:nvPr/>
        </p:nvCxnSpPr>
        <p:spPr>
          <a:xfrm>
            <a:off x="6216650" y="3536017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5626945" y="3991568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945" y="3991568"/>
                <a:ext cx="499533" cy="362984"/>
              </a:xfrm>
              <a:prstGeom prst="rect">
                <a:avLst/>
              </a:prstGeom>
              <a:blipFill rotWithShape="1">
                <a:blip r:embed="rId20"/>
                <a:stretch>
                  <a:fillRect r="-2804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/>
          <p:cNvCxnSpPr/>
          <p:nvPr/>
        </p:nvCxnSpPr>
        <p:spPr>
          <a:xfrm flipH="1">
            <a:off x="7296148" y="4040442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6573330" y="353229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6136216" y="3993037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216" y="3993037"/>
                <a:ext cx="499533" cy="362984"/>
              </a:xfrm>
              <a:prstGeom prst="rect">
                <a:avLst/>
              </a:prstGeom>
              <a:blipFill rotWithShape="1">
                <a:blip r:embed="rId21"/>
                <a:stretch>
                  <a:fillRect r="-243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Straight Arrow Connector 188"/>
          <p:cNvCxnSpPr/>
          <p:nvPr/>
        </p:nvCxnSpPr>
        <p:spPr>
          <a:xfrm flipH="1">
            <a:off x="7835899" y="4045364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6535841" y="3997755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841" y="3997755"/>
                <a:ext cx="499533" cy="362984"/>
              </a:xfrm>
              <a:prstGeom prst="rect">
                <a:avLst/>
              </a:prstGeom>
              <a:blipFill rotWithShape="1">
                <a:blip r:embed="rId22"/>
                <a:stretch>
                  <a:fillRect r="-62195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7247467" y="3992570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467" y="3992570"/>
                <a:ext cx="499533" cy="362984"/>
              </a:xfrm>
              <a:prstGeom prst="rect">
                <a:avLst/>
              </a:prstGeom>
              <a:blipFill rotWithShape="1">
                <a:blip r:embed="rId23"/>
                <a:stretch>
                  <a:fillRect r="-32927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Trapezoid 203"/>
          <p:cNvSpPr/>
          <p:nvPr/>
        </p:nvSpPr>
        <p:spPr>
          <a:xfrm rot="10800000">
            <a:off x="2404103" y="4618851"/>
            <a:ext cx="1804890" cy="439516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7" name="Straight Arrow Connector 206"/>
          <p:cNvCxnSpPr/>
          <p:nvPr/>
        </p:nvCxnSpPr>
        <p:spPr>
          <a:xfrm flipH="1">
            <a:off x="4084001" y="4760503"/>
            <a:ext cx="2975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4254394" y="4599462"/>
                <a:ext cx="9882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394" y="4599462"/>
                <a:ext cx="988269" cy="307777"/>
              </a:xfrm>
              <a:prstGeom prst="rect">
                <a:avLst/>
              </a:prstGeom>
              <a:blipFill rotWithShape="1">
                <a:blip r:embed="rId2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Straight Arrow Connector 208"/>
          <p:cNvCxnSpPr/>
          <p:nvPr/>
        </p:nvCxnSpPr>
        <p:spPr>
          <a:xfrm flipH="1">
            <a:off x="3917950" y="4961551"/>
            <a:ext cx="4919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4367527" y="4800509"/>
                <a:ext cx="329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527" y="4800509"/>
                <a:ext cx="329455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TextBox 211"/>
          <p:cNvSpPr txBox="1"/>
          <p:nvPr/>
        </p:nvSpPr>
        <p:spPr>
          <a:xfrm>
            <a:off x="2209800" y="50583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6-LUT</a:t>
            </a:r>
            <a:endParaRPr lang="en-US" baseline="-25000" dirty="0" smtClean="0"/>
          </a:p>
        </p:txBody>
      </p:sp>
      <p:cxnSp>
        <p:nvCxnSpPr>
          <p:cNvPr id="213" name="Straight Arrow Connector 212"/>
          <p:cNvCxnSpPr/>
          <p:nvPr/>
        </p:nvCxnSpPr>
        <p:spPr>
          <a:xfrm>
            <a:off x="3306547" y="505836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rapezoid 213"/>
          <p:cNvSpPr/>
          <p:nvPr/>
        </p:nvSpPr>
        <p:spPr>
          <a:xfrm rot="10800000">
            <a:off x="3393862" y="2537321"/>
            <a:ext cx="4532630" cy="358278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4992399" y="2531664"/>
            <a:ext cx="15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Wallace Tree</a:t>
            </a:r>
            <a:endParaRPr lang="en-US" baseline="-25000" dirty="0" smtClean="0"/>
          </a:p>
        </p:txBody>
      </p:sp>
      <p:cxnSp>
        <p:nvCxnSpPr>
          <p:cNvPr id="216" name="Straight Arrow Connector 215"/>
          <p:cNvCxnSpPr/>
          <p:nvPr/>
        </p:nvCxnSpPr>
        <p:spPr>
          <a:xfrm>
            <a:off x="5782865" y="2895599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rapezoid 224"/>
          <p:cNvSpPr/>
          <p:nvPr/>
        </p:nvSpPr>
        <p:spPr>
          <a:xfrm rot="10800000">
            <a:off x="2934970" y="5667968"/>
            <a:ext cx="4532630" cy="358278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26" name="TextBox 225"/>
          <p:cNvSpPr txBox="1"/>
          <p:nvPr/>
        </p:nvSpPr>
        <p:spPr>
          <a:xfrm>
            <a:off x="4427853" y="5656915"/>
            <a:ext cx="15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Wallace Tree</a:t>
            </a:r>
            <a:endParaRPr lang="en-US" baseline="-25000" dirty="0" smtClean="0"/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5218319" y="6020850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4492866" y="633626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885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198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Di Wu</cp:lastModifiedBy>
  <cp:revision>73</cp:revision>
  <dcterms:created xsi:type="dcterms:W3CDTF">2006-08-16T00:00:00Z</dcterms:created>
  <dcterms:modified xsi:type="dcterms:W3CDTF">2014-07-24T20:06:03Z</dcterms:modified>
</cp:coreProperties>
</file>