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1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4924-4F2F-48DB-A02C-E65976A9AA6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453417" y="791878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234218" y="791878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738920" y="1240855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5"/>
          <p:cNvSpPr txBox="1"/>
          <p:nvPr/>
        </p:nvSpPr>
        <p:spPr>
          <a:xfrm>
            <a:off x="405694" y="902301"/>
            <a:ext cx="10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PC[9:2]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234219" y="1126555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453418" y="1126555"/>
            <a:ext cx="152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TextBox 10"/>
          <p:cNvSpPr txBox="1"/>
          <p:nvPr/>
        </p:nvSpPr>
        <p:spPr>
          <a:xfrm>
            <a:off x="849042" y="304800"/>
            <a:ext cx="2557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BTB + bimodal-256</a:t>
            </a:r>
            <a:endParaRPr lang="en-US" sz="2200" dirty="0"/>
          </a:p>
        </p:txBody>
      </p:sp>
      <p:sp>
        <p:nvSpPr>
          <p:cNvPr id="88" name="TextBox 27"/>
          <p:cNvSpPr txBox="1"/>
          <p:nvPr/>
        </p:nvSpPr>
        <p:spPr>
          <a:xfrm>
            <a:off x="3056666" y="13785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605437" y="791878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757838" y="791913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 rot="10800000">
            <a:off x="2913381" y="792320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336728" y="792321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117529" y="792321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622231" y="1241298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17530" y="1126998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336729" y="1126998"/>
            <a:ext cx="455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TextBox 39"/>
          <p:cNvSpPr txBox="1"/>
          <p:nvPr/>
        </p:nvSpPr>
        <p:spPr>
          <a:xfrm>
            <a:off x="5801136" y="305242"/>
            <a:ext cx="234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BTB + bimodal-768</a:t>
            </a:r>
            <a:endParaRPr lang="en-US" sz="2200" dirty="0"/>
          </a:p>
        </p:txBody>
      </p:sp>
      <p:sp>
        <p:nvSpPr>
          <p:cNvPr id="98" name="TextBox 40"/>
          <p:cNvSpPr txBox="1"/>
          <p:nvPr/>
        </p:nvSpPr>
        <p:spPr>
          <a:xfrm>
            <a:off x="7939977" y="13789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7488748" y="792321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641149" y="792356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" name="Left Brace 100"/>
          <p:cNvSpPr/>
          <p:nvPr/>
        </p:nvSpPr>
        <p:spPr>
          <a:xfrm rot="10800000">
            <a:off x="7796692" y="792763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" name="TextBox 44"/>
          <p:cNvSpPr txBox="1"/>
          <p:nvPr/>
        </p:nvSpPr>
        <p:spPr>
          <a:xfrm>
            <a:off x="5256555" y="902744"/>
            <a:ext cx="94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PC[9:2]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414929" y="3799951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195730" y="3799951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5695723" y="4248928"/>
            <a:ext cx="500007" cy="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48"/>
          <p:cNvSpPr txBox="1"/>
          <p:nvPr/>
        </p:nvSpPr>
        <p:spPr>
          <a:xfrm>
            <a:off x="5501519" y="3910379"/>
            <a:ext cx="6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PC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95731" y="4134628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418779" y="4632674"/>
            <a:ext cx="152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9" name="TextBox 51"/>
          <p:cNvSpPr txBox="1"/>
          <p:nvPr/>
        </p:nvSpPr>
        <p:spPr>
          <a:xfrm>
            <a:off x="6098480" y="3312429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BTB + </a:t>
            </a:r>
            <a:r>
              <a:rPr lang="en-US" sz="2200" dirty="0" err="1"/>
              <a:t>g</a:t>
            </a:r>
            <a:r>
              <a:rPr lang="en-US" sz="2200" dirty="0" err="1" smtClean="0"/>
              <a:t>share</a:t>
            </a:r>
            <a:endParaRPr lang="en-US" sz="2200" dirty="0"/>
          </a:p>
        </p:txBody>
      </p:sp>
      <p:sp>
        <p:nvSpPr>
          <p:cNvPr id="110" name="TextBox 52"/>
          <p:cNvSpPr txBox="1"/>
          <p:nvPr/>
        </p:nvSpPr>
        <p:spPr>
          <a:xfrm>
            <a:off x="8027292" y="43866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566949" y="3799951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719350" y="3799986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3" name="Left Brace 112"/>
          <p:cNvSpPr/>
          <p:nvPr/>
        </p:nvSpPr>
        <p:spPr>
          <a:xfrm rot="10800000">
            <a:off x="7874893" y="3800393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5695723" y="4782712"/>
            <a:ext cx="1705770" cy="3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57"/>
              <p:cNvSpPr txBox="1"/>
              <p:nvPr/>
            </p:nvSpPr>
            <p:spPr>
              <a:xfrm>
                <a:off x="5079184" y="4839541"/>
                <a:ext cx="128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rgbClr val="FF0000"/>
                    </a:solidFill>
                  </a:rPr>
                  <a:t>PC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GHR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184" y="4839541"/>
                <a:ext cx="128008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81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Left Brace 115"/>
          <p:cNvSpPr/>
          <p:nvPr/>
        </p:nvSpPr>
        <p:spPr>
          <a:xfrm>
            <a:off x="5002890" y="4056635"/>
            <a:ext cx="152588" cy="960108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7" name="TextBox 64"/>
          <p:cNvSpPr txBox="1"/>
          <p:nvPr/>
        </p:nvSpPr>
        <p:spPr>
          <a:xfrm>
            <a:off x="3810833" y="4016454"/>
            <a:ext cx="114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Cannot access both in the same cycle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12928" y="2326289"/>
            <a:ext cx="0" cy="122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564329" y="2325157"/>
            <a:ext cx="620" cy="12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717349" y="2325158"/>
            <a:ext cx="378" cy="1232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10800000">
            <a:off x="7298249" y="2448369"/>
            <a:ext cx="533400" cy="152400"/>
          </a:xfrm>
          <a:prstGeom prst="trapezoid">
            <a:avLst>
              <a:gd name="adj" fmla="val 68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7564949" y="2600769"/>
            <a:ext cx="378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841431" y="2524569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67"/>
          <p:cNvSpPr txBox="1"/>
          <p:nvPr/>
        </p:nvSpPr>
        <p:spPr>
          <a:xfrm>
            <a:off x="5728464" y="2358416"/>
            <a:ext cx="11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PC[11:10]</a:t>
            </a:r>
            <a:endParaRPr lang="en-US" dirty="0"/>
          </a:p>
          <a:p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2496810" y="3799509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277611" y="3799509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82313" y="4248486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277612" y="4134186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96811" y="4134186"/>
            <a:ext cx="455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0" name="TextBox 93"/>
          <p:cNvSpPr txBox="1"/>
          <p:nvPr/>
        </p:nvSpPr>
        <p:spPr>
          <a:xfrm>
            <a:off x="961218" y="3312430"/>
            <a:ext cx="234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BTB + gselect-768</a:t>
            </a:r>
            <a:endParaRPr lang="en-US" sz="2200" dirty="0"/>
          </a:p>
        </p:txBody>
      </p:sp>
      <p:sp>
        <p:nvSpPr>
          <p:cNvPr id="131" name="TextBox 94"/>
          <p:cNvSpPr txBox="1"/>
          <p:nvPr/>
        </p:nvSpPr>
        <p:spPr>
          <a:xfrm>
            <a:off x="3100059" y="438618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648830" y="3799509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801231" y="3799544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4" name="Left Brace 133"/>
          <p:cNvSpPr/>
          <p:nvPr/>
        </p:nvSpPr>
        <p:spPr>
          <a:xfrm rot="10800000">
            <a:off x="2956774" y="3799951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5" name="TextBox 98"/>
          <p:cNvSpPr txBox="1"/>
          <p:nvPr/>
        </p:nvSpPr>
        <p:spPr>
          <a:xfrm>
            <a:off x="470257" y="3909932"/>
            <a:ext cx="8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PC[9:2]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2573010" y="5333477"/>
            <a:ext cx="0" cy="122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2724411" y="5332345"/>
            <a:ext cx="620" cy="12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877431" y="5332346"/>
            <a:ext cx="378" cy="1232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rapezoid 138"/>
          <p:cNvSpPr/>
          <p:nvPr/>
        </p:nvSpPr>
        <p:spPr>
          <a:xfrm rot="10800000">
            <a:off x="2458331" y="5455557"/>
            <a:ext cx="533400" cy="152400"/>
          </a:xfrm>
          <a:prstGeom prst="trapezoid">
            <a:avLst>
              <a:gd name="adj" fmla="val 68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2725031" y="5607957"/>
            <a:ext cx="378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001513" y="5531757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05"/>
          <p:cNvSpPr txBox="1"/>
          <p:nvPr/>
        </p:nvSpPr>
        <p:spPr>
          <a:xfrm>
            <a:off x="958498" y="5357761"/>
            <a:ext cx="10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GHR[1:0]</a:t>
            </a:r>
            <a:endParaRPr lang="en-US" dirty="0"/>
          </a:p>
        </p:txBody>
      </p:sp>
      <p:sp>
        <p:nvSpPr>
          <p:cNvPr id="145" name="TextBox 27"/>
          <p:cNvSpPr txBox="1"/>
          <p:nvPr/>
        </p:nvSpPr>
        <p:spPr>
          <a:xfrm>
            <a:off x="1864369" y="2838842"/>
            <a:ext cx="44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46" name="TextBox 27"/>
          <p:cNvSpPr txBox="1"/>
          <p:nvPr/>
        </p:nvSpPr>
        <p:spPr>
          <a:xfrm>
            <a:off x="6751937" y="2838842"/>
            <a:ext cx="44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47" name="TextBox 27"/>
          <p:cNvSpPr txBox="1"/>
          <p:nvPr/>
        </p:nvSpPr>
        <p:spPr>
          <a:xfrm>
            <a:off x="1864369" y="5955268"/>
            <a:ext cx="44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48" name="TextBox 27"/>
          <p:cNvSpPr txBox="1"/>
          <p:nvPr/>
        </p:nvSpPr>
        <p:spPr>
          <a:xfrm>
            <a:off x="6751936" y="5955268"/>
            <a:ext cx="44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1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12</cp:revision>
  <dcterms:created xsi:type="dcterms:W3CDTF">2014-07-23T20:09:21Z</dcterms:created>
  <dcterms:modified xsi:type="dcterms:W3CDTF">2014-07-23T20:42:15Z</dcterms:modified>
</cp:coreProperties>
</file>