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8" autoAdjust="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7A71-8295-4BA4-9413-C501583C4A6B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9"/>
          <p:cNvGrpSpPr/>
          <p:nvPr/>
        </p:nvGrpSpPr>
        <p:grpSpPr>
          <a:xfrm>
            <a:off x="-8147" y="315096"/>
            <a:ext cx="9144000" cy="5955030"/>
            <a:chOff x="0" y="0"/>
            <a:chExt cx="9867265" cy="5955030"/>
          </a:xfrm>
        </p:grpSpPr>
        <p:sp>
          <p:nvSpPr>
            <p:cNvPr id="30" name="Trapezoid 29"/>
            <p:cNvSpPr/>
            <p:nvPr/>
          </p:nvSpPr>
          <p:spPr>
            <a:xfrm rot="5400000">
              <a:off x="6528483" y="3074122"/>
              <a:ext cx="2447495" cy="413555"/>
            </a:xfrm>
            <a:prstGeom prst="trapezoid">
              <a:avLst>
                <a:gd name="adj" fmla="val 890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867265" cy="595503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201100" y="725777"/>
              <a:ext cx="1413614" cy="4307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505902" y="668504"/>
              <a:ext cx="831538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PC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22218" y="1260194"/>
              <a:ext cx="5494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22276" y="93709"/>
              <a:ext cx="0" cy="4650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381259" y="2428666"/>
              <a:ext cx="1585232" cy="179466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1"/>
            <p:cNvSpPr txBox="1"/>
            <p:nvPr/>
          </p:nvSpPr>
          <p:spPr>
            <a:xfrm>
              <a:off x="2490159" y="2623031"/>
              <a:ext cx="1476147" cy="5714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err="1">
                  <a:effectLst/>
                  <a:latin typeface="Arial" pitchFamily="34" charset="0"/>
                  <a:ea typeface="宋体"/>
                  <a:cs typeface="Arial" pitchFamily="34" charset="0"/>
                </a:rPr>
                <a:t>iCache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52435" y="5438663"/>
              <a:ext cx="419926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572007" y="3511513"/>
              <a:ext cx="1171665" cy="14306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FAC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BTB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2276" y="4744120"/>
              <a:ext cx="27497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52357" y="1170427"/>
              <a:ext cx="40" cy="426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037763" y="5106981"/>
              <a:ext cx="623690" cy="646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37"/>
            <p:cNvSpPr txBox="1"/>
            <p:nvPr/>
          </p:nvSpPr>
          <p:spPr>
            <a:xfrm>
              <a:off x="5037646" y="5134852"/>
              <a:ext cx="831538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+4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766749" y="1280359"/>
              <a:ext cx="0" cy="9674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07591" y="2553627"/>
              <a:ext cx="1536632" cy="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/>
            <p:cNvSpPr txBox="1"/>
            <p:nvPr/>
          </p:nvSpPr>
          <p:spPr>
            <a:xfrm>
              <a:off x="6130760" y="2554559"/>
              <a:ext cx="1851473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Arial" pitchFamily="34" charset="0"/>
                  <a:ea typeface="宋体"/>
                  <a:cs typeface="Arial" pitchFamily="34" charset="0"/>
                </a:rPr>
                <a:t>Imm26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192088" y="3028195"/>
              <a:ext cx="1353132" cy="36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44"/>
            <p:cNvSpPr txBox="1"/>
            <p:nvPr/>
          </p:nvSpPr>
          <p:spPr>
            <a:xfrm>
              <a:off x="6148441" y="2109887"/>
              <a:ext cx="2156506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Arial" pitchFamily="34" charset="0"/>
                  <a:ea typeface="宋体"/>
                  <a:cs typeface="Arial" pitchFamily="34" charset="0"/>
                </a:rPr>
                <a:t>Imm16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661235" y="5438385"/>
              <a:ext cx="9392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07591" y="2553627"/>
              <a:ext cx="0" cy="13430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47"/>
            <p:cNvSpPr txBox="1"/>
            <p:nvPr/>
          </p:nvSpPr>
          <p:spPr>
            <a:xfrm>
              <a:off x="6206309" y="3650323"/>
              <a:ext cx="1358593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 pitchFamily="34" charset="0"/>
                  <a:ea typeface="宋体"/>
                  <a:cs typeface="Arial" pitchFamily="34" charset="0"/>
                </a:rPr>
                <a:t>PC + 4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591956" y="4095114"/>
              <a:ext cx="944935" cy="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353301" y="663256"/>
              <a:ext cx="665064" cy="157106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018179" y="1272844"/>
              <a:ext cx="1553686" cy="7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958786" y="3028750"/>
              <a:ext cx="143679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56"/>
            <p:cNvSpPr txBox="1"/>
            <p:nvPr/>
          </p:nvSpPr>
          <p:spPr>
            <a:xfrm>
              <a:off x="7847296" y="2558209"/>
              <a:ext cx="1909281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 pitchFamily="34" charset="0"/>
                  <a:ea typeface="宋体"/>
                  <a:cs typeface="Arial" pitchFamily="34" charset="0"/>
                </a:rPr>
                <a:t>Pred. PC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9395577" y="65054"/>
              <a:ext cx="0" cy="29634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52436" y="65385"/>
              <a:ext cx="8522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52475" y="65002"/>
              <a:ext cx="0" cy="660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49"/>
            <p:cNvSpPr txBox="1"/>
            <p:nvPr/>
          </p:nvSpPr>
          <p:spPr>
            <a:xfrm>
              <a:off x="1876748" y="165940"/>
              <a:ext cx="1775587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Bimodal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298" y="1056300"/>
              <a:ext cx="2028190" cy="4375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itchFamily="34" charset="0"/>
                  <a:ea typeface="宋体"/>
                  <a:cs typeface="Arial" pitchFamily="34" charset="0"/>
                </a:rPr>
                <a:t>Selection Logic</a:t>
              </a:r>
              <a:endParaRPr lang="en-US" sz="12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6600275" y="1272738"/>
              <a:ext cx="1166235" cy="7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08428" y="3511513"/>
              <a:ext cx="572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966491" y="3887156"/>
              <a:ext cx="6057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43672" y="3896720"/>
              <a:ext cx="2589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48666" y="4110834"/>
              <a:ext cx="4477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192088" y="3028195"/>
              <a:ext cx="0" cy="10957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91956" y="4095114"/>
              <a:ext cx="0" cy="13430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 Box 42"/>
          <p:cNvSpPr txBox="1"/>
          <p:nvPr/>
        </p:nvSpPr>
        <p:spPr>
          <a:xfrm>
            <a:off x="5693045" y="3412564"/>
            <a:ext cx="1715761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 pitchFamily="34" charset="0"/>
                <a:ea typeface="宋体"/>
                <a:cs typeface="Arial" pitchFamily="34" charset="0"/>
              </a:rPr>
              <a:t>Indirect</a:t>
            </a:r>
            <a:endParaRPr lang="en-US" sz="1100" dirty="0">
              <a:effectLst/>
              <a:latin typeface="Arial" pitchFamily="34" charset="0"/>
              <a:ea typeface="宋体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48237" y="3889548"/>
            <a:ext cx="11348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04844" y="4876800"/>
            <a:ext cx="562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67400" y="3886200"/>
            <a:ext cx="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44"/>
          <p:cNvSpPr txBox="1"/>
          <p:nvPr/>
        </p:nvSpPr>
        <p:spPr>
          <a:xfrm>
            <a:off x="4130480" y="2086224"/>
            <a:ext cx="1313906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effectLst/>
                <a:latin typeface="Arial" pitchFamily="34" charset="0"/>
                <a:ea typeface="宋体"/>
                <a:cs typeface="Arial" pitchFamily="34" charset="0"/>
              </a:rPr>
              <a:t>Direct</a:t>
            </a:r>
            <a:endParaRPr lang="en-US" sz="1100" dirty="0">
              <a:effectLst/>
              <a:latin typeface="Arial" pitchFamily="34" charset="0"/>
              <a:ea typeface="宋体"/>
              <a:cs typeface="Arial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246473" y="2421964"/>
            <a:ext cx="621881" cy="1244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57486" y="2566355"/>
            <a:ext cx="910868" cy="4816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17</cp:revision>
  <dcterms:created xsi:type="dcterms:W3CDTF">2013-03-22T16:26:36Z</dcterms:created>
  <dcterms:modified xsi:type="dcterms:W3CDTF">2014-07-29T02:56:33Z</dcterms:modified>
</cp:coreProperties>
</file>