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5886449" y="44487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Trapezoid 217"/>
          <p:cNvSpPr/>
          <p:nvPr/>
        </p:nvSpPr>
        <p:spPr>
          <a:xfrm rot="10800000">
            <a:off x="6022762" y="46188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19" name="Straight Arrow Connector 218"/>
          <p:cNvCxnSpPr/>
          <p:nvPr/>
        </p:nvCxnSpPr>
        <p:spPr>
          <a:xfrm flipH="1">
            <a:off x="7887278" y="47605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8057671" y="45994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671" y="45994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/>
          <p:cNvCxnSpPr/>
          <p:nvPr/>
        </p:nvCxnSpPr>
        <p:spPr>
          <a:xfrm flipH="1">
            <a:off x="7721227" y="49615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8170804" y="48005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04" y="48005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/>
          <p:cNvSpPr txBox="1"/>
          <p:nvPr/>
        </p:nvSpPr>
        <p:spPr>
          <a:xfrm>
            <a:off x="5891522" y="50700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224" name="Straight Arrow Connector 223"/>
          <p:cNvCxnSpPr/>
          <p:nvPr/>
        </p:nvCxnSpPr>
        <p:spPr>
          <a:xfrm>
            <a:off x="7109824" y="50583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2209800" y="44487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5800" y="7620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52400" y="24548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90800" y="23564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33600" y="245479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162810" y="88783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887835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115983" y="104516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580467" y="7400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0800000">
            <a:off x="2396912" y="131227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27672" y="140370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180597" y="124981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1249817"/>
                <a:ext cx="1186930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3589443" y="1741308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93687" y="30718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91" name="Rectangle 90"/>
          <p:cNvSpPr/>
          <p:nvPr/>
        </p:nvSpPr>
        <p:spPr>
          <a:xfrm>
            <a:off x="685800" y="50743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381000" y="23564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1000" y="76470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133600" y="742530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95600" y="235642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1625" y="88783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887835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4885267" y="74499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04628" y="89302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893020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rapezoid 69"/>
          <p:cNvSpPr/>
          <p:nvPr/>
        </p:nvSpPr>
        <p:spPr>
          <a:xfrm rot="10800000">
            <a:off x="4381504" y="131227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886200" y="1741308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66217" y="88783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887835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3414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4147817" y="1403706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760556" y="1495134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760556" y="1753650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743454" y="1484491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86200" y="1753650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rapezoid 96"/>
          <p:cNvSpPr/>
          <p:nvPr/>
        </p:nvSpPr>
        <p:spPr>
          <a:xfrm rot="10800000">
            <a:off x="3387512" y="204505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4038600" y="214954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348583" y="1964878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1964878"/>
                <a:ext cx="394871" cy="362984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3752849" y="2227914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216650" y="24130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636683" y="89249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892491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 flipH="1">
            <a:off x="8206317" y="745728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rapezoid 127"/>
          <p:cNvSpPr/>
          <p:nvPr/>
        </p:nvSpPr>
        <p:spPr>
          <a:xfrm rot="10800000">
            <a:off x="6022762" y="131793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9" name="Straight Arrow Connector 128"/>
          <p:cNvCxnSpPr/>
          <p:nvPr/>
        </p:nvCxnSpPr>
        <p:spPr>
          <a:xfrm flipH="1">
            <a:off x="6653522" y="1409366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756922" y="1249816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1249816"/>
                <a:ext cx="118693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>
            <a:off x="7215293" y="1746966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1450" y="241300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507475" y="89349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893493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/>
          <p:cNvCxnSpPr/>
          <p:nvPr/>
        </p:nvCxnSpPr>
        <p:spPr>
          <a:xfrm flipH="1">
            <a:off x="8511117" y="75065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426959" y="89867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898678"/>
                <a:ext cx="499533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rapezoid 135"/>
          <p:cNvSpPr/>
          <p:nvPr/>
        </p:nvSpPr>
        <p:spPr>
          <a:xfrm rot="10800000">
            <a:off x="8007354" y="131793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7512050" y="1746966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8492067" y="89349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893493"/>
                <a:ext cx="499533" cy="362984"/>
              </a:xfrm>
              <a:prstGeom prst="rect">
                <a:avLst/>
              </a:prstGeom>
              <a:blipFill rotWithShape="1">
                <a:blip r:embed="rId14"/>
                <a:stretch>
                  <a:fillRect r="-3414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/>
          <p:cNvCxnSpPr/>
          <p:nvPr/>
        </p:nvCxnSpPr>
        <p:spPr>
          <a:xfrm flipV="1">
            <a:off x="7835900" y="1409364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386406" y="150079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386406" y="1759308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8369304" y="1490149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512050" y="1759308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rapezoid 143"/>
          <p:cNvSpPr/>
          <p:nvPr/>
        </p:nvSpPr>
        <p:spPr>
          <a:xfrm rot="10800000">
            <a:off x="7013362" y="2050716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7664450" y="2155202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974433" y="1970536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1970536"/>
                <a:ext cx="394871" cy="362984"/>
              </a:xfrm>
              <a:prstGeom prst="rect">
                <a:avLst/>
              </a:prstGeom>
              <a:blipFill rotWithShape="1">
                <a:blip r:embed="rId15"/>
                <a:stretch>
                  <a:fillRect r="-52308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7378699" y="2233572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85800" y="33709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2400" y="35401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590800" y="35303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133600" y="35401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162810" y="39917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3991779"/>
                <a:ext cx="499533" cy="362984"/>
              </a:xfrm>
              <a:prstGeom prst="rect">
                <a:avLst/>
              </a:prstGeom>
              <a:blipFill rotWithShape="1">
                <a:blip r:embed="rId16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5077042" y="44866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3475461" y="40515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85800" y="38021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381000" y="35303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1000" y="40594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133600" y="40397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971800" y="35360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571311" y="39915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11" y="3991568"/>
                <a:ext cx="499533" cy="362984"/>
              </a:xfrm>
              <a:prstGeom prst="rect">
                <a:avLst/>
              </a:prstGeom>
              <a:blipFill rotWithShape="1">
                <a:blip r:embed="rId17"/>
                <a:stretch>
                  <a:fillRect r="-365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/>
          <p:nvPr/>
        </p:nvCxnSpPr>
        <p:spPr>
          <a:xfrm flipH="1">
            <a:off x="3962399" y="40427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2899622" y="40137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22" y="4013743"/>
                <a:ext cx="499533" cy="362984"/>
              </a:xfrm>
              <a:prstGeom prst="rect">
                <a:avLst/>
              </a:prstGeom>
              <a:blipFill rotWithShape="1">
                <a:blip r:embed="rId18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86667" y="40137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67" y="4013743"/>
                <a:ext cx="499533" cy="362984"/>
              </a:xfrm>
              <a:prstGeom prst="rect">
                <a:avLst/>
              </a:prstGeom>
              <a:blipFill rotWithShape="1">
                <a:blip r:embed="rId19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/>
          <p:cNvCxnSpPr/>
          <p:nvPr/>
        </p:nvCxnSpPr>
        <p:spPr>
          <a:xfrm>
            <a:off x="6216650" y="35360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5626945" y="39915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45" y="3991568"/>
                <a:ext cx="499533" cy="362984"/>
              </a:xfrm>
              <a:prstGeom prst="rect">
                <a:avLst/>
              </a:prstGeom>
              <a:blipFill rotWithShape="1">
                <a:blip r:embed="rId20"/>
                <a:stretch>
                  <a:fillRect r="-2804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/>
          <p:cNvCxnSpPr/>
          <p:nvPr/>
        </p:nvCxnSpPr>
        <p:spPr>
          <a:xfrm flipH="1">
            <a:off x="7296148" y="40404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6573330" y="35322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6136216" y="39930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216" y="3993037"/>
                <a:ext cx="499533" cy="362984"/>
              </a:xfrm>
              <a:prstGeom prst="rect">
                <a:avLst/>
              </a:prstGeom>
              <a:blipFill rotWithShape="1">
                <a:blip r:embed="rId21"/>
                <a:stretch>
                  <a:fillRect r="-243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/>
          <p:cNvCxnSpPr/>
          <p:nvPr/>
        </p:nvCxnSpPr>
        <p:spPr>
          <a:xfrm flipH="1">
            <a:off x="7835899" y="40453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6535841" y="39977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41" y="3997755"/>
                <a:ext cx="499533" cy="362984"/>
              </a:xfrm>
              <a:prstGeom prst="rect">
                <a:avLst/>
              </a:prstGeom>
              <a:blipFill rotWithShape="1">
                <a:blip r:embed="rId22"/>
                <a:stretch>
                  <a:fillRect r="-62195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7247467" y="39925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467" y="3992570"/>
                <a:ext cx="499533" cy="362984"/>
              </a:xfrm>
              <a:prstGeom prst="rect">
                <a:avLst/>
              </a:prstGeom>
              <a:blipFill rotWithShape="1">
                <a:blip r:embed="rId23"/>
                <a:stretch>
                  <a:fillRect r="-32927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rapezoid 203"/>
          <p:cNvSpPr/>
          <p:nvPr/>
        </p:nvSpPr>
        <p:spPr>
          <a:xfrm rot="10800000">
            <a:off x="2404103" y="46188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4084001" y="47605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254394" y="45994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94" y="4599462"/>
                <a:ext cx="988269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/>
          <p:nvPr/>
        </p:nvCxnSpPr>
        <p:spPr>
          <a:xfrm flipH="1">
            <a:off x="3917950" y="49615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4367527" y="48005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27" y="4800509"/>
                <a:ext cx="3294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Box 211"/>
          <p:cNvSpPr txBox="1"/>
          <p:nvPr/>
        </p:nvSpPr>
        <p:spPr>
          <a:xfrm>
            <a:off x="2209800" y="50583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213" name="Straight Arrow Connector 212"/>
          <p:cNvCxnSpPr/>
          <p:nvPr/>
        </p:nvCxnSpPr>
        <p:spPr>
          <a:xfrm>
            <a:off x="3306547" y="50583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apezoid 213"/>
          <p:cNvSpPr/>
          <p:nvPr/>
        </p:nvSpPr>
        <p:spPr>
          <a:xfrm rot="10800000">
            <a:off x="3393862" y="2537321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992399" y="2531664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5782865" y="289559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rapezoid 224"/>
          <p:cNvSpPr/>
          <p:nvPr/>
        </p:nvSpPr>
        <p:spPr>
          <a:xfrm rot="10800000">
            <a:off x="2934970" y="56679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427853" y="56569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5218319" y="60208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2866" y="633626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85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198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Di Wu</cp:lastModifiedBy>
  <cp:revision>73</cp:revision>
  <dcterms:created xsi:type="dcterms:W3CDTF">2006-08-16T00:00:00Z</dcterms:created>
  <dcterms:modified xsi:type="dcterms:W3CDTF">2014-08-14T20:13:56Z</dcterms:modified>
</cp:coreProperties>
</file>