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60A87-71AF-4D8B-BA82-A6BA3D6B8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8ADEBB-723C-45E0-992D-0B9D2869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FD08DD-D4D5-48AC-9DDB-0D2F0D97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EC85D-7394-4FED-8C7D-77FC471F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676D7C-3A7E-4AC4-98A8-75DB883A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60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CDE1-5415-4B53-BB22-6B02C7E9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903EC2-A595-4A28-AF56-913C32E91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38E4E6-0952-4B63-B9FF-D66C7FA1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6E7E0C-096E-4DD0-A679-725F82FC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09B27-45BA-4EB2-9DFA-B768A040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70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CA779A-6FBF-44A9-8FD4-7265B4925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FD905E-6474-4E16-848B-7FC2D53F9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78E3FF-9FF8-4E57-A35C-A6A0C2E8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469C1-2655-4A66-98FF-F7FB68CC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0ACB99-C250-4D4A-A1C6-70DE1F92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77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0C015-E590-4E0D-9DF2-C7EC8BF2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9D54D-F9FC-4AC2-9AE8-869A51BA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9B0EF-76D2-486E-A71C-D3E9150E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0C9F4-8D71-46CC-94CB-EA43AB2E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18B7F5-B06B-4B5D-A84B-C4201BBC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07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B5412-DA1C-4192-94B2-BB11B97F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9B7B47-712F-47C6-832B-98BA235E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90178-D7D6-4CB2-8EC7-5073D2FC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7A58FB-83C8-4342-B66D-12FEF911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29C424-3D28-47FF-9184-35B0F37F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90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9D333-406A-4AC7-AE9F-15928EF0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DAFC70-6696-48A2-BC08-0B73BCD55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BF6E61-7C6C-4A80-9751-907C11F7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3B292B-37F3-41F4-9510-4E95D5E6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51D078-2513-49AC-B37A-43317647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A41C8E-2043-4741-A95B-DEB71FB3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16364-5D31-4448-9DA0-78EE03AB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439470-F805-4F8C-A26A-DCC68BD78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03F0E7-6FF1-4B1D-9DE7-DBA14ED43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E690ED-C56C-463F-B693-6B9A59BCC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8E9A2D-C3C3-4083-9286-829F520C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A262DC-174D-4D29-AE61-C9E15FFF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910FAB-0BEF-447A-BD05-2230CA91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C5EF41-6FAC-4F70-A3DC-00929C10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33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0DB28-5DAB-4A37-BA49-0C364A9A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37B05A-0247-403E-B1D3-87B840F1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291C33-BA28-4B12-AE58-EE116354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D3F850-72FC-4125-B083-26D3057F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2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A786C6-6E29-488E-8510-9EB1C39D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42CD11-6B1D-4EBB-98C3-BF888636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FC1838-EAC1-4D0A-ADF1-A76E9A49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0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1C5EA-5DE2-48B0-BD9F-64F9A006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175BFA-26A2-4E67-BEF8-8DB1503E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A6B723-3B5A-4E64-A951-AC5AC0FD0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D7776D-640E-4C59-B905-EEFAFA5A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58E184-4D6B-4C86-9E9F-4DD07D06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F34D3B-F31B-4F9E-964A-65D35DD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CC648-85AC-4D7B-953E-528BD0E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8D0E06-5110-4875-A84A-6431359F7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684B11-CD27-47B1-B9D9-3518E9251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668F65-048A-420C-900E-4744DD62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6147CC-F9EF-4067-8217-907C335F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CCF133-7BB0-40A8-90AF-2C6A8D0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2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7540DF-476B-4E7D-900D-177E7E2B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EF587D-6903-417F-ADA4-F9B8AC5D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BFAFA6-C7B4-457B-B8EE-1C07FF715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747D-14F3-4BED-B9A3-DC98C6C46D4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A08C4A-7B69-4C5E-ACFA-CCFBF533F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E81A32-7579-4990-9C86-460413283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30A9-5AD5-4FE8-B077-1FFC86D5CC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8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2BB7D4D-2A64-4B85-8D97-8E77F08CD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93" b="90251" l="9928" r="89982">
                        <a14:foregroundMark x1="10199" y1="75626" x2="10199" y2="75626"/>
                        <a14:foregroundMark x1="62094" y1="12322" x2="62094" y2="12322"/>
                        <a14:foregroundMark x1="18953" y1="13744" x2="18953" y2="13744"/>
                        <a14:foregroundMark x1="19675" y1="11374" x2="19675" y2="11374"/>
                        <a14:foregroundMark x1="20939" y1="6093" x2="20939" y2="6093"/>
                        <a14:foregroundMark x1="89711" y1="16317" x2="89711" y2="16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23" b="11329"/>
          <a:stretch/>
        </p:blipFill>
        <p:spPr>
          <a:xfrm rot="21208195">
            <a:off x="3329583" y="10197"/>
            <a:ext cx="6031222" cy="68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BCDDF-64CC-4017-B0E9-FA255B01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8E1A5A-201F-460D-9DC9-4E424CC1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6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XD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Peter Li</dc:creator>
  <cp:lastModifiedBy>Peter Li</cp:lastModifiedBy>
  <cp:revision>4</cp:revision>
  <dcterms:created xsi:type="dcterms:W3CDTF">2021-04-13T03:18:20Z</dcterms:created>
  <dcterms:modified xsi:type="dcterms:W3CDTF">2021-04-13T03:31:36Z</dcterms:modified>
</cp:coreProperties>
</file>