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59722-B7D4-481D-99A3-4D26D2B65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73D64B-1001-4A0E-97CB-D84142C76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ADDE79-A93D-4B3B-B5B6-7F3DF0A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A0BB-6AEC-422B-AF8E-02344A688EC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8331F-860C-425D-8550-4127C335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2C1B2C-34A2-4BEA-AE7A-A3D0D62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6AB5-F46C-4A84-8E5E-EA433AF0B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1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0D5F34-72EE-4C7A-BA27-22C4646A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AA09CC-7CD6-42E8-B5E0-F2E372566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31EFB3-2805-4F10-87E1-AB6F00C7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A0BB-6AEC-422B-AF8E-02344A688EC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457460-F8B7-46D4-AC4D-216F8994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D133DA-55C3-4D09-9B5D-5E0D8EC8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6AB5-F46C-4A84-8E5E-EA433AF0B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30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4A9B442-815D-4B62-BAD8-12336A823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6DB9D4-19DE-4868-B5E3-7684AA553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BD55D8-A433-4356-8CE5-9F993EF1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A0BB-6AEC-422B-AF8E-02344A688EC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5D1ACF-D340-48E8-9F61-42F59A63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3C98CA-5CDE-456D-98AB-CCAE4B9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6AB5-F46C-4A84-8E5E-EA433AF0B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40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2C999-9811-4137-AE7F-0704CA0A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7EBDAE-BD3C-4B7B-BF36-934EDAA51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D315B3-82A3-4724-9990-CCC6E791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A0BB-6AEC-422B-AF8E-02344A688EC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1A883D-078C-4EA9-A55F-1997B5F2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D64CA2-8B34-426B-BCEC-038E6B11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6AB5-F46C-4A84-8E5E-EA433AF0B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86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FF8F3-E544-49E8-9195-E1AC0338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8D48E2-B195-40CE-877F-6DF209E16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35988C-38C8-4BA5-86EB-E5F662D0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A0BB-6AEC-422B-AF8E-02344A688EC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2CD316-731F-41AD-8C4E-7D15AF1E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4C2894-2E02-4C30-96C9-287E39B2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6AB5-F46C-4A84-8E5E-EA433AF0B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93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6A233-5F2F-4279-8C66-5281372F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298540-C500-4BAA-903F-7C90FBD65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3CC701-CFF0-4982-8804-C272415E9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6271C5-8F0F-401B-98AC-64F3C1B2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A0BB-6AEC-422B-AF8E-02344A688EC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5636DA-AA85-453A-A86F-F87B420F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A9B599-3B8C-4994-BAA7-779414D9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6AB5-F46C-4A84-8E5E-EA433AF0B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48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338B5-B76B-4B99-B313-E0B16E03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47738B-439C-4C3B-9FF8-199AF50F5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4E675B-8767-44CA-A861-0E68AAAE4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638FE6-FC58-43F7-B115-0FD7FCDAA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A85887-FCEA-434D-A05E-3F1AC5920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F6F7020-595D-4B00-96C5-46DCE699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A0BB-6AEC-422B-AF8E-02344A688EC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764A307-0DDD-4115-AA5D-B67988BC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2F2593-06E2-4937-9698-DCA32E66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6AB5-F46C-4A84-8E5E-EA433AF0B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14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E3323-88E2-4448-B86C-951C6C61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72076A0-605B-4FAA-BCD4-311C37FA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A0BB-6AEC-422B-AF8E-02344A688EC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271E76-D62C-496F-96AA-2799AD3C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1A696F-2FCD-4C0C-ADDA-EFC6B243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6AB5-F46C-4A84-8E5E-EA433AF0B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B66118-FA51-4C37-9700-96DF373C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A0BB-6AEC-422B-AF8E-02344A688EC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A32F211-A7FC-40B2-B688-F1EE01DF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9097D4-9665-47ED-8E24-CB4DDD79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6AB5-F46C-4A84-8E5E-EA433AF0B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3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95927-DAEA-48C0-B25E-1AE3A9B5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86A3F3-619B-42C0-8F52-05578FDBD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A58A35-AA93-40A0-9EA5-BDD3FA150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1128DA-A776-4D19-87FE-F63FBFA5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A0BB-6AEC-422B-AF8E-02344A688EC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46EBF5-489A-48EE-BFBB-EFF68E81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F72177-3608-4B97-91AD-AE0DAA2B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6AB5-F46C-4A84-8E5E-EA433AF0B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78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5BB0B-148F-4A0B-B1D6-56691224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57350E-C86A-41E2-9B25-DA7E25195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36CF0D-4EE5-4112-9BD4-39F30D18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6714A8-1294-4ECB-814F-F75D2DED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A0BB-6AEC-422B-AF8E-02344A688EC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F91D58-72D5-4518-9608-E7CFE8ED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35DCE1-6A71-45AB-831D-7706BCBC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6AB5-F46C-4A84-8E5E-EA433AF0B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14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8BD1E64-07C7-4F66-93DC-42CD222F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C97B67-E830-43E4-9806-DEA0FC320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04AB85-D683-4DD1-8B9C-3716DF2E7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A0BB-6AEC-422B-AF8E-02344A688EC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651246-866D-48FA-BF20-7C8FD6062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A3E5E3-0C7D-43CA-851D-6E1DC33D6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26AB5-F46C-4A84-8E5E-EA433AF0B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69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黑暗, 蔬菜 的圖片&#10;&#10;自動產生的描述">
            <a:extLst>
              <a:ext uri="{FF2B5EF4-FFF2-40B4-BE49-F238E27FC236}">
                <a16:creationId xmlns:a16="http://schemas.microsoft.com/office/drawing/2014/main" id="{37059649-2358-4B05-A113-452B40375E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97066" y="1895713"/>
            <a:ext cx="4452672" cy="313012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3A7C96D-2D35-49F0-860E-8BC675F5DED0}"/>
              </a:ext>
            </a:extLst>
          </p:cNvPr>
          <p:cNvSpPr txBox="1"/>
          <p:nvPr/>
        </p:nvSpPr>
        <p:spPr>
          <a:xfrm>
            <a:off x="6610350" y="1533525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1.02M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629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D8809FA-EBAB-45DA-92ED-12107F2751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34146" y="1558668"/>
            <a:ext cx="3657982" cy="274282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9C9DB46-6806-4568-ABD4-F38EDD990547}"/>
              </a:ext>
            </a:extLst>
          </p:cNvPr>
          <p:cNvSpPr txBox="1"/>
          <p:nvPr/>
        </p:nvSpPr>
        <p:spPr>
          <a:xfrm>
            <a:off x="7877175" y="1543050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0.51M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586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粉紅色 的圖片&#10;&#10;自動產生的描述">
            <a:extLst>
              <a:ext uri="{FF2B5EF4-FFF2-40B4-BE49-F238E27FC236}">
                <a16:creationId xmlns:a16="http://schemas.microsoft.com/office/drawing/2014/main" id="{4E4BC882-551F-4964-B2AF-1DBDBA16F1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08962" y="1797142"/>
            <a:ext cx="4930687" cy="36980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B287E47-BBF3-46D8-99A3-C23C073A4CAB}"/>
              </a:ext>
            </a:extLst>
          </p:cNvPr>
          <p:cNvSpPr txBox="1"/>
          <p:nvPr/>
        </p:nvSpPr>
        <p:spPr>
          <a:xfrm>
            <a:off x="7877175" y="1543050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066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Peter Li</dc:creator>
  <cp:lastModifiedBy>Peter Li</cp:lastModifiedBy>
  <cp:revision>6</cp:revision>
  <dcterms:created xsi:type="dcterms:W3CDTF">2021-03-02T13:57:45Z</dcterms:created>
  <dcterms:modified xsi:type="dcterms:W3CDTF">2021-03-02T14:00:04Z</dcterms:modified>
</cp:coreProperties>
</file>