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222.xml"/>
  <Override ContentType="application/vnd.openxmlformats-officedocument.presentationml.notesSlide+xml" PartName="/ppt/notesSlides/notesSlide257.xml"/>
  <Override ContentType="application/vnd.openxmlformats-officedocument.presentationml.notesSlide+xml" PartName="/ppt/notesSlides/notesSlide265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249.xml"/>
  <Override ContentType="application/vnd.openxmlformats-officedocument.presentationml.notesSlide+xml" PartName="/ppt/notesSlides/notesSlide206.xml"/>
  <Override ContentType="application/vnd.openxmlformats-officedocument.presentationml.notesSlide+xml" PartName="/ppt/notesSlides/notesSlide230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6.xml"/>
  <Override ContentType="application/vnd.openxmlformats-officedocument.presentationml.notesSlide+xml" PartName="/ppt/notesSlides/notesSlide250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202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3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29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261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7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253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3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225.xml"/>
  <Override ContentType="application/vnd.openxmlformats-officedocument.presentationml.notesSlide+xml" PartName="/ppt/notesSlides/notesSlide242.xml"/>
  <Override ContentType="application/vnd.openxmlformats-officedocument.presentationml.notesSlide+xml" PartName="/ppt/notesSlides/notesSlide268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256.xml"/>
  <Override ContentType="application/vnd.openxmlformats-officedocument.presentationml.notesSlide+xml" PartName="/ppt/notesSlides/notesSlide213.xml"/>
  <Override ContentType="application/vnd.openxmlformats-officedocument.presentationml.notesSlide+xml" PartName="/ppt/notesSlides/notesSlide2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231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266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0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4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217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51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25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35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2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99.xml"/>
  <Override ContentType="application/vnd.openxmlformats-officedocument.presentationml.notesSlide+xml" PartName="/ppt/notesSlides/notesSlide245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218.xml"/>
  <Override ContentType="application/vnd.openxmlformats-officedocument.presentationml.notesSlide+xml" PartName="/ppt/notesSlides/notesSlide26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267.xml"/>
  <Override ContentType="application/vnd.openxmlformats-officedocument.presentationml.notesSlide+xml" PartName="/ppt/notesSlides/notesSlide224.xml"/>
  <Override ContentType="application/vnd.openxmlformats-officedocument.presentationml.notesSlide+xml" PartName="/ppt/notesSlides/notesSlide241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207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239.xml"/>
  <Override ContentType="application/vnd.openxmlformats-officedocument.presentationml.notesSlide+xml" PartName="/ppt/notesSlides/notesSlide24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23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263.xml"/>
  <Override ContentType="application/vnd.openxmlformats-officedocument.presentationml.notesSlide+xml" PartName="/ppt/notesSlides/notesSlide25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204.xml"/>
  <Override ContentType="application/vnd.openxmlformats-officedocument.presentationml.notesSlide+xml" PartName="/ppt/notesSlides/notesSlide24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16.xml"/>
  <Override ContentType="application/vnd.openxmlformats-officedocument.presentationml.notesSlide+xml" PartName="/ppt/notesSlides/notesSlide227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98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21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36.xml"/>
  <Override ContentType="application/vnd.openxmlformats-officedocument.presentationml.notesSlide+xml" PartName="/ppt/notesSlides/notesSlide244.xml"/>
  <Override ContentType="application/vnd.openxmlformats-officedocument.presentationml.notesSlide+xml" PartName="/ppt/notesSlides/notesSlide20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0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272.xml"/>
  <Override ContentType="application/vnd.openxmlformats-officedocument.presentationml.notesSlide+xml" PartName="/ppt/notesSlides/notesSlide255.xml"/>
  <Override ContentType="application/vnd.openxmlformats-officedocument.presentationml.notesSlide+xml" PartName="/ppt/notesSlides/notesSlide212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248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21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258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205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233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264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97.xml"/>
  <Override ContentType="application/vnd.openxmlformats-officedocument.presentationml.notesSlide+xml" PartName="/ppt/notesSlides/notesSlide221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60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43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226.xml"/>
  <Override ContentType="application/vnd.openxmlformats-officedocument.presentationml.notesSlide+xml" PartName="/ppt/notesSlides/notesSlide269.xml"/>
  <Override ContentType="application/vnd.openxmlformats-officedocument.presentationml.notesSlide+xml" PartName="/ppt/notesSlides/notesSlide200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09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71.xml"/>
  <Override ContentType="application/vnd.openxmlformats-officedocument.presentationml.notesSlide+xml" PartName="/ppt/notesSlides/notesSlide237.xml"/>
  <Override ContentType="application/vnd.openxmlformats-officedocument.presentationml.notesSlide+xml" PartName="/ppt/notesSlides/notesSlide211.xml"/>
  <Override ContentType="application/vnd.openxmlformats-officedocument.presentationml.notesSlide+xml" PartName="/ppt/notesSlides/notesSlide254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253.xml"/>
  <Override ContentType="application/vnd.openxmlformats-officedocument.presentationml.slide+xml" PartName="/ppt/slides/slide43.xml"/>
  <Override ContentType="application/vnd.openxmlformats-officedocument.presentationml.slide+xml" PartName="/ppt/slides/slide199.xml"/>
  <Override ContentType="application/vnd.openxmlformats-officedocument.presentationml.slide+xml" PartName="/ppt/slides/slide210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202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237.xml"/>
  <Override ContentType="application/vnd.openxmlformats-officedocument.presentationml.slide+xml" PartName="/ppt/slides/slide261.xml"/>
  <Override ContentType="application/vnd.openxmlformats-officedocument.presentationml.slide+xml" PartName="/ppt/slides/slide51.xml"/>
  <Override ContentType="application/vnd.openxmlformats-officedocument.presentationml.slide+xml" PartName="/ppt/slides/slide245.xml"/>
  <Override ContentType="application/vnd.openxmlformats-officedocument.presentationml.slide+xml" PartName="/ppt/slides/slide113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217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233.xml"/>
  <Override ContentType="application/vnd.openxmlformats-officedocument.presentationml.slide+xml" PartName="/ppt/slides/slide66.xml"/>
  <Override ContentType="application/vnd.openxmlformats-officedocument.presentationml.slide+xml" PartName="/ppt/slides/slide265.xml"/>
  <Override ContentType="application/vnd.openxmlformats-officedocument.presentationml.slide+xml" PartName="/ppt/slides/slide23.xml"/>
  <Override ContentType="application/vnd.openxmlformats-officedocument.presentationml.slide+xml" PartName="/ppt/slides/slide229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257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214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206.xml"/>
  <Override ContentType="application/vnd.openxmlformats-officedocument.presentationml.slide+xml" PartName="/ppt/slides/slide55.xml"/>
  <Override ContentType="application/vnd.openxmlformats-officedocument.presentationml.slide+xml" PartName="/ppt/slides/slide249.xml"/>
  <Override ContentType="application/vnd.openxmlformats-officedocument.presentationml.slide+xml" PartName="/ppt/slides/slide195.xml"/>
  <Override ContentType="application/vnd.openxmlformats-officedocument.presentationml.slide+xml" PartName="/ppt/slides/slide272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242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68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225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201.xml"/>
  <Override ContentType="application/vnd.openxmlformats-officedocument.presentationml.slide+xml" PartName="/ppt/slides/slide244.xml"/>
  <Override ContentType="application/vnd.openxmlformats-officedocument.presentationml.slide+xml" PartName="/ppt/slides/slide52.xml"/>
  <Override ContentType="application/vnd.openxmlformats-officedocument.presentationml.slide+xml" PartName="/ppt/slides/slide270.xml"/>
  <Override ContentType="application/vnd.openxmlformats-officedocument.presentationml.slide+xml" PartName="/ppt/slides/slide95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211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254.xml"/>
  <Override ContentType="application/vnd.openxmlformats-officedocument.presentationml.slide+xml" PartName="/ppt/slides/slide122.xml"/>
  <Override ContentType="application/vnd.openxmlformats-officedocument.presentationml.slide+xml" PartName="/ppt/slides/slide147.xml"/>
  <Override ContentType="application/vnd.openxmlformats-officedocument.presentationml.slide+xml" PartName="/ppt/slides/slide191.xml"/>
  <Override ContentType="application/vnd.openxmlformats-officedocument.presentationml.slide+xml" PartName="/ppt/slides/slide23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250.xml"/>
  <Override ContentType="application/vnd.openxmlformats-officedocument.presentationml.slide+xml" PartName="/ppt/slides/slide153.xml"/>
  <Override ContentType="application/vnd.openxmlformats-officedocument.presentationml.slide+xml" PartName="/ppt/slides/slide248.xml"/>
  <Override ContentType="application/vnd.openxmlformats-officedocument.presentationml.slide+xml" PartName="/ppt/slides/slide67.xml"/>
  <Override ContentType="application/vnd.openxmlformats-officedocument.presentationml.slide+xml" PartName="/ppt/slides/slide196.xml"/>
  <Override ContentType="application/vnd.openxmlformats-officedocument.presentationml.slide+xml" PartName="/ppt/slides/slide171.xml"/>
  <Override ContentType="application/vnd.openxmlformats-officedocument.presentationml.slide+xml" PartName="/ppt/slides/slide259.xml"/>
  <Override ContentType="application/vnd.openxmlformats-officedocument.presentationml.slide+xml" PartName="/ppt/slides/slide49.xml"/>
  <Override ContentType="application/vnd.openxmlformats-officedocument.presentationml.slide+xml" PartName="/ppt/slides/slide216.xml"/>
  <Override ContentType="application/vnd.openxmlformats-officedocument.presentationml.slide+xml" PartName="/ppt/slides/slide83.xml"/>
  <Override ContentType="application/vnd.openxmlformats-officedocument.presentationml.slide+xml" PartName="/ppt/slides/slide6.xml"/>
  <Override ContentType="application/vnd.openxmlformats-officedocument.presentationml.slide+xml" PartName="/ppt/slides/slide264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221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258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215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222.xml"/>
  <Override ContentType="application/vnd.openxmlformats-officedocument.presentationml.slide+xml" PartName="/ppt/slides/slide205.xml"/>
  <Override ContentType="application/vnd.openxmlformats-officedocument.presentationml.slide+xml" PartName="/ppt/slides/slide160.xml"/>
  <Override ContentType="application/vnd.openxmlformats-officedocument.presentationml.slide+xml" PartName="/ppt/slides/slide232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143.xml"/>
  <Override ContentType="application/vnd.openxmlformats-officedocument.presentationml.slide+xml" PartName="/ppt/slides/slide132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269.xml"/>
  <Override ContentType="application/vnd.openxmlformats-officedocument.presentationml.slide+xml" PartName="/ppt/slides/slide1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26.xml"/>
  <Override ContentType="application/vnd.openxmlformats-officedocument.presentationml.slide+xml" PartName="/ppt/slides/slide28.xml"/>
  <Override ContentType="application/vnd.openxmlformats-officedocument.presentationml.slide+xml" PartName="/ppt/slides/slide209.xml"/>
  <Override ContentType="application/vnd.openxmlformats-officedocument.presentationml.slide+xml" PartName="/ppt/slides/slide200.xml"/>
  <Override ContentType="application/vnd.openxmlformats-officedocument.presentationml.slide+xml" PartName="/ppt/slides/slide243.xml"/>
  <Override ContentType="application/vnd.openxmlformats-officedocument.presentationml.slide+xml" PartName="/ppt/slides/slide88.xml"/>
  <Override ContentType="application/vnd.openxmlformats-officedocument.presentationml.slide+xml" PartName="/ppt/slides/slide158.xml"/>
  <Override ContentType="application/vnd.openxmlformats-officedocument.presentationml.slide+xml" PartName="/ppt/slides/slide115.xml"/>
  <Override ContentType="application/vnd.openxmlformats-officedocument.presentationml.slide+xml" PartName="/ppt/slides/slide260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71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190.xml"/>
  <Override ContentType="application/vnd.openxmlformats-officedocument.presentationml.slide+xml" PartName="/ppt/slides/slide227.xml"/>
  <Override ContentType="application/vnd.openxmlformats-officedocument.presentationml.slide+xml" PartName="/ppt/slides/slide33.xml"/>
  <Override ContentType="application/vnd.openxmlformats-officedocument.presentationml.slide+xml" PartName="/ppt/slides/slide219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204.xml"/>
  <Override ContentType="application/vnd.openxmlformats-officedocument.presentationml.slide+xml" PartName="/ppt/slides/slide247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220.xml"/>
  <Override ContentType="application/vnd.openxmlformats-officedocument.presentationml.slide+xml" PartName="/ppt/slides/slide263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235.xml"/>
  <Override ContentType="application/vnd.openxmlformats-officedocument.presentationml.slide+xml" PartName="/ppt/slides/slide154.xml"/>
  <Override ContentType="application/vnd.openxmlformats-officedocument.presentationml.slide+xml" PartName="/ppt/slides/slide197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25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3.xml"/>
  <Override ContentType="application/vnd.openxmlformats-officedocument.presentationml.slide+xml" PartName="/ppt/slides/slide266.xml"/>
  <Override ContentType="application/vnd.openxmlformats-officedocument.presentationml.slide+xml" PartName="/ppt/slides/slide240.xml"/>
  <Override ContentType="application/vnd.openxmlformats-officedocument.presentationml.slide+xml" PartName="/ppt/slides/slide22.xml"/>
  <Override ContentType="application/vnd.openxmlformats-officedocument.presentationml.slide+xml" PartName="/ppt/slides/slide185.xml"/>
  <Override ContentType="application/vnd.openxmlformats-officedocument.presentationml.slide+xml" PartName="/ppt/slides/slide231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178.xml"/>
  <Override ContentType="application/vnd.openxmlformats-officedocument.presentationml.slide+xml" PartName="/ppt/slides/slide29.xml"/>
  <Override ContentType="application/vnd.openxmlformats-officedocument.presentationml.slide+xml" PartName="/ppt/slides/slide212.xml"/>
  <Override ContentType="application/vnd.openxmlformats-officedocument.presentationml.slide+xml" PartName="/ppt/slides/slide255.xml"/>
  <Override ContentType="application/vnd.openxmlformats-officedocument.presentationml.slide+xml" PartName="/ppt/slides/slide76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238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208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22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198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218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262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246.xml"/>
  <Override ContentType="application/vnd.openxmlformats-officedocument.presentationml.slide+xml" PartName="/ppt/slides/slide149.xml"/>
  <Override ContentType="application/vnd.openxmlformats-officedocument.presentationml.slide+xml" PartName="/ppt/slides/slide203.xml"/>
  <Override ContentType="application/vnd.openxmlformats-officedocument.presentationml.slide+xml" PartName="/ppt/slides/slide252.xml"/>
  <Override ContentType="application/vnd.openxmlformats-officedocument.presentationml.slide+xml" PartName="/ppt/slides/slide124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234.xml"/>
  <Override ContentType="application/vnd.openxmlformats-officedocument.presentationml.slide+xml" PartName="/ppt/slides/slide194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34.xml"/>
  <Override ContentType="application/vnd.openxmlformats-officedocument.presentationml.slide+xml" PartName="/ppt/slides/slide207.xml"/>
  <Override ContentType="application/vnd.openxmlformats-officedocument.presentationml.slide+xml" PartName="/ppt/slides/slide224.xml"/>
  <Override ContentType="application/vnd.openxmlformats-officedocument.presentationml.slide+xml" PartName="/ppt/slides/slide47.xml"/>
  <Override ContentType="application/vnd.openxmlformats-officedocument.presentationml.slide+xml" PartName="/ppt/slides/slide267.xml"/>
  <Override ContentType="application/vnd.openxmlformats-officedocument.presentationml.slide+xml" PartName="/ppt/slides/slide241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213.xml"/>
  <Override ContentType="application/vnd.openxmlformats-officedocument.presentationml.slide+xml" PartName="/ppt/slides/slide58.xml"/>
  <Override ContentType="application/vnd.openxmlformats-officedocument.presentationml.slide+xml" PartName="/ppt/slides/slide239.xml"/>
  <Override ContentType="application/vnd.openxmlformats-officedocument.presentationml.slide+xml" PartName="/ppt/slides/slide15.xml"/>
  <Override ContentType="application/vnd.openxmlformats-officedocument.presentationml.slide+xml" PartName="/ppt/slides/slide230.xml"/>
  <Override ContentType="application/vnd.openxmlformats-officedocument.presentationml.slide+xml" PartName="/ppt/slides/slide256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  <p:sldId id="479" r:id="rId229"/>
    <p:sldId id="480" r:id="rId230"/>
    <p:sldId id="481" r:id="rId231"/>
    <p:sldId id="482" r:id="rId232"/>
    <p:sldId id="483" r:id="rId233"/>
    <p:sldId id="484" r:id="rId234"/>
    <p:sldId id="485" r:id="rId235"/>
    <p:sldId id="486" r:id="rId236"/>
    <p:sldId id="487" r:id="rId237"/>
    <p:sldId id="488" r:id="rId238"/>
    <p:sldId id="489" r:id="rId239"/>
    <p:sldId id="490" r:id="rId240"/>
    <p:sldId id="491" r:id="rId241"/>
    <p:sldId id="492" r:id="rId242"/>
    <p:sldId id="493" r:id="rId243"/>
    <p:sldId id="494" r:id="rId244"/>
    <p:sldId id="495" r:id="rId245"/>
    <p:sldId id="496" r:id="rId246"/>
    <p:sldId id="497" r:id="rId247"/>
    <p:sldId id="498" r:id="rId248"/>
    <p:sldId id="499" r:id="rId249"/>
    <p:sldId id="500" r:id="rId250"/>
    <p:sldId id="501" r:id="rId251"/>
    <p:sldId id="502" r:id="rId252"/>
    <p:sldId id="503" r:id="rId253"/>
    <p:sldId id="504" r:id="rId254"/>
    <p:sldId id="505" r:id="rId255"/>
    <p:sldId id="506" r:id="rId256"/>
    <p:sldId id="507" r:id="rId257"/>
    <p:sldId id="508" r:id="rId258"/>
    <p:sldId id="509" r:id="rId259"/>
    <p:sldId id="510" r:id="rId260"/>
    <p:sldId id="511" r:id="rId261"/>
    <p:sldId id="512" r:id="rId262"/>
    <p:sldId id="513" r:id="rId263"/>
    <p:sldId id="514" r:id="rId264"/>
    <p:sldId id="515" r:id="rId265"/>
    <p:sldId id="516" r:id="rId266"/>
    <p:sldId id="517" r:id="rId267"/>
    <p:sldId id="518" r:id="rId268"/>
    <p:sldId id="519" r:id="rId269"/>
    <p:sldId id="520" r:id="rId270"/>
    <p:sldId id="521" r:id="rId271"/>
    <p:sldId id="522" r:id="rId272"/>
    <p:sldId id="523" r:id="rId273"/>
    <p:sldId id="524" r:id="rId274"/>
    <p:sldId id="525" r:id="rId275"/>
    <p:sldId id="526" r:id="rId276"/>
    <p:sldId id="527" r:id="rId277"/>
  </p:sldIdLst>
  <p:sldSz cy="5143500" cx="9144000"/>
  <p:notesSz cx="6858000" cy="9144000"/>
  <p:embeddedFontLst>
    <p:embeddedFont>
      <p:font typeface="Quicksand"/>
      <p:regular r:id="rId278"/>
      <p:bold r:id="rId279"/>
    </p:embeddedFont>
    <p:embeddedFont>
      <p:font typeface="Cormorant"/>
      <p:regular r:id="rId280"/>
      <p:bold r:id="rId281"/>
      <p:italic r:id="rId282"/>
      <p:boldItalic r:id="rId28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591516-6729-4BB0-9946-18C7F563966D}">
  <a:tblStyle styleId="{AD591516-6729-4BB0-9946-18C7F56396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190" Type="http://schemas.openxmlformats.org/officeDocument/2006/relationships/slide" Target="slides/slide18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194" Type="http://schemas.openxmlformats.org/officeDocument/2006/relationships/slide" Target="slides/slide189.xml"/><Relationship Id="rId43" Type="http://schemas.openxmlformats.org/officeDocument/2006/relationships/slide" Target="slides/slide38.xml"/><Relationship Id="rId193" Type="http://schemas.openxmlformats.org/officeDocument/2006/relationships/slide" Target="slides/slide188.xml"/><Relationship Id="rId46" Type="http://schemas.openxmlformats.org/officeDocument/2006/relationships/slide" Target="slides/slide41.xml"/><Relationship Id="rId192" Type="http://schemas.openxmlformats.org/officeDocument/2006/relationships/slide" Target="slides/slide187.xml"/><Relationship Id="rId45" Type="http://schemas.openxmlformats.org/officeDocument/2006/relationships/slide" Target="slides/slide40.xml"/><Relationship Id="rId191" Type="http://schemas.openxmlformats.org/officeDocument/2006/relationships/slide" Target="slides/slide186.xml"/><Relationship Id="rId48" Type="http://schemas.openxmlformats.org/officeDocument/2006/relationships/slide" Target="slides/slide43.xml"/><Relationship Id="rId187" Type="http://schemas.openxmlformats.org/officeDocument/2006/relationships/slide" Target="slides/slide182.xml"/><Relationship Id="rId47" Type="http://schemas.openxmlformats.org/officeDocument/2006/relationships/slide" Target="slides/slide42.xml"/><Relationship Id="rId186" Type="http://schemas.openxmlformats.org/officeDocument/2006/relationships/slide" Target="slides/slide181.xml"/><Relationship Id="rId185" Type="http://schemas.openxmlformats.org/officeDocument/2006/relationships/slide" Target="slides/slide180.xml"/><Relationship Id="rId49" Type="http://schemas.openxmlformats.org/officeDocument/2006/relationships/slide" Target="slides/slide44.xml"/><Relationship Id="rId184" Type="http://schemas.openxmlformats.org/officeDocument/2006/relationships/slide" Target="slides/slide179.xml"/><Relationship Id="rId189" Type="http://schemas.openxmlformats.org/officeDocument/2006/relationships/slide" Target="slides/slide184.xml"/><Relationship Id="rId188" Type="http://schemas.openxmlformats.org/officeDocument/2006/relationships/slide" Target="slides/slide18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183" Type="http://schemas.openxmlformats.org/officeDocument/2006/relationships/slide" Target="slides/slide178.xml"/><Relationship Id="rId32" Type="http://schemas.openxmlformats.org/officeDocument/2006/relationships/slide" Target="slides/slide27.xml"/><Relationship Id="rId182" Type="http://schemas.openxmlformats.org/officeDocument/2006/relationships/slide" Target="slides/slide177.xml"/><Relationship Id="rId35" Type="http://schemas.openxmlformats.org/officeDocument/2006/relationships/slide" Target="slides/slide30.xml"/><Relationship Id="rId181" Type="http://schemas.openxmlformats.org/officeDocument/2006/relationships/slide" Target="slides/slide176.xml"/><Relationship Id="rId34" Type="http://schemas.openxmlformats.org/officeDocument/2006/relationships/slide" Target="slides/slide29.xml"/><Relationship Id="rId180" Type="http://schemas.openxmlformats.org/officeDocument/2006/relationships/slide" Target="slides/slide175.xml"/><Relationship Id="rId37" Type="http://schemas.openxmlformats.org/officeDocument/2006/relationships/slide" Target="slides/slide32.xml"/><Relationship Id="rId176" Type="http://schemas.openxmlformats.org/officeDocument/2006/relationships/slide" Target="slides/slide171.xml"/><Relationship Id="rId36" Type="http://schemas.openxmlformats.org/officeDocument/2006/relationships/slide" Target="slides/slide31.xml"/><Relationship Id="rId175" Type="http://schemas.openxmlformats.org/officeDocument/2006/relationships/slide" Target="slides/slide170.xml"/><Relationship Id="rId39" Type="http://schemas.openxmlformats.org/officeDocument/2006/relationships/slide" Target="slides/slide34.xml"/><Relationship Id="rId174" Type="http://schemas.openxmlformats.org/officeDocument/2006/relationships/slide" Target="slides/slide169.xml"/><Relationship Id="rId38" Type="http://schemas.openxmlformats.org/officeDocument/2006/relationships/slide" Target="slides/slide33.xml"/><Relationship Id="rId173" Type="http://schemas.openxmlformats.org/officeDocument/2006/relationships/slide" Target="slides/slide168.xml"/><Relationship Id="rId179" Type="http://schemas.openxmlformats.org/officeDocument/2006/relationships/slide" Target="slides/slide174.xml"/><Relationship Id="rId178" Type="http://schemas.openxmlformats.org/officeDocument/2006/relationships/slide" Target="slides/slide173.xml"/><Relationship Id="rId177" Type="http://schemas.openxmlformats.org/officeDocument/2006/relationships/slide" Target="slides/slide172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98" Type="http://schemas.openxmlformats.org/officeDocument/2006/relationships/slide" Target="slides/slide193.xml"/><Relationship Id="rId14" Type="http://schemas.openxmlformats.org/officeDocument/2006/relationships/slide" Target="slides/slide9.xml"/><Relationship Id="rId197" Type="http://schemas.openxmlformats.org/officeDocument/2006/relationships/slide" Target="slides/slide192.xml"/><Relationship Id="rId17" Type="http://schemas.openxmlformats.org/officeDocument/2006/relationships/slide" Target="slides/slide12.xml"/><Relationship Id="rId196" Type="http://schemas.openxmlformats.org/officeDocument/2006/relationships/slide" Target="slides/slide191.xml"/><Relationship Id="rId16" Type="http://schemas.openxmlformats.org/officeDocument/2006/relationships/slide" Target="slides/slide11.xml"/><Relationship Id="rId195" Type="http://schemas.openxmlformats.org/officeDocument/2006/relationships/slide" Target="slides/slide190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99" Type="http://schemas.openxmlformats.org/officeDocument/2006/relationships/slide" Target="slides/slide194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271" Type="http://schemas.openxmlformats.org/officeDocument/2006/relationships/slide" Target="slides/slide266.xml"/><Relationship Id="rId87" Type="http://schemas.openxmlformats.org/officeDocument/2006/relationships/slide" Target="slides/slide82.xml"/><Relationship Id="rId270" Type="http://schemas.openxmlformats.org/officeDocument/2006/relationships/slide" Target="slides/slide265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269" Type="http://schemas.openxmlformats.org/officeDocument/2006/relationships/slide" Target="slides/slide264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264" Type="http://schemas.openxmlformats.org/officeDocument/2006/relationships/slide" Target="slides/slide259.xml"/><Relationship Id="rId142" Type="http://schemas.openxmlformats.org/officeDocument/2006/relationships/slide" Target="slides/slide137.xml"/><Relationship Id="rId263" Type="http://schemas.openxmlformats.org/officeDocument/2006/relationships/slide" Target="slides/slide258.xml"/><Relationship Id="rId141" Type="http://schemas.openxmlformats.org/officeDocument/2006/relationships/slide" Target="slides/slide136.xml"/><Relationship Id="rId262" Type="http://schemas.openxmlformats.org/officeDocument/2006/relationships/slide" Target="slides/slide257.xml"/><Relationship Id="rId140" Type="http://schemas.openxmlformats.org/officeDocument/2006/relationships/slide" Target="slides/slide135.xml"/><Relationship Id="rId261" Type="http://schemas.openxmlformats.org/officeDocument/2006/relationships/slide" Target="slides/slide256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268" Type="http://schemas.openxmlformats.org/officeDocument/2006/relationships/slide" Target="slides/slide263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267" Type="http://schemas.openxmlformats.org/officeDocument/2006/relationships/slide" Target="slides/slide262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266" Type="http://schemas.openxmlformats.org/officeDocument/2006/relationships/slide" Target="slides/slide261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265" Type="http://schemas.openxmlformats.org/officeDocument/2006/relationships/slide" Target="slides/slide260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260" Type="http://schemas.openxmlformats.org/officeDocument/2006/relationships/slide" Target="slides/slide255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259" Type="http://schemas.openxmlformats.org/officeDocument/2006/relationships/slide" Target="slides/slide254.xml"/><Relationship Id="rId137" Type="http://schemas.openxmlformats.org/officeDocument/2006/relationships/slide" Target="slides/slide132.xml"/><Relationship Id="rId258" Type="http://schemas.openxmlformats.org/officeDocument/2006/relationships/slide" Target="slides/slide253.xml"/><Relationship Id="rId132" Type="http://schemas.openxmlformats.org/officeDocument/2006/relationships/slide" Target="slides/slide127.xml"/><Relationship Id="rId253" Type="http://schemas.openxmlformats.org/officeDocument/2006/relationships/slide" Target="slides/slide248.xml"/><Relationship Id="rId131" Type="http://schemas.openxmlformats.org/officeDocument/2006/relationships/slide" Target="slides/slide126.xml"/><Relationship Id="rId252" Type="http://schemas.openxmlformats.org/officeDocument/2006/relationships/slide" Target="slides/slide247.xml"/><Relationship Id="rId130" Type="http://schemas.openxmlformats.org/officeDocument/2006/relationships/slide" Target="slides/slide125.xml"/><Relationship Id="rId251" Type="http://schemas.openxmlformats.org/officeDocument/2006/relationships/slide" Target="slides/slide246.xml"/><Relationship Id="rId250" Type="http://schemas.openxmlformats.org/officeDocument/2006/relationships/slide" Target="slides/slide245.xml"/><Relationship Id="rId136" Type="http://schemas.openxmlformats.org/officeDocument/2006/relationships/slide" Target="slides/slide131.xml"/><Relationship Id="rId257" Type="http://schemas.openxmlformats.org/officeDocument/2006/relationships/slide" Target="slides/slide252.xml"/><Relationship Id="rId135" Type="http://schemas.openxmlformats.org/officeDocument/2006/relationships/slide" Target="slides/slide130.xml"/><Relationship Id="rId256" Type="http://schemas.openxmlformats.org/officeDocument/2006/relationships/slide" Target="slides/slide251.xml"/><Relationship Id="rId134" Type="http://schemas.openxmlformats.org/officeDocument/2006/relationships/slide" Target="slides/slide129.xml"/><Relationship Id="rId255" Type="http://schemas.openxmlformats.org/officeDocument/2006/relationships/slide" Target="slides/slide250.xml"/><Relationship Id="rId133" Type="http://schemas.openxmlformats.org/officeDocument/2006/relationships/slide" Target="slides/slide128.xml"/><Relationship Id="rId254" Type="http://schemas.openxmlformats.org/officeDocument/2006/relationships/slide" Target="slides/slide249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172" Type="http://schemas.openxmlformats.org/officeDocument/2006/relationships/slide" Target="slides/slide167.xml"/><Relationship Id="rId65" Type="http://schemas.openxmlformats.org/officeDocument/2006/relationships/slide" Target="slides/slide60.xml"/><Relationship Id="rId171" Type="http://schemas.openxmlformats.org/officeDocument/2006/relationships/slide" Target="slides/slide166.xml"/><Relationship Id="rId68" Type="http://schemas.openxmlformats.org/officeDocument/2006/relationships/slide" Target="slides/slide63.xml"/><Relationship Id="rId170" Type="http://schemas.openxmlformats.org/officeDocument/2006/relationships/slide" Target="slides/slide165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165" Type="http://schemas.openxmlformats.org/officeDocument/2006/relationships/slide" Target="slides/slide160.xml"/><Relationship Id="rId69" Type="http://schemas.openxmlformats.org/officeDocument/2006/relationships/slide" Target="slides/slide64.xml"/><Relationship Id="rId164" Type="http://schemas.openxmlformats.org/officeDocument/2006/relationships/slide" Target="slides/slide159.xml"/><Relationship Id="rId163" Type="http://schemas.openxmlformats.org/officeDocument/2006/relationships/slide" Target="slides/slide158.xml"/><Relationship Id="rId162" Type="http://schemas.openxmlformats.org/officeDocument/2006/relationships/slide" Target="slides/slide157.xml"/><Relationship Id="rId283" Type="http://schemas.openxmlformats.org/officeDocument/2006/relationships/font" Target="fonts/Cormorant-boldItalic.fntdata"/><Relationship Id="rId169" Type="http://schemas.openxmlformats.org/officeDocument/2006/relationships/slide" Target="slides/slide164.xml"/><Relationship Id="rId168" Type="http://schemas.openxmlformats.org/officeDocument/2006/relationships/slide" Target="slides/slide163.xml"/><Relationship Id="rId167" Type="http://schemas.openxmlformats.org/officeDocument/2006/relationships/slide" Target="slides/slide162.xml"/><Relationship Id="rId166" Type="http://schemas.openxmlformats.org/officeDocument/2006/relationships/slide" Target="slides/slide161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161" Type="http://schemas.openxmlformats.org/officeDocument/2006/relationships/slide" Target="slides/slide156.xml"/><Relationship Id="rId282" Type="http://schemas.openxmlformats.org/officeDocument/2006/relationships/font" Target="fonts/Cormorant-italic.fntdata"/><Relationship Id="rId54" Type="http://schemas.openxmlformats.org/officeDocument/2006/relationships/slide" Target="slides/slide49.xml"/><Relationship Id="rId160" Type="http://schemas.openxmlformats.org/officeDocument/2006/relationships/slide" Target="slides/slide155.xml"/><Relationship Id="rId281" Type="http://schemas.openxmlformats.org/officeDocument/2006/relationships/font" Target="fonts/Cormorant-bold.fntdata"/><Relationship Id="rId57" Type="http://schemas.openxmlformats.org/officeDocument/2006/relationships/slide" Target="slides/slide52.xml"/><Relationship Id="rId280" Type="http://schemas.openxmlformats.org/officeDocument/2006/relationships/font" Target="fonts/Cormorant-regular.fntdata"/><Relationship Id="rId56" Type="http://schemas.openxmlformats.org/officeDocument/2006/relationships/slide" Target="slides/slide51.xml"/><Relationship Id="rId159" Type="http://schemas.openxmlformats.org/officeDocument/2006/relationships/slide" Target="slides/slide154.xml"/><Relationship Id="rId59" Type="http://schemas.openxmlformats.org/officeDocument/2006/relationships/slide" Target="slides/slide54.xml"/><Relationship Id="rId154" Type="http://schemas.openxmlformats.org/officeDocument/2006/relationships/slide" Target="slides/slide149.xml"/><Relationship Id="rId275" Type="http://schemas.openxmlformats.org/officeDocument/2006/relationships/slide" Target="slides/slide270.xml"/><Relationship Id="rId58" Type="http://schemas.openxmlformats.org/officeDocument/2006/relationships/slide" Target="slides/slide53.xml"/><Relationship Id="rId153" Type="http://schemas.openxmlformats.org/officeDocument/2006/relationships/slide" Target="slides/slide148.xml"/><Relationship Id="rId274" Type="http://schemas.openxmlformats.org/officeDocument/2006/relationships/slide" Target="slides/slide269.xml"/><Relationship Id="rId152" Type="http://schemas.openxmlformats.org/officeDocument/2006/relationships/slide" Target="slides/slide147.xml"/><Relationship Id="rId273" Type="http://schemas.openxmlformats.org/officeDocument/2006/relationships/slide" Target="slides/slide268.xml"/><Relationship Id="rId151" Type="http://schemas.openxmlformats.org/officeDocument/2006/relationships/slide" Target="slides/slide146.xml"/><Relationship Id="rId272" Type="http://schemas.openxmlformats.org/officeDocument/2006/relationships/slide" Target="slides/slide267.xml"/><Relationship Id="rId158" Type="http://schemas.openxmlformats.org/officeDocument/2006/relationships/slide" Target="slides/slide153.xml"/><Relationship Id="rId279" Type="http://schemas.openxmlformats.org/officeDocument/2006/relationships/font" Target="fonts/Quicksand-bold.fntdata"/><Relationship Id="rId157" Type="http://schemas.openxmlformats.org/officeDocument/2006/relationships/slide" Target="slides/slide152.xml"/><Relationship Id="rId278" Type="http://schemas.openxmlformats.org/officeDocument/2006/relationships/font" Target="fonts/Quicksand-regular.fntdata"/><Relationship Id="rId156" Type="http://schemas.openxmlformats.org/officeDocument/2006/relationships/slide" Target="slides/slide151.xml"/><Relationship Id="rId277" Type="http://schemas.openxmlformats.org/officeDocument/2006/relationships/slide" Target="slides/slide272.xml"/><Relationship Id="rId155" Type="http://schemas.openxmlformats.org/officeDocument/2006/relationships/slide" Target="slides/slide150.xml"/><Relationship Id="rId276" Type="http://schemas.openxmlformats.org/officeDocument/2006/relationships/slide" Target="slides/slide271.xml"/><Relationship Id="rId107" Type="http://schemas.openxmlformats.org/officeDocument/2006/relationships/slide" Target="slides/slide102.xml"/><Relationship Id="rId228" Type="http://schemas.openxmlformats.org/officeDocument/2006/relationships/slide" Target="slides/slide223.xml"/><Relationship Id="rId106" Type="http://schemas.openxmlformats.org/officeDocument/2006/relationships/slide" Target="slides/slide101.xml"/><Relationship Id="rId227" Type="http://schemas.openxmlformats.org/officeDocument/2006/relationships/slide" Target="slides/slide222.xml"/><Relationship Id="rId105" Type="http://schemas.openxmlformats.org/officeDocument/2006/relationships/slide" Target="slides/slide100.xml"/><Relationship Id="rId226" Type="http://schemas.openxmlformats.org/officeDocument/2006/relationships/slide" Target="slides/slide221.xml"/><Relationship Id="rId104" Type="http://schemas.openxmlformats.org/officeDocument/2006/relationships/slide" Target="slides/slide99.xml"/><Relationship Id="rId225" Type="http://schemas.openxmlformats.org/officeDocument/2006/relationships/slide" Target="slides/slide220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229" Type="http://schemas.openxmlformats.org/officeDocument/2006/relationships/slide" Target="slides/slide224.xml"/><Relationship Id="rId220" Type="http://schemas.openxmlformats.org/officeDocument/2006/relationships/slide" Target="slides/slide215.xml"/><Relationship Id="rId103" Type="http://schemas.openxmlformats.org/officeDocument/2006/relationships/slide" Target="slides/slide98.xml"/><Relationship Id="rId224" Type="http://schemas.openxmlformats.org/officeDocument/2006/relationships/slide" Target="slides/slide219.xml"/><Relationship Id="rId102" Type="http://schemas.openxmlformats.org/officeDocument/2006/relationships/slide" Target="slides/slide97.xml"/><Relationship Id="rId223" Type="http://schemas.openxmlformats.org/officeDocument/2006/relationships/slide" Target="slides/slide218.xml"/><Relationship Id="rId101" Type="http://schemas.openxmlformats.org/officeDocument/2006/relationships/slide" Target="slides/slide96.xml"/><Relationship Id="rId222" Type="http://schemas.openxmlformats.org/officeDocument/2006/relationships/slide" Target="slides/slide217.xml"/><Relationship Id="rId100" Type="http://schemas.openxmlformats.org/officeDocument/2006/relationships/slide" Target="slides/slide95.xml"/><Relationship Id="rId221" Type="http://schemas.openxmlformats.org/officeDocument/2006/relationships/slide" Target="slides/slide216.xml"/><Relationship Id="rId217" Type="http://schemas.openxmlformats.org/officeDocument/2006/relationships/slide" Target="slides/slide212.xml"/><Relationship Id="rId216" Type="http://schemas.openxmlformats.org/officeDocument/2006/relationships/slide" Target="slides/slide211.xml"/><Relationship Id="rId215" Type="http://schemas.openxmlformats.org/officeDocument/2006/relationships/slide" Target="slides/slide210.xml"/><Relationship Id="rId214" Type="http://schemas.openxmlformats.org/officeDocument/2006/relationships/slide" Target="slides/slide209.xml"/><Relationship Id="rId219" Type="http://schemas.openxmlformats.org/officeDocument/2006/relationships/slide" Target="slides/slide214.xml"/><Relationship Id="rId218" Type="http://schemas.openxmlformats.org/officeDocument/2006/relationships/slide" Target="slides/slide213.xml"/><Relationship Id="rId213" Type="http://schemas.openxmlformats.org/officeDocument/2006/relationships/slide" Target="slides/slide208.xml"/><Relationship Id="rId212" Type="http://schemas.openxmlformats.org/officeDocument/2006/relationships/slide" Target="slides/slide207.xml"/><Relationship Id="rId211" Type="http://schemas.openxmlformats.org/officeDocument/2006/relationships/slide" Target="slides/slide206.xml"/><Relationship Id="rId210" Type="http://schemas.openxmlformats.org/officeDocument/2006/relationships/slide" Target="slides/slide205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249" Type="http://schemas.openxmlformats.org/officeDocument/2006/relationships/slide" Target="slides/slide244.xml"/><Relationship Id="rId127" Type="http://schemas.openxmlformats.org/officeDocument/2006/relationships/slide" Target="slides/slide122.xml"/><Relationship Id="rId248" Type="http://schemas.openxmlformats.org/officeDocument/2006/relationships/slide" Target="slides/slide243.xml"/><Relationship Id="rId126" Type="http://schemas.openxmlformats.org/officeDocument/2006/relationships/slide" Target="slides/slide121.xml"/><Relationship Id="rId247" Type="http://schemas.openxmlformats.org/officeDocument/2006/relationships/slide" Target="slides/slide242.xml"/><Relationship Id="rId121" Type="http://schemas.openxmlformats.org/officeDocument/2006/relationships/slide" Target="slides/slide116.xml"/><Relationship Id="rId242" Type="http://schemas.openxmlformats.org/officeDocument/2006/relationships/slide" Target="slides/slide237.xml"/><Relationship Id="rId120" Type="http://schemas.openxmlformats.org/officeDocument/2006/relationships/slide" Target="slides/slide115.xml"/><Relationship Id="rId241" Type="http://schemas.openxmlformats.org/officeDocument/2006/relationships/slide" Target="slides/slide236.xml"/><Relationship Id="rId240" Type="http://schemas.openxmlformats.org/officeDocument/2006/relationships/slide" Target="slides/slide235.xml"/><Relationship Id="rId125" Type="http://schemas.openxmlformats.org/officeDocument/2006/relationships/slide" Target="slides/slide120.xml"/><Relationship Id="rId246" Type="http://schemas.openxmlformats.org/officeDocument/2006/relationships/slide" Target="slides/slide241.xml"/><Relationship Id="rId124" Type="http://schemas.openxmlformats.org/officeDocument/2006/relationships/slide" Target="slides/slide119.xml"/><Relationship Id="rId245" Type="http://schemas.openxmlformats.org/officeDocument/2006/relationships/slide" Target="slides/slide240.xml"/><Relationship Id="rId123" Type="http://schemas.openxmlformats.org/officeDocument/2006/relationships/slide" Target="slides/slide118.xml"/><Relationship Id="rId244" Type="http://schemas.openxmlformats.org/officeDocument/2006/relationships/slide" Target="slides/slide239.xml"/><Relationship Id="rId122" Type="http://schemas.openxmlformats.org/officeDocument/2006/relationships/slide" Target="slides/slide117.xml"/><Relationship Id="rId243" Type="http://schemas.openxmlformats.org/officeDocument/2006/relationships/slide" Target="slides/slide238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239" Type="http://schemas.openxmlformats.org/officeDocument/2006/relationships/slide" Target="slides/slide234.xml"/><Relationship Id="rId117" Type="http://schemas.openxmlformats.org/officeDocument/2006/relationships/slide" Target="slides/slide112.xml"/><Relationship Id="rId238" Type="http://schemas.openxmlformats.org/officeDocument/2006/relationships/slide" Target="slides/slide233.xml"/><Relationship Id="rId116" Type="http://schemas.openxmlformats.org/officeDocument/2006/relationships/slide" Target="slides/slide111.xml"/><Relationship Id="rId237" Type="http://schemas.openxmlformats.org/officeDocument/2006/relationships/slide" Target="slides/slide232.xml"/><Relationship Id="rId115" Type="http://schemas.openxmlformats.org/officeDocument/2006/relationships/slide" Target="slides/slide110.xml"/><Relationship Id="rId236" Type="http://schemas.openxmlformats.org/officeDocument/2006/relationships/slide" Target="slides/slide231.xml"/><Relationship Id="rId119" Type="http://schemas.openxmlformats.org/officeDocument/2006/relationships/slide" Target="slides/slide114.xml"/><Relationship Id="rId110" Type="http://schemas.openxmlformats.org/officeDocument/2006/relationships/slide" Target="slides/slide105.xml"/><Relationship Id="rId231" Type="http://schemas.openxmlformats.org/officeDocument/2006/relationships/slide" Target="slides/slide226.xml"/><Relationship Id="rId230" Type="http://schemas.openxmlformats.org/officeDocument/2006/relationships/slide" Target="slides/slide225.xml"/><Relationship Id="rId114" Type="http://schemas.openxmlformats.org/officeDocument/2006/relationships/slide" Target="slides/slide109.xml"/><Relationship Id="rId235" Type="http://schemas.openxmlformats.org/officeDocument/2006/relationships/slide" Target="slides/slide230.xml"/><Relationship Id="rId113" Type="http://schemas.openxmlformats.org/officeDocument/2006/relationships/slide" Target="slides/slide108.xml"/><Relationship Id="rId234" Type="http://schemas.openxmlformats.org/officeDocument/2006/relationships/slide" Target="slides/slide229.xml"/><Relationship Id="rId112" Type="http://schemas.openxmlformats.org/officeDocument/2006/relationships/slide" Target="slides/slide107.xml"/><Relationship Id="rId233" Type="http://schemas.openxmlformats.org/officeDocument/2006/relationships/slide" Target="slides/slide228.xml"/><Relationship Id="rId111" Type="http://schemas.openxmlformats.org/officeDocument/2006/relationships/slide" Target="slides/slide106.xml"/><Relationship Id="rId232" Type="http://schemas.openxmlformats.org/officeDocument/2006/relationships/slide" Target="slides/slide227.xml"/><Relationship Id="rId206" Type="http://schemas.openxmlformats.org/officeDocument/2006/relationships/slide" Target="slides/slide201.xml"/><Relationship Id="rId205" Type="http://schemas.openxmlformats.org/officeDocument/2006/relationships/slide" Target="slides/slide200.xml"/><Relationship Id="rId204" Type="http://schemas.openxmlformats.org/officeDocument/2006/relationships/slide" Target="slides/slide199.xml"/><Relationship Id="rId203" Type="http://schemas.openxmlformats.org/officeDocument/2006/relationships/slide" Target="slides/slide198.xml"/><Relationship Id="rId209" Type="http://schemas.openxmlformats.org/officeDocument/2006/relationships/slide" Target="slides/slide204.xml"/><Relationship Id="rId208" Type="http://schemas.openxmlformats.org/officeDocument/2006/relationships/slide" Target="slides/slide203.xml"/><Relationship Id="rId207" Type="http://schemas.openxmlformats.org/officeDocument/2006/relationships/slide" Target="slides/slide202.xml"/><Relationship Id="rId202" Type="http://schemas.openxmlformats.org/officeDocument/2006/relationships/slide" Target="slides/slide197.xml"/><Relationship Id="rId201" Type="http://schemas.openxmlformats.org/officeDocument/2006/relationships/slide" Target="slides/slide196.xml"/><Relationship Id="rId200" Type="http://schemas.openxmlformats.org/officeDocument/2006/relationships/slide" Target="slides/slide19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c18c720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c18c720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9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g4c953ea545_2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1" name="Google Shape;2581;g4c953ea545_2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4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g4c953ea545_2_1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6" name="Google Shape;2616;g4c953ea545_2_1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0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Google Shape;2621;g10f385896b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2" name="Google Shape;2622;g10f385896b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7" name="Shape 2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8" name="Google Shape;2628;g10f385896b4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9" name="Google Shape;2629;g10f385896b4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4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f385896b4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f385896b4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5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g10f385896b4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7" name="Google Shape;2667;g10f385896b4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7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10f385896b4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10f385896b4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8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10f385896b4_1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10f385896b4_1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9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g10f385896b4_1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1" name="Google Shape;2761;g10f385896b4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0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g10f385896b4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2" name="Google Shape;2792;g10f385896b4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daa58ac62_1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daa58ac62_1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1" name="Shape 2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2" name="Google Shape;2822;g10f385896b4_1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3" name="Google Shape;2823;g10f385896b4_1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2" name="Shape 2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3" name="Google Shape;2853;g10f385896b4_1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4" name="Google Shape;2854;g10f385896b4_1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3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g10f385896b4_1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5" name="Google Shape;2885;g10f385896b4_1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4" name="Shape 2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" name="Google Shape;2915;g10f385896b4_1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6" name="Google Shape;2916;g10f385896b4_1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5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Google Shape;2946;g10f385896b4_1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7" name="Google Shape;2947;g10f385896b4_1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6" name="Shape 2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" name="Google Shape;2977;g10f385896b4_1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8" name="Google Shape;2978;g10f385896b4_1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7" name="Shape 3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8" name="Google Shape;3008;g10f385896b4_1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9" name="Google Shape;3009;g10f385896b4_1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8" name="Shape 3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9" name="Google Shape;3039;g10f385896b4_1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0" name="Google Shape;3040;g10f385896b4_1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5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g10f385896b4_1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7" name="Google Shape;3047;g10f385896b4_1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1" name="Shape 3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2" name="Google Shape;3052;g4c953ea545_0_2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3" name="Google Shape;3053;g4c953ea545_0_2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d8409c37c_8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d8409c37c_8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8" name="Shape 3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oogle Shape;3079;g4c953ea545_0_2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0" name="Google Shape;3080;g4c953ea545_0_2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5" name="Shape 3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Google Shape;3106;g4c953ea545_0_2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7" name="Google Shape;3107;g4c953ea545_0_2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2" name="Shape 3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Google Shape;3133;g4c953ea545_2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4" name="Google Shape;3134;g4c953ea545_2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0" name="Shape 3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1" name="Google Shape;3171;g4c953ea545_2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2" name="Google Shape;3172;g4c953ea545_2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8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4c953ea545_2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4c953ea545_2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6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Google Shape;3247;g4c953ea545_2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8" name="Google Shape;3248;g4c953ea545_2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4" name="Shape 3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" name="Google Shape;3285;g4c953ea545_2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6" name="Google Shape;3286;g4c953ea545_2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2" name="Shape 3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3" name="Google Shape;3323;g4c953ea545_2_1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4" name="Google Shape;3324;g4c953ea545_2_1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8" name="Shape 3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9" name="Google Shape;3329;g10f7e4993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0" name="Google Shape;3330;g10f7e4993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0" name="Shape 3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1" name="Google Shape;3351;g10f7e499394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2" name="Google Shape;3352;g10f7e499394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c953ea545_0_1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c953ea545_0_1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1" name="Shape 3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2" name="Google Shape;3362;g10f7e499394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3" name="Google Shape;3363;g10f7e499394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4" name="Shape 3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5" name="Google Shape;3385;g4c953ea545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6" name="Google Shape;3386;g4c953ea545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9" name="Shape 3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" name="Google Shape;3410;g4c953ea545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1" name="Google Shape;3411;g4c953ea545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6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Google Shape;3437;g4c953ea545_1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8" name="Google Shape;3438;g4c953ea545_1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4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4c953ea545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6" name="Google Shape;3466;g4c953ea545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2" name="Shape 3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3" name="Google Shape;3493;g4c953ea545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4" name="Google Shape;3494;g4c953ea545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0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Google Shape;3521;g4c953ea545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2" name="Google Shape;3522;g4c953ea545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8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9" name="Google Shape;3549;g4c953ea545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0" name="Google Shape;3550;g4c953ea545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7" name="Shape 3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8" name="Google Shape;3578;g4c953ea545_1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9" name="Google Shape;3579;g4c953ea545_1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6" name="Shape 3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7" name="Google Shape;3607;g4c953ea545_1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8" name="Google Shape;3608;g4c953ea545_1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c953ea545_2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c953ea545_2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4" name="Shape 3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" name="Google Shape;3635;g4c953ea545_1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6" name="Google Shape;3636;g4c953ea545_1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2" name="Shape 3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3" name="Google Shape;3663;g4c953ea545_1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4" name="Google Shape;3664;g4c953ea545_1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0" name="Shape 3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1" name="Google Shape;3691;g4c953ea545_1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2" name="Google Shape;3692;g4c953ea545_1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7" name="Shape 3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8" name="Google Shape;3718;g4c953ea545_1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9" name="Google Shape;3719;g4c953ea545_1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4" name="Shape 3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5" name="Google Shape;3745;g4c953ea545_1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6" name="Google Shape;3746;g4c953ea545_1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1" name="Shape 3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2" name="Google Shape;3772;g4c953ea545_1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3" name="Google Shape;3773;g4c953ea545_1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7" name="Shape 3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8" name="Google Shape;3798;g4c953ea545_1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9" name="Google Shape;3799;g4c953ea545_1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4" name="Shape 3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5" name="Google Shape;3825;g4c953ea545_1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6" name="Google Shape;3826;g4c953ea545_1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1" name="Shape 3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2" name="Google Shape;3852;g4c953ea545_1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3" name="Google Shape;3853;g4c953ea545_1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9" name="Shape 3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" name="Google Shape;3880;g4c953ea545_1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1" name="Google Shape;3881;g4c953ea545_1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daa58ac62_1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daa58ac62_1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7" name="Shape 3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8" name="Google Shape;3908;g4c953ea545_1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9" name="Google Shape;3909;g4c953ea545_1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5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6" name="Google Shape;3936;g4c953ea545_1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7" name="Google Shape;3937;g4c953ea545_1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4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g4c953ea545_1_1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6" name="Google Shape;3966;g4c953ea545_1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3" name="Shape 3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g4c953ea545_1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5" name="Google Shape;3995;g4c953ea545_1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g4c953ea545_2_2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3" name="Google Shape;4023;g4c953ea545_2_2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8" name="Shape 4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9" name="Google Shape;4049;g4c953ea545_1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0" name="Google Shape;4050;g4c953ea545_1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4" name="Shape 4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" name="Google Shape;4055;g4c953ea545_2_2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6" name="Google Shape;4056;g4c953ea545_2_2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0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1" name="Google Shape;4061;g4c953ea545_1_1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2" name="Google Shape;4062;g4c953ea545_1_1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2" name="Shape 4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3" name="Google Shape;4083;g4c953ea545_1_1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4" name="Google Shape;4084;g4c953ea545_1_1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4" name="Shape 4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Google Shape;4105;g4c953ea545_1_1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6" name="Google Shape;4106;g4c953ea545_1_1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d8409c37c_8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d8409c37c_8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8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Google Shape;4129;g4c953ea545_1_1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0" name="Google Shape;4130;g4c953ea545_1_1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2" name="Shape 4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3" name="Google Shape;4153;g4c953ea545_1_1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4" name="Google Shape;4154;g4c953ea545_1_1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6" name="Shape 4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" name="Google Shape;4177;g4c953ea545_1_1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8" name="Google Shape;4178;g4c953ea545_1_1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0" name="Shape 4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" name="Google Shape;4201;g4c953ea545_1_1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2" name="Google Shape;4202;g4c953ea545_1_1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4" name="Shape 4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5" name="Google Shape;4225;g4c953ea545_1_1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6" name="Google Shape;4226;g4c953ea545_1_1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8" name="Shape 4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" name="Google Shape;4249;g4c953ea545_1_1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0" name="Google Shape;4250;g4c953ea545_1_1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1" name="Shape 4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2" name="Google Shape;4272;g4c953ea545_1_1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3" name="Google Shape;4273;g4c953ea545_1_1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4" name="Shape 4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5" name="Google Shape;4295;g4c953ea545_1_1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6" name="Google Shape;4296;g4c953ea545_1_1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8" name="Shape 4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9" name="Google Shape;4319;g4da63170b1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0" name="Google Shape;4320;g4da63170b1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0" name="Shape 4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" name="Google Shape;4341;g4da63170b1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2" name="Google Shape;4342;g4da63170b1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c953ea545_0_1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4c953ea545_0_1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4" name="Shape 4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5" name="Google Shape;4365;g4da63170b1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6" name="Google Shape;4366;g4da63170b1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8" name="Shape 4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9" name="Google Shape;4389;g4da63170b1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0" name="Google Shape;4390;g4da63170b1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2" name="Shape 4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" name="Google Shape;4413;g4da63170b1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4" name="Google Shape;4414;g4da63170b1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6" name="Shape 4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7" name="Google Shape;4437;g4da63170b1_1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8" name="Google Shape;4438;g4da63170b1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0" name="Shape 4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1" name="Google Shape;4461;g4da63170b1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2" name="Google Shape;4462;g4da63170b1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4" name="Shape 4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" name="Google Shape;4485;g4da63170b1_1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6" name="Google Shape;4486;g4da63170b1_1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8" name="Shape 4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9" name="Google Shape;4509;g4da63170b1_1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0" name="Google Shape;4510;g4da63170b1_1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2" name="Shape 4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3" name="Google Shape;4533;g4da63170b1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4" name="Google Shape;4534;g4da63170b1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6" name="Shape 4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7" name="Google Shape;4557;g4d8409c37c_8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8" name="Google Shape;4558;g4d8409c37c_8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2" name="Shape 4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3" name="Google Shape;4563;g4c953ea545_2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4" name="Google Shape;4564;g4c953ea545_2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4c953ea545_2_1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4c953ea545_2_1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8" name="Shape 4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9" name="Google Shape;4569;g4c953ea545_2_1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0" name="Google Shape;4570;g4c953ea545_2_1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4" name="Shape 4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5" name="Google Shape;4575;g4c953ea545_2_1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6" name="Google Shape;4576;g4c953ea545_2_1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0" name="Shape 4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1" name="Google Shape;4591;g4c953ea545_2_1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2" name="Google Shape;4592;g4c953ea545_2_1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8" name="Shape 4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" name="Google Shape;4609;g4daa58ac6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0" name="Google Shape;4610;g4daa58ac6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6" name="Shape 4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7" name="Google Shape;4627;g4daa58ac62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8" name="Google Shape;4628;g4daa58ac62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5" name="Shape 4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6" name="Google Shape;4656;g4daa58ac62_3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7" name="Google Shape;4657;g4daa58ac62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4" name="Shape 4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5" name="Google Shape;4685;g4daa58ac62_3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6" name="Google Shape;4686;g4daa58ac62_3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3" name="Shape 4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" name="Google Shape;4714;g4daa58ac62_3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5" name="Google Shape;4715;g4daa58ac62_3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2" name="Shape 4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3" name="Google Shape;4743;g4daa58ac62_3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4" name="Google Shape;4744;g4daa58ac62_3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1" name="Shape 4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" name="Google Shape;4772;g4daa58ac62_3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3" name="Google Shape;4773;g4daa58ac62_3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4c953ea5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4c953ea5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0" name="Shape 4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1" name="Google Shape;4801;g4daa58ac62_3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2" name="Google Shape;4802;g4daa58ac62_3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9" name="Shape 4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0" name="Google Shape;4830;g4daa58ac62_3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1" name="Google Shape;4831;g4daa58ac62_3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8" name="Shape 4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9" name="Google Shape;4859;g4daa58ac62_3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0" name="Google Shape;4860;g4daa58ac62_3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4" name="Shape 4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5" name="Google Shape;4865;g4daa58ac62_3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6" name="Google Shape;4866;g4daa58ac62_3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0" name="Shape 4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1" name="Google Shape;4871;g4daa58ac62_3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2" name="Google Shape;4872;g4daa58ac62_3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6" name="Shape 4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7" name="Google Shape;4877;g4daa58ac62_3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8" name="Google Shape;4878;g4daa58ac62_3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2" name="Shape 4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4daa58ac62_3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4daa58ac62_3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8" name="Shape 4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9" name="Google Shape;4889;g4daa58ac62_3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0" name="Google Shape;4890;g4daa58ac62_3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4" name="Shape 4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5" name="Google Shape;4895;g4daa58ac62_3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6" name="Google Shape;4896;g4daa58ac62_3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0" name="Shape 4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1" name="Google Shape;4901;g4c953ea545_2_1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2" name="Google Shape;4902;g4c953ea545_2_1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18c720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18c720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4c953ea545_2_1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4c953ea545_2_1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8" name="Shape 4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9" name="Google Shape;4919;g4c953ea545_2_1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0" name="Google Shape;4920;g4c953ea545_2_1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8" name="Shape 4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9" name="Google Shape;4949;g4c953ea545_2_1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0" name="Google Shape;4950;g4c953ea545_2_1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8" name="Shape 4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9" name="Google Shape;4979;g4c953ea545_2_1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0" name="Google Shape;4980;g4c953ea545_2_1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8" name="Shape 5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9" name="Google Shape;5009;g4c953ea545_2_1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0" name="Google Shape;5010;g4c953ea545_2_1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8" name="Shape 5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9" name="Google Shape;5039;g4c953ea545_2_1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0" name="Google Shape;5040;g4c953ea545_2_1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8" name="Shape 5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9" name="Google Shape;5069;g4c953ea545_2_1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0" name="Google Shape;5070;g4c953ea545_2_1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8" name="Shape 5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" name="Google Shape;5099;g4c953ea545_2_1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0" name="Google Shape;5100;g4c953ea545_2_1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8" name="Shape 5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Google Shape;5129;g4c953ea545_2_1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0" name="Google Shape;5130;g4c953ea545_2_1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8" name="Shape 5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Google Shape;5159;g4c953ea545_2_1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0" name="Google Shape;5160;g4c953ea545_2_1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8" name="Shape 5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9" name="Google Shape;5189;g4c953ea545_2_1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0" name="Google Shape;5190;g4c953ea545_2_1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c953ea54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4c953ea54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8" name="Shape 5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9" name="Google Shape;5219;g4c953ea545_2_2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0" name="Google Shape;5220;g4c953ea545_2_2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4" name="Shape 5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" name="Google Shape;5225;g4c953ea545_2_1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6" name="Google Shape;5226;g4c953ea545_2_1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0" name="Shape 5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1" name="Google Shape;5231;g4c953ea545_2_1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2" name="Google Shape;5232;g4c953ea545_2_1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6" name="Shape 5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7" name="Google Shape;5237;g4c953ea545_2_1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8" name="Google Shape;5238;g4c953ea545_2_1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2" name="Shape 5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3" name="Google Shape;5243;g4c953ea545_2_1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4" name="Google Shape;5244;g4c953ea545_2_1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8" name="Shape 5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9" name="Google Shape;5249;g4c953ea545_2_1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0" name="Google Shape;5250;g4c953ea545_2_1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6" name="Shape 5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7" name="Google Shape;5267;g4c953ea545_2_1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8" name="Google Shape;5268;g4c953ea545_2_1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4" name="Shape 5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5" name="Google Shape;5285;g4c953ea545_2_1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6" name="Google Shape;5286;g4c953ea545_2_1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2" name="Shape 5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3" name="Google Shape;5303;g4c953ea545_2_1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4" name="Google Shape;5304;g4c953ea545_2_1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0" name="Shape 5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1" name="Google Shape;5321;g4c953ea545_2_2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2" name="Google Shape;5322;g4c953ea545_2_2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4c953ea54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4c953ea54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8" name="Shape 5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9" name="Google Shape;5339;g4c953ea545_2_2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0" name="Google Shape;5340;g4c953ea545_2_2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6" name="Shape 5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7" name="Google Shape;5357;g4c953ea545_2_2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8" name="Google Shape;5358;g4c953ea545_2_2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4" name="Shape 5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5" name="Google Shape;5375;g4c953ea545_2_2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6" name="Google Shape;5376;g4c953ea545_2_2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2" name="Shape 5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3" name="Google Shape;5393;g4c953ea545_2_2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4" name="Google Shape;5394;g4c953ea545_2_2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0" name="Shape 5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1" name="Google Shape;5411;g4c953ea545_2_2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2" name="Google Shape;5412;g4c953ea545_2_2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8" name="Shape 5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9" name="Google Shape;5429;g4c953ea545_2_1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0" name="Google Shape;5430;g4c953ea545_2_1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6" name="Shape 5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" name="Google Shape;5447;g4daa58ac62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8" name="Google Shape;5448;g4daa58ac62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2" name="Shape 5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3" name="Google Shape;5453;g4daa58ac62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4" name="Google Shape;5454;g4daa58ac62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8" name="Shape 5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9" name="Google Shape;5459;g4daa58ac62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0" name="Google Shape;5460;g4daa58ac62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4" name="Shape 5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5" name="Google Shape;5465;g4daa58ac62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6" name="Google Shape;5466;g4daa58ac62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4d8409c37c_8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4d8409c37c_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0" name="Shape 5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1" name="Google Shape;5471;g4daa58ac62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2" name="Google Shape;5472;g4daa58ac62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6" name="Shape 5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7" name="Google Shape;5477;g4c953ea545_2_2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8" name="Google Shape;5478;g4c953ea545_2_2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2" name="Shape 5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3" name="Google Shape;5483;g4c953ea545_2_2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4" name="Google Shape;5484;g4c953ea545_2_2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8" name="Shape 5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9" name="Google Shape;5489;g4c953ea545_2_2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0" name="Google Shape;5490;g4c953ea545_2_2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3" name="Shape 5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4" name="Google Shape;5504;g4c953ea545_2_2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5" name="Google Shape;5505;g4c953ea545_2_2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8" name="Shape 5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" name="Google Shape;5519;g4c953ea545_2_2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0" name="Google Shape;5520;g4c953ea545_2_2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3" name="Shape 5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4" name="Google Shape;5534;g4c953ea545_2_2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5" name="Google Shape;5535;g4c953ea545_2_2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9" name="Shape 5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" name="Google Shape;5550;g4c953ea545_2_2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1" name="Google Shape;5551;g4c953ea545_2_2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5" name="Shape 5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6" name="Google Shape;5566;g4c953ea545_2_2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7" name="Google Shape;5567;g4c953ea545_2_2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1" name="Shape 5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2" name="Google Shape;5582;g4c953ea545_2_2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3" name="Google Shape;5583;g4c953ea545_2_2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4d8409c37c_8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4d8409c37c_8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7" name="Shape 5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8" name="Google Shape;5598;g4c953ea545_2_2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9" name="Google Shape;5599;g4c953ea545_2_2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3" name="Shape 5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4" name="Google Shape;5614;g4c953ea545_2_2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5" name="Google Shape;5615;g4c953ea545_2_2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9" name="Shape 5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0" name="Google Shape;5630;g4c953ea545_2_2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1" name="Google Shape;5631;g4c953ea545_2_2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5" name="Shape 5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6" name="Google Shape;5646;g4c953ea545_2_2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7" name="Google Shape;5647;g4c953ea545_2_2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2" name="Shape 5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3" name="Google Shape;5663;g4c953ea545_2_2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4" name="Google Shape;5664;g4c953ea545_2_2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8" name="Shape 5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9" name="Google Shape;5669;g4c953ea545_2_2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0" name="Google Shape;5670;g4c953ea545_2_2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4" name="Shape 5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5" name="Google Shape;5675;g4c953ea545_2_2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6" name="Google Shape;5676;g4c953ea545_2_2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0" name="Shape 5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1" name="Google Shape;5681;g4daa58ac62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2" name="Google Shape;5682;g4daa58ac62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7" name="Shape 5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8" name="Google Shape;5688;g10f385896b4_1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9" name="Google Shape;5689;g10f385896b4_1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3" name="Shape 5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4" name="Google Shape;5694;g10f7274ba7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5" name="Google Shape;5695;g10f7274ba7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4c953ea54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4c953ea54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9" name="Shape 5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0" name="Google Shape;5700;g10f7274ba7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1" name="Google Shape;5701;g10f7274ba7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5" name="Shape 5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6" name="Google Shape;5706;g10f7274ba7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7" name="Google Shape;5707;g10f7274ba7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1" name="Shape 5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2" name="Google Shape;5712;g10f7274ba7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3" name="Google Shape;5713;g10f7274ba7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7" name="Shape 5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8" name="Google Shape;5718;g10f7274ba7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9" name="Google Shape;5719;g10f7274ba7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3" name="Shape 5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" name="Google Shape;5724;g10f7274ba7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5" name="Google Shape;5725;g10f7274ba7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9" name="Shape 5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0" name="Google Shape;5730;g10f7274ba7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1" name="Google Shape;5731;g10f7274ba7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5" name="Shape 5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" name="Google Shape;5736;g10f7274ba7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7" name="Google Shape;5737;g10f7274ba7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1" name="Shape 5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2" name="Google Shape;5742;g10f7274ba7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3" name="Google Shape;5743;g10f7274ba7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7" name="Shape 5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8" name="Google Shape;5748;g10f7274ba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9" name="Google Shape;5749;g10f7274ba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3" name="Shape 5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" name="Google Shape;5754;g10f7274ba7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5" name="Google Shape;5755;g10f7274ba7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4c953ea54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4c953ea54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9" name="Shape 5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0" name="Google Shape;5760;g10f58b7afb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1" name="Google Shape;5761;g10f58b7afb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5" name="Shape 5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6" name="Google Shape;5766;g10f9e405fa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7" name="Google Shape;5767;g10f9e405fa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2" name="Shape 5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3" name="Google Shape;5773;g10f9e405fa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4" name="Google Shape;5774;g10f9e405fa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8" name="Shape 5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9" name="Google Shape;5779;g10f9e405fa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0" name="Google Shape;5780;g10f9e405fa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7" name="Shape 5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8" name="Google Shape;5798;g10f9e405fa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9" name="Google Shape;5799;g10f9e405fa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3" name="Shape 5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4" name="Google Shape;5804;g10f9e405fa2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5" name="Google Shape;5805;g10f9e405fa2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6" name="Shape 5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7" name="Google Shape;5817;g10f9e405fa2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8" name="Google Shape;5818;g10f9e405fa2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9" name="Shape 5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0" name="Google Shape;5830;g10f9e405fa2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1" name="Google Shape;5831;g10f9e405fa2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5" name="Shape 5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" name="Google Shape;5836;g10f9e405fa2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7" name="Google Shape;5837;g10f9e405fa2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1" name="Shape 5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2" name="Google Shape;5842;g10f9e405fa2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3" name="Google Shape;5843;g10f9e405fa2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4c953ea545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4c953ea545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7" name="Shape 5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8" name="Google Shape;5848;g10f9e405fa2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9" name="Google Shape;5849;g10f9e405fa2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3" name="Shape 5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4" name="Google Shape;5854;g10f9e405fa2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5" name="Google Shape;5855;g10f9e405fa2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9" name="Shape 5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0" name="Google Shape;5860;g10f9e405fa2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1" name="Google Shape;5861;g10f9e405fa2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4c953ea545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4c953ea545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4c953ea545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4c953ea545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f1d98484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f1d98484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4c953ea545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4c953ea545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4c953ea545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4c953ea545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4c953ea545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4c953ea545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4c953ea545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4c953ea545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4c953ea545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4c953ea545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4c953ea545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4c953ea545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4c953ea545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4c953ea545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4c953ea545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4c953ea545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4c953ea545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4c953ea545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4c953ea545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4c953ea545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8409c37c_8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8409c37c_8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4c953ea545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4c953ea545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4c953ea545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4c953ea545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4c953ea545_0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4c953ea545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4c953ea545_0_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4c953ea545_0_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4c953ea545_2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4c953ea545_2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4d8409c37c_8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4d8409c37c_8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4c953ea545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4c953ea545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4c953ea545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4c953ea545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4c953ea545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4c953ea545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4c953ea545_0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4c953ea545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d8409c37c_8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d8409c37c_8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4c953ea545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4c953ea545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4c953ea545_0_1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4c953ea545_0_1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4c953ea545_0_1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4c953ea545_0_1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4c953ea545_0_1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4c953ea545_0_1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4c953ea545_0_1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4c953ea545_0_1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4c953ea545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4c953ea545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4daa58ac62_13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4daa58ac62_13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4c953ea545_0_1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4c953ea545_0_1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4c953ea545_0_1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4c953ea545_0_1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4c953ea545_0_1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4c953ea545_0_1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d8409c37c_8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d8409c37c_8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4c953ea545_0_1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4c953ea545_0_1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4c953ea545_0_1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0" name="Google Shape;1650;g4c953ea545_0_1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4c953ea545_0_1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4c953ea545_0_1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4c953ea545_0_1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4c953ea545_0_1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4c953ea545_0_1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4c953ea545_0_1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4c953ea545_0_1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4c953ea545_0_1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g4c953ea545_0_1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3" name="Google Shape;1823;g4c953ea545_0_1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g4c953ea545_2_1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9" name="Google Shape;1829;g4c953ea545_2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g4c953ea545_0_2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5" name="Google Shape;1835;g4c953ea545_0_2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4c953ea545_0_2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4c953ea545_0_2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d8409c37c_8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d8409c37c_8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4d8409c37c_8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4d8409c37c_8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4c953ea545_0_2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4c953ea545_0_2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4c953ea545_0_2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4c953ea545_0_2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4c953ea545_0_2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4c953ea545_0_2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4c953ea545_0_2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4c953ea545_0_2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4c953ea545_0_2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4c953ea545_0_2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g4c953ea545_0_2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9" name="Google Shape;1989;g4c953ea545_0_2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4c953ea545_0_2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4c953ea545_0_2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g4c953ea545_0_2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6" name="Google Shape;2036;g4c953ea545_0_2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4c953ea545_0_2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4c953ea545_0_2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d8409c37c_8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d8409c37c_8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4c953ea545_0_2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9" name="Google Shape;2079;g4c953ea545_0_2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g4c953ea545_0_2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7" name="Google Shape;2107;g4c953ea545_0_2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4c953ea545_0_2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4c953ea545_0_2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4c953ea54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4c953ea54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g4c953ea545_0_2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0" name="Google Shape;2170;g4c953ea545_0_2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4c953ea545_0_2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4c953ea545_0_2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0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g4c953ea545_0_2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2" name="Google Shape;2212;g4c953ea545_0_2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g4c953ea545_2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3" name="Google Shape;2233;g4c953ea545_2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2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g4c953ea545_2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4" name="Google Shape;2254;g4c953ea545_2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4c953ea545_2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4c953ea545_2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d8409c37c_8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d8409c37c_8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4c953ea545_2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4c953ea545_2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8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g4c953ea545_2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0" name="Google Shape;2320;g4c953ea545_2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3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g4c953ea545_2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5" name="Google Shape;2345;g4c953ea545_2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g4c953ea545_2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0" name="Google Shape;2370;g4c953ea545_2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5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g4c953ea545_2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7" name="Google Shape;2397;g4c953ea545_2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g4c953ea545_2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5" name="Google Shape;2425;g4c953ea545_2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g4c953ea545_2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3" name="Google Shape;2453;g4c953ea545_2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g4c953ea545_2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2" name="Google Shape;2482;g4c953ea545_2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g4c953ea545_2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3" name="Google Shape;2513;g4c953ea545_2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3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g4c953ea545_2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5" name="Google Shape;2545;g4c953ea545_2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9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7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7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7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13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8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12.pn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6.xml"/><Relationship Id="rId3" Type="http://schemas.openxmlformats.org/officeDocument/2006/relationships/image" Target="../media/image11.png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1.xml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2.xml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3.xml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0.xml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1.xml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2.xml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4.xml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5.xml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6.xml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8.xml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9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0.xml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1.xml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2.xml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3.xml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4.xml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5.xml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6.xml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7.xml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8.xml"/><Relationship Id="rId3" Type="http://schemas.openxmlformats.org/officeDocument/2006/relationships/image" Target="../media/image16.png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0.xml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1.xml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2.xml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3.xml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4.xml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5.xml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6.xml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7.xml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8.xml"/></Relationships>
</file>

<file path=ppt/slides/_rels/slide2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9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0.xml"/><Relationship Id="rId3" Type="http://schemas.openxmlformats.org/officeDocument/2006/relationships/image" Target="../media/image14.png"/></Relationships>
</file>

<file path=ppt/slides/_rels/slide2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1.xml"/></Relationships>
</file>

<file path=ppt/slides/_rels/slide2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2.xml"/></Relationships>
</file>

<file path=ppt/slides/_rels/slide2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3.xml"/></Relationships>
</file>

<file path=ppt/slides/_rels/slide2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4.xml"/></Relationships>
</file>

<file path=ppt/slides/_rels/slide2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5.xml"/></Relationships>
</file>

<file path=ppt/slides/_rels/slide2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6.xml"/></Relationships>
</file>

<file path=ppt/slides/_rels/slide2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7.xml"/></Relationships>
</file>

<file path=ppt/slides/_rels/slide2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8.xml"/></Relationships>
</file>

<file path=ppt/slides/_rels/slide2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9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0.xml"/></Relationships>
</file>

<file path=ppt/slides/_rels/slide2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1.xml"/></Relationships>
</file>

<file path=ppt/slides/_rels/slide2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2.xml"/></Relationships>
</file>

<file path=ppt/slides/_rels/slide2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3.xml"/></Relationships>
</file>

<file path=ppt/slides/_rels/slide2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4.xml"/></Relationships>
</file>

<file path=ppt/slides/_rels/slide2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5.xml"/></Relationships>
</file>

<file path=ppt/slides/_rels/slide2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6.xml"/></Relationships>
</file>

<file path=ppt/slides/_rels/slide2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7.xml"/></Relationships>
</file>

<file path=ppt/slides/_rels/slide2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8.xml"/></Relationships>
</file>

<file path=ppt/slides/_rels/slide2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9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0.xml"/></Relationships>
</file>

<file path=ppt/slides/_rels/slide2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1.xml"/></Relationships>
</file>

<file path=ppt/slides/_rels/slide2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2.xml"/></Relationships>
</file>

<file path=ppt/slides/_rels/slide2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3.xml"/></Relationships>
</file>

<file path=ppt/slides/_rels/slide2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4.xml"/></Relationships>
</file>

<file path=ppt/slides/_rels/slide2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5.xml"/></Relationships>
</file>

<file path=ppt/slides/_rels/slide2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6.xml"/></Relationships>
</file>

<file path=ppt/slides/_rels/slide2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7.xml"/></Relationships>
</file>

<file path=ppt/slides/_rels/slide2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8.xml"/></Relationships>
</file>

<file path=ppt/slides/_rels/slide2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9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0.xml"/></Relationships>
</file>

<file path=ppt/slides/_rels/slide2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1.xml"/></Relationships>
</file>

<file path=ppt/slides/_rels/slide2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2.xml"/></Relationships>
</file>

<file path=ppt/slides/_rels/slide2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3.xml"/></Relationships>
</file>

<file path=ppt/slides/_rels/slide2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4.xml"/></Relationships>
</file>

<file path=ppt/slides/_rels/slide2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5.xml"/></Relationships>
</file>

<file path=ppt/slides/_rels/slide2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6.xml"/></Relationships>
</file>

<file path=ppt/slides/_rels/slide2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7.xml"/><Relationship Id="rId3" Type="http://schemas.openxmlformats.org/officeDocument/2006/relationships/image" Target="../media/image18.png"/></Relationships>
</file>

<file path=ppt/slides/_rels/slide2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8.xml"/></Relationships>
</file>

<file path=ppt/slides/_rels/slide2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9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0.xml"/></Relationships>
</file>

<file path=ppt/slides/_rels/slide2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1.xml"/></Relationships>
</file>

<file path=ppt/slides/_rels/slide2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2.xml"/></Relationships>
</file>

<file path=ppt/slides/_rels/slide2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3.xml"/></Relationships>
</file>

<file path=ppt/slides/_rels/slide2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4.xml"/></Relationships>
</file>

<file path=ppt/slides/_rels/slide2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5.xml"/></Relationships>
</file>

<file path=ppt/slides/_rels/slide2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6.xml"/></Relationships>
</file>

<file path=ppt/slides/_rels/slide2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7.xml"/></Relationships>
</file>

<file path=ppt/slides/_rels/slide2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8.xml"/><Relationship Id="rId3" Type="http://schemas.openxmlformats.org/officeDocument/2006/relationships/image" Target="../media/image17.png"/></Relationships>
</file>

<file path=ppt/slides/_rels/slide2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9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0.xml"/></Relationships>
</file>

<file path=ppt/slides/_rels/slide2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1.xml"/><Relationship Id="rId3" Type="http://schemas.openxmlformats.org/officeDocument/2006/relationships/hyperlink" Target="https://oj.nctu.edu.tw/groups/" TargetMode="External"/><Relationship Id="rId4" Type="http://schemas.openxmlformats.org/officeDocument/2006/relationships/image" Target="../media/image15.png"/></Relationships>
</file>

<file path=ppt/slides/_rels/slide2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2.xml"/><Relationship Id="rId3" Type="http://schemas.openxmlformats.org/officeDocument/2006/relationships/hyperlink" Target="https://oj.nctu.edu.tw/problems/1391/" TargetMode="External"/></Relationships>
</file>

<file path=ppt/slides/_rels/slide2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3.xml"/><Relationship Id="rId3" Type="http://schemas.openxmlformats.org/officeDocument/2006/relationships/hyperlink" Target="https://oj.nctu.edu.tw/problems/1391/" TargetMode="External"/></Relationships>
</file>

<file path=ppt/slides/_rels/slide2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4.xml"/></Relationships>
</file>

<file path=ppt/slides/_rels/slide2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5.xml"/></Relationships>
</file>

<file path=ppt/slides/_rels/slide2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6.xml"/></Relationships>
</file>

<file path=ppt/slides/_rels/slide2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7.xml"/><Relationship Id="rId3" Type="http://schemas.openxmlformats.org/officeDocument/2006/relationships/hyperlink" Target="https://oj.nctu.edu.tw/problems/1393/" TargetMode="External"/></Relationships>
</file>

<file path=ppt/slides/_rels/slide2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8.xml"/><Relationship Id="rId3" Type="http://schemas.openxmlformats.org/officeDocument/2006/relationships/hyperlink" Target="https://oj.nctu.edu.tw/problems/1396/" TargetMode="External"/></Relationships>
</file>

<file path=ppt/slides/_rels/slide2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9.xml"/><Relationship Id="rId3" Type="http://schemas.openxmlformats.org/officeDocument/2006/relationships/hyperlink" Target="https://oj.nctu.edu.tw/problems/1396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0.xml"/><Relationship Id="rId3" Type="http://schemas.openxmlformats.org/officeDocument/2006/relationships/hyperlink" Target="https://oj.nctu.edu.tw/problems/1396/" TargetMode="External"/></Relationships>
</file>

<file path=ppt/slides/_rels/slide2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1.xml"/><Relationship Id="rId3" Type="http://schemas.openxmlformats.org/officeDocument/2006/relationships/hyperlink" Target="https://oj.nctu.edu.tw/problems/1396/" TargetMode="External"/></Relationships>
</file>

<file path=ppt/slides/_rels/slide2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2.xml"/><Relationship Id="rId3" Type="http://schemas.openxmlformats.org/officeDocument/2006/relationships/hyperlink" Target="https://oj.nctu.edu.tw/problems/1392/" TargetMode="External"/><Relationship Id="rId4" Type="http://schemas.openxmlformats.org/officeDocument/2006/relationships/hyperlink" Target="https://oj.nctu.edu.tw/problems/1389/" TargetMode="External"/><Relationship Id="rId5" Type="http://schemas.openxmlformats.org/officeDocument/2006/relationships/hyperlink" Target="https://oj.nctu.edu.tw/problems/1397/" TargetMode="External"/><Relationship Id="rId6" Type="http://schemas.openxmlformats.org/officeDocument/2006/relationships/hyperlink" Target="https://tioj.ck.tp.edu.tw/problems/1509" TargetMode="External"/><Relationship Id="rId7" Type="http://schemas.openxmlformats.org/officeDocument/2006/relationships/hyperlink" Target="https://codeforces.com/problemset/problem/938/D" TargetMode="External"/><Relationship Id="rId8" Type="http://schemas.openxmlformats.org/officeDocument/2006/relationships/hyperlink" Target="https://codeforces.com/contest/1463/problem/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0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5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28900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00">
                <a:solidFill>
                  <a:srgbClr val="FFFFFF"/>
                </a:solidFill>
                <a:latin typeface="Cormorant"/>
                <a:ea typeface="Cormorant"/>
                <a:cs typeface="Cormorant"/>
                <a:sym typeface="Cormorant"/>
              </a:rPr>
              <a:t>Graph</a:t>
            </a:r>
            <a:endParaRPr sz="7200">
              <a:solidFill>
                <a:srgbClr val="FFFFFF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55" name="Google Shape;55;p13"/>
          <p:cNvSpPr txBox="1"/>
          <p:nvPr>
            <p:ph idx="4294967295" type="body"/>
          </p:nvPr>
        </p:nvSpPr>
        <p:spPr>
          <a:xfrm>
            <a:off x="311700" y="3260650"/>
            <a:ext cx="8520600" cy="1315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圖論</a:t>
            </a: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圖的存法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209" name="Google Shape;209;p22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鄰接矩陣 Adjacency matrix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鄰接串列 Adjacency list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邊列表 Edge list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82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p112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方法：一次DFS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先將每一個節點size值設成1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從根開始DFS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遍歷他的小孩們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往上的時候把小孩的值加給爸爸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做到DFS結束就會是答案了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過程只有一次DFS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時間複雜度O(V+E)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84" name="Google Shape;2584;p112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(子樹的size)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2585" name="Google Shape;2585;p112"/>
          <p:cNvSpPr/>
          <p:nvPr/>
        </p:nvSpPr>
        <p:spPr>
          <a:xfrm>
            <a:off x="6259874" y="2014800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8</a:t>
            </a:r>
            <a:endParaRPr/>
          </a:p>
        </p:txBody>
      </p:sp>
      <p:sp>
        <p:nvSpPr>
          <p:cNvPr id="2586" name="Google Shape;2586;p112"/>
          <p:cNvSpPr/>
          <p:nvPr/>
        </p:nvSpPr>
        <p:spPr>
          <a:xfrm>
            <a:off x="5038244" y="2873810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587" name="Google Shape;2587;p112"/>
          <p:cNvSpPr/>
          <p:nvPr/>
        </p:nvSpPr>
        <p:spPr>
          <a:xfrm>
            <a:off x="6259874" y="2915373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588" name="Google Shape;2588;p112"/>
          <p:cNvSpPr/>
          <p:nvPr/>
        </p:nvSpPr>
        <p:spPr>
          <a:xfrm>
            <a:off x="7481504" y="2832268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589" name="Google Shape;2589;p112"/>
          <p:cNvSpPr/>
          <p:nvPr/>
        </p:nvSpPr>
        <p:spPr>
          <a:xfrm>
            <a:off x="4473075" y="3920977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590" name="Google Shape;2590;p112"/>
          <p:cNvSpPr/>
          <p:nvPr/>
        </p:nvSpPr>
        <p:spPr>
          <a:xfrm>
            <a:off x="6234901" y="3920977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591" name="Google Shape;2591;p112"/>
          <p:cNvSpPr/>
          <p:nvPr/>
        </p:nvSpPr>
        <p:spPr>
          <a:xfrm>
            <a:off x="5279156" y="3996527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592" name="Google Shape;2592;p112"/>
          <p:cNvSpPr/>
          <p:nvPr/>
        </p:nvSpPr>
        <p:spPr>
          <a:xfrm>
            <a:off x="7996727" y="3879413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cxnSp>
        <p:nvCxnSpPr>
          <p:cNvPr id="2593" name="Google Shape;2593;p112"/>
          <p:cNvCxnSpPr>
            <a:stCxn id="2585" idx="3"/>
            <a:endCxn id="2586" idx="7"/>
          </p:cNvCxnSpPr>
          <p:nvPr/>
        </p:nvCxnSpPr>
        <p:spPr>
          <a:xfrm flipH="1">
            <a:off x="5477909" y="2454465"/>
            <a:ext cx="857400" cy="494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4" name="Google Shape;2594;p112"/>
          <p:cNvCxnSpPr>
            <a:stCxn id="2585" idx="4"/>
            <a:endCxn id="2587" idx="0"/>
          </p:cNvCxnSpPr>
          <p:nvPr/>
        </p:nvCxnSpPr>
        <p:spPr>
          <a:xfrm>
            <a:off x="6517424" y="2529900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5" name="Google Shape;2595;p112"/>
          <p:cNvCxnSpPr>
            <a:stCxn id="2585" idx="5"/>
            <a:endCxn id="2588" idx="1"/>
          </p:cNvCxnSpPr>
          <p:nvPr/>
        </p:nvCxnSpPr>
        <p:spPr>
          <a:xfrm>
            <a:off x="6699539" y="2454465"/>
            <a:ext cx="8574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6" name="Google Shape;2596;p112"/>
          <p:cNvCxnSpPr>
            <a:endCxn id="2589" idx="0"/>
          </p:cNvCxnSpPr>
          <p:nvPr/>
        </p:nvCxnSpPr>
        <p:spPr>
          <a:xfrm flipH="1">
            <a:off x="4730625" y="3313477"/>
            <a:ext cx="3831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7" name="Google Shape;2597;p112"/>
          <p:cNvCxnSpPr>
            <a:stCxn id="2586" idx="5"/>
            <a:endCxn id="2591" idx="0"/>
          </p:cNvCxnSpPr>
          <p:nvPr/>
        </p:nvCxnSpPr>
        <p:spPr>
          <a:xfrm>
            <a:off x="5477909" y="3313475"/>
            <a:ext cx="588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8" name="Google Shape;2598;p112"/>
          <p:cNvCxnSpPr>
            <a:stCxn id="2587" idx="4"/>
            <a:endCxn id="2590" idx="0"/>
          </p:cNvCxnSpPr>
          <p:nvPr/>
        </p:nvCxnSpPr>
        <p:spPr>
          <a:xfrm flipH="1">
            <a:off x="6492524" y="3430473"/>
            <a:ext cx="249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9" name="Google Shape;2599;p112"/>
          <p:cNvCxnSpPr>
            <a:stCxn id="2588" idx="5"/>
            <a:endCxn id="2592" idx="0"/>
          </p:cNvCxnSpPr>
          <p:nvPr/>
        </p:nvCxnSpPr>
        <p:spPr>
          <a:xfrm>
            <a:off x="7921169" y="3271933"/>
            <a:ext cx="3330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0" name="Google Shape;2600;p112"/>
          <p:cNvCxnSpPr/>
          <p:nvPr/>
        </p:nvCxnSpPr>
        <p:spPr>
          <a:xfrm flipH="1">
            <a:off x="5458400" y="2393300"/>
            <a:ext cx="801600" cy="4773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1" name="Google Shape;2601;p112"/>
          <p:cNvCxnSpPr/>
          <p:nvPr/>
        </p:nvCxnSpPr>
        <p:spPr>
          <a:xfrm flipH="1">
            <a:off x="4666300" y="3280775"/>
            <a:ext cx="410400" cy="620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2" name="Google Shape;2602;p112"/>
          <p:cNvCxnSpPr/>
          <p:nvPr/>
        </p:nvCxnSpPr>
        <p:spPr>
          <a:xfrm flipH="1" rot="10800000">
            <a:off x="4780875" y="3347500"/>
            <a:ext cx="391200" cy="610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3" name="Google Shape;2603;p112"/>
          <p:cNvCxnSpPr/>
          <p:nvPr/>
        </p:nvCxnSpPr>
        <p:spPr>
          <a:xfrm>
            <a:off x="5429775" y="3376200"/>
            <a:ext cx="57300" cy="6489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4" name="Google Shape;2604;p112"/>
          <p:cNvCxnSpPr/>
          <p:nvPr/>
        </p:nvCxnSpPr>
        <p:spPr>
          <a:xfrm rot="10800000">
            <a:off x="5525175" y="3271325"/>
            <a:ext cx="57300" cy="734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5" name="Google Shape;2605;p112"/>
          <p:cNvCxnSpPr/>
          <p:nvPr/>
        </p:nvCxnSpPr>
        <p:spPr>
          <a:xfrm flipH="1" rot="10800000">
            <a:off x="5525200" y="2498300"/>
            <a:ext cx="868500" cy="496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6" name="Google Shape;2606;p112"/>
          <p:cNvCxnSpPr/>
          <p:nvPr/>
        </p:nvCxnSpPr>
        <p:spPr>
          <a:xfrm>
            <a:off x="6460400" y="2526900"/>
            <a:ext cx="0" cy="391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7" name="Google Shape;2607;p112"/>
          <p:cNvCxnSpPr/>
          <p:nvPr/>
        </p:nvCxnSpPr>
        <p:spPr>
          <a:xfrm flipH="1">
            <a:off x="6441200" y="3433450"/>
            <a:ext cx="19200" cy="5250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8" name="Google Shape;2608;p112"/>
          <p:cNvCxnSpPr/>
          <p:nvPr/>
        </p:nvCxnSpPr>
        <p:spPr>
          <a:xfrm flipH="1" rot="10800000">
            <a:off x="6565350" y="3414225"/>
            <a:ext cx="19200" cy="525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9" name="Google Shape;2609;p112"/>
          <p:cNvCxnSpPr/>
          <p:nvPr/>
        </p:nvCxnSpPr>
        <p:spPr>
          <a:xfrm rot="10800000">
            <a:off x="6589475" y="2480700"/>
            <a:ext cx="4500" cy="447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0" name="Google Shape;2610;p112"/>
          <p:cNvCxnSpPr/>
          <p:nvPr/>
        </p:nvCxnSpPr>
        <p:spPr>
          <a:xfrm>
            <a:off x="6670325" y="2488725"/>
            <a:ext cx="858900" cy="4485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1" name="Google Shape;2611;p112"/>
          <p:cNvCxnSpPr/>
          <p:nvPr/>
        </p:nvCxnSpPr>
        <p:spPr>
          <a:xfrm>
            <a:off x="7872700" y="3280775"/>
            <a:ext cx="350700" cy="6081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2" name="Google Shape;2612;p112"/>
          <p:cNvCxnSpPr/>
          <p:nvPr/>
        </p:nvCxnSpPr>
        <p:spPr>
          <a:xfrm rot="10800000">
            <a:off x="7949075" y="3242650"/>
            <a:ext cx="343500" cy="639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3" name="Google Shape;2613;p112"/>
          <p:cNvCxnSpPr/>
          <p:nvPr/>
        </p:nvCxnSpPr>
        <p:spPr>
          <a:xfrm rot="10800000">
            <a:off x="6727475" y="2421825"/>
            <a:ext cx="868500" cy="467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17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p113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(子樹的size) 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Code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pic>
        <p:nvPicPr>
          <p:cNvPr id="2619" name="Google Shape;2619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525" y="1346823"/>
            <a:ext cx="7752951" cy="30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3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2624;p114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給定有權重的聯通圖找出一張子圖，在這張的子圖中選出</a:t>
            </a:r>
            <a:r>
              <a:rPr lang="zh-TW">
                <a:solidFill>
                  <a:srgbClr val="303233"/>
                </a:solidFill>
                <a:highlight>
                  <a:srgbClr val="FFFFFF"/>
                </a:highlight>
              </a:rPr>
              <a:t>權重總和最小的生成樹</a:t>
            </a:r>
            <a:r>
              <a:rPr lang="zh-TW" sz="1350">
                <a:solidFill>
                  <a:srgbClr val="303233"/>
                </a:solidFill>
                <a:highlight>
                  <a:srgbClr val="FFFFFF"/>
                </a:highlight>
              </a:rPr>
              <a:t>。例如下圖中綠色的部分，就是這個圖的最小生成樹</a:t>
            </a:r>
            <a:endParaRPr baseline="-25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25" name="Google Shape;2625;p114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最小生成樹)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pic>
        <p:nvPicPr>
          <p:cNvPr id="2626" name="Google Shape;2626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000" y="2313175"/>
            <a:ext cx="3091650" cy="22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30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p115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方法: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303233"/>
                </a:solidFill>
                <a:highlight>
                  <a:srgbClr val="FFFFFF"/>
                </a:highlight>
              </a:rPr>
              <a:t>Kruskal's algorithm</a:t>
            </a:r>
            <a:endParaRPr sz="1500"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 sz="1350">
                <a:solidFill>
                  <a:srgbClr val="303233"/>
                </a:solidFill>
                <a:highlight>
                  <a:srgbClr val="FFFFFF"/>
                </a:highlight>
              </a:rPr>
              <a:t>將所有的邊依照權重由小到大排序</a:t>
            </a:r>
            <a:endParaRPr sz="1350"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 sz="1350">
                <a:solidFill>
                  <a:srgbClr val="303233"/>
                </a:solidFill>
                <a:highlight>
                  <a:srgbClr val="FFFFFF"/>
                </a:highlight>
              </a:rPr>
              <a:t>從最小開始，選擇不會形成環的邊，直到連接所有節點。</a:t>
            </a:r>
            <a:endParaRPr sz="1350"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32" name="Google Shape;2632;p115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(最小生成樹)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pic>
        <p:nvPicPr>
          <p:cNvPr id="2633" name="Google Shape;2633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375" y="2313175"/>
            <a:ext cx="3091650" cy="22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37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116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(最小生成樹)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2639" name="Google Shape;2639;p116"/>
          <p:cNvSpPr/>
          <p:nvPr/>
        </p:nvSpPr>
        <p:spPr>
          <a:xfrm>
            <a:off x="4587200" y="255827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2640" name="Google Shape;2640;p116"/>
          <p:cNvSpPr/>
          <p:nvPr/>
        </p:nvSpPr>
        <p:spPr>
          <a:xfrm>
            <a:off x="6015811" y="2405767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641" name="Google Shape;2641;p116"/>
          <p:cNvSpPr/>
          <p:nvPr/>
        </p:nvSpPr>
        <p:spPr>
          <a:xfrm>
            <a:off x="5574385" y="330466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642" name="Google Shape;2642;p116"/>
          <p:cNvSpPr/>
          <p:nvPr/>
        </p:nvSpPr>
        <p:spPr>
          <a:xfrm>
            <a:off x="7155478" y="3184285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643" name="Google Shape;2643;p116"/>
          <p:cNvSpPr/>
          <p:nvPr/>
        </p:nvSpPr>
        <p:spPr>
          <a:xfrm>
            <a:off x="7998212" y="2622463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2644" name="Google Shape;2644;p116"/>
          <p:cNvSpPr/>
          <p:nvPr/>
        </p:nvSpPr>
        <p:spPr>
          <a:xfrm>
            <a:off x="8095075" y="342625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cxnSp>
        <p:nvCxnSpPr>
          <p:cNvPr id="2645" name="Google Shape;2645;p116"/>
          <p:cNvCxnSpPr>
            <a:stCxn id="2639" idx="6"/>
            <a:endCxn id="2640" idx="2"/>
          </p:cNvCxnSpPr>
          <p:nvPr/>
        </p:nvCxnSpPr>
        <p:spPr>
          <a:xfrm flipH="1" rot="10800000">
            <a:off x="4956200" y="2590370"/>
            <a:ext cx="10596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6" name="Google Shape;2646;p116"/>
          <p:cNvCxnSpPr>
            <a:stCxn id="2639" idx="5"/>
            <a:endCxn id="2641" idx="1"/>
          </p:cNvCxnSpPr>
          <p:nvPr/>
        </p:nvCxnSpPr>
        <p:spPr>
          <a:xfrm>
            <a:off x="4902161" y="2873231"/>
            <a:ext cx="726300" cy="4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7" name="Google Shape;2647;p116"/>
          <p:cNvCxnSpPr>
            <a:stCxn id="2641" idx="7"/>
            <a:endCxn id="2640" idx="4"/>
          </p:cNvCxnSpPr>
          <p:nvPr/>
        </p:nvCxnSpPr>
        <p:spPr>
          <a:xfrm flipH="1" rot="10800000">
            <a:off x="5889346" y="2774899"/>
            <a:ext cx="3111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8" name="Google Shape;2648;p116"/>
          <p:cNvCxnSpPr>
            <a:stCxn id="2640" idx="5"/>
            <a:endCxn id="2642" idx="1"/>
          </p:cNvCxnSpPr>
          <p:nvPr/>
        </p:nvCxnSpPr>
        <p:spPr>
          <a:xfrm>
            <a:off x="6330772" y="2720728"/>
            <a:ext cx="878700" cy="5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9" name="Google Shape;2649;p116"/>
          <p:cNvCxnSpPr>
            <a:endCxn id="2641" idx="6"/>
          </p:cNvCxnSpPr>
          <p:nvPr/>
        </p:nvCxnSpPr>
        <p:spPr>
          <a:xfrm flipH="1">
            <a:off x="5943385" y="3368860"/>
            <a:ext cx="1212000" cy="1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0" name="Google Shape;2650;p116"/>
          <p:cNvCxnSpPr>
            <a:endCxn id="2643" idx="2"/>
          </p:cNvCxnSpPr>
          <p:nvPr/>
        </p:nvCxnSpPr>
        <p:spPr>
          <a:xfrm>
            <a:off x="6384812" y="2590363"/>
            <a:ext cx="16134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1" name="Google Shape;2651;p116"/>
          <p:cNvCxnSpPr>
            <a:stCxn id="2642" idx="7"/>
            <a:endCxn id="2643" idx="3"/>
          </p:cNvCxnSpPr>
          <p:nvPr/>
        </p:nvCxnSpPr>
        <p:spPr>
          <a:xfrm flipH="1" rot="10800000">
            <a:off x="7470439" y="2937424"/>
            <a:ext cx="58170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2" name="Google Shape;2652;p116"/>
          <p:cNvCxnSpPr>
            <a:stCxn id="2642" idx="6"/>
            <a:endCxn id="2644" idx="2"/>
          </p:cNvCxnSpPr>
          <p:nvPr/>
        </p:nvCxnSpPr>
        <p:spPr>
          <a:xfrm>
            <a:off x="7524478" y="3368785"/>
            <a:ext cx="5706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3" name="Google Shape;2653;p116"/>
          <p:cNvSpPr txBox="1"/>
          <p:nvPr/>
        </p:nvSpPr>
        <p:spPr>
          <a:xfrm>
            <a:off x="5200139" y="2321563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2654" name="Google Shape;2654;p116"/>
          <p:cNvSpPr txBox="1"/>
          <p:nvPr/>
        </p:nvSpPr>
        <p:spPr>
          <a:xfrm>
            <a:off x="4902279" y="305795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2655" name="Google Shape;2655;p116"/>
          <p:cNvSpPr txBox="1"/>
          <p:nvPr/>
        </p:nvSpPr>
        <p:spPr>
          <a:xfrm>
            <a:off x="5673860" y="2829215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2656" name="Google Shape;2656;p116"/>
          <p:cNvSpPr txBox="1"/>
          <p:nvPr/>
        </p:nvSpPr>
        <p:spPr>
          <a:xfrm>
            <a:off x="6384906" y="340707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657" name="Google Shape;2657;p116"/>
          <p:cNvSpPr txBox="1"/>
          <p:nvPr/>
        </p:nvSpPr>
        <p:spPr>
          <a:xfrm>
            <a:off x="6598567" y="2720857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658" name="Google Shape;2658;p116"/>
          <p:cNvSpPr txBox="1"/>
          <p:nvPr/>
        </p:nvSpPr>
        <p:spPr>
          <a:xfrm>
            <a:off x="7051020" y="243733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2659" name="Google Shape;2659;p116"/>
          <p:cNvSpPr txBox="1"/>
          <p:nvPr/>
        </p:nvSpPr>
        <p:spPr>
          <a:xfrm>
            <a:off x="7459225" y="2720861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2660" name="Google Shape;2660;p116"/>
          <p:cNvSpPr txBox="1"/>
          <p:nvPr/>
        </p:nvSpPr>
        <p:spPr>
          <a:xfrm>
            <a:off x="7524451" y="346029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cxnSp>
        <p:nvCxnSpPr>
          <p:cNvPr id="2661" name="Google Shape;2661;p116"/>
          <p:cNvCxnSpPr>
            <a:stCxn id="2643" idx="4"/>
            <a:endCxn id="2644" idx="0"/>
          </p:cNvCxnSpPr>
          <p:nvPr/>
        </p:nvCxnSpPr>
        <p:spPr>
          <a:xfrm>
            <a:off x="8182712" y="2991463"/>
            <a:ext cx="969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2" name="Google Shape;2662;p116"/>
          <p:cNvSpPr txBox="1"/>
          <p:nvPr/>
        </p:nvSpPr>
        <p:spPr>
          <a:xfrm>
            <a:off x="8095070" y="2965463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663" name="Google Shape;2663;p116"/>
          <p:cNvSpPr txBox="1"/>
          <p:nvPr>
            <p:ph idx="1" type="body"/>
          </p:nvPr>
        </p:nvSpPr>
        <p:spPr>
          <a:xfrm>
            <a:off x="311700" y="1559975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 sz="1500">
                <a:solidFill>
                  <a:srgbClr val="303233"/>
                </a:solidFill>
                <a:highlight>
                  <a:srgbClr val="FFFFFF"/>
                </a:highlight>
              </a:rPr>
              <a:t>Kruskal's algorithm</a:t>
            </a:r>
            <a:endParaRPr sz="1500"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 sz="1350">
                <a:solidFill>
                  <a:srgbClr val="303233"/>
                </a:solidFill>
                <a:highlight>
                  <a:srgbClr val="FFFFFF"/>
                </a:highlight>
              </a:rPr>
              <a:t>用EdgeList方式將所有邊存下來</a:t>
            </a:r>
            <a:endParaRPr sz="1350"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64" name="Google Shape;2664;p116"/>
          <p:cNvSpPr txBox="1"/>
          <p:nvPr/>
        </p:nvSpPr>
        <p:spPr>
          <a:xfrm>
            <a:off x="310300" y="799275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68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p117"/>
          <p:cNvSpPr txBox="1"/>
          <p:nvPr>
            <p:ph type="title"/>
          </p:nvPr>
        </p:nvSpPr>
        <p:spPr>
          <a:xfrm>
            <a:off x="311700" y="1535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(最小生成樹)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graphicFrame>
        <p:nvGraphicFramePr>
          <p:cNvPr id="2670" name="Google Shape;2670;p117"/>
          <p:cNvGraphicFramePr/>
          <p:nvPr/>
        </p:nvGraphicFramePr>
        <p:xfrm>
          <a:off x="908650" y="10157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838000"/>
                <a:gridCol w="838000"/>
                <a:gridCol w="838000"/>
              </a:tblGrid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u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w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71" name="Google Shape;2671;p117"/>
          <p:cNvSpPr/>
          <p:nvPr/>
        </p:nvSpPr>
        <p:spPr>
          <a:xfrm>
            <a:off x="4587200" y="255827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2672" name="Google Shape;2672;p117"/>
          <p:cNvSpPr/>
          <p:nvPr/>
        </p:nvSpPr>
        <p:spPr>
          <a:xfrm>
            <a:off x="6015811" y="2405767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673" name="Google Shape;2673;p117"/>
          <p:cNvSpPr/>
          <p:nvPr/>
        </p:nvSpPr>
        <p:spPr>
          <a:xfrm>
            <a:off x="5574385" y="330466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674" name="Google Shape;2674;p117"/>
          <p:cNvSpPr/>
          <p:nvPr/>
        </p:nvSpPr>
        <p:spPr>
          <a:xfrm>
            <a:off x="7155478" y="3184285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675" name="Google Shape;2675;p117"/>
          <p:cNvSpPr/>
          <p:nvPr/>
        </p:nvSpPr>
        <p:spPr>
          <a:xfrm>
            <a:off x="7998212" y="2622463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2676" name="Google Shape;2676;p117"/>
          <p:cNvSpPr/>
          <p:nvPr/>
        </p:nvSpPr>
        <p:spPr>
          <a:xfrm>
            <a:off x="8095075" y="342625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cxnSp>
        <p:nvCxnSpPr>
          <p:cNvPr id="2677" name="Google Shape;2677;p117"/>
          <p:cNvCxnSpPr>
            <a:stCxn id="2671" idx="6"/>
            <a:endCxn id="2672" idx="2"/>
          </p:cNvCxnSpPr>
          <p:nvPr/>
        </p:nvCxnSpPr>
        <p:spPr>
          <a:xfrm flipH="1" rot="10800000">
            <a:off x="4956200" y="2590370"/>
            <a:ext cx="10596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8" name="Google Shape;2678;p117"/>
          <p:cNvCxnSpPr>
            <a:stCxn id="2671" idx="5"/>
            <a:endCxn id="2673" idx="1"/>
          </p:cNvCxnSpPr>
          <p:nvPr/>
        </p:nvCxnSpPr>
        <p:spPr>
          <a:xfrm>
            <a:off x="4902161" y="2873231"/>
            <a:ext cx="726300" cy="4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9" name="Google Shape;2679;p117"/>
          <p:cNvCxnSpPr>
            <a:stCxn id="2673" idx="7"/>
            <a:endCxn id="2672" idx="4"/>
          </p:cNvCxnSpPr>
          <p:nvPr/>
        </p:nvCxnSpPr>
        <p:spPr>
          <a:xfrm flipH="1" rot="10800000">
            <a:off x="5889346" y="2774899"/>
            <a:ext cx="3111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0" name="Google Shape;2680;p117"/>
          <p:cNvCxnSpPr>
            <a:stCxn id="2672" idx="5"/>
            <a:endCxn id="2674" idx="1"/>
          </p:cNvCxnSpPr>
          <p:nvPr/>
        </p:nvCxnSpPr>
        <p:spPr>
          <a:xfrm>
            <a:off x="6330772" y="2720728"/>
            <a:ext cx="878700" cy="5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1" name="Google Shape;2681;p117"/>
          <p:cNvCxnSpPr>
            <a:endCxn id="2673" idx="6"/>
          </p:cNvCxnSpPr>
          <p:nvPr/>
        </p:nvCxnSpPr>
        <p:spPr>
          <a:xfrm flipH="1">
            <a:off x="5943385" y="3368860"/>
            <a:ext cx="1212000" cy="1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2" name="Google Shape;2682;p117"/>
          <p:cNvCxnSpPr>
            <a:endCxn id="2675" idx="2"/>
          </p:cNvCxnSpPr>
          <p:nvPr/>
        </p:nvCxnSpPr>
        <p:spPr>
          <a:xfrm>
            <a:off x="6384812" y="2590363"/>
            <a:ext cx="16134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3" name="Google Shape;2683;p117"/>
          <p:cNvCxnSpPr>
            <a:stCxn id="2674" idx="7"/>
            <a:endCxn id="2675" idx="3"/>
          </p:cNvCxnSpPr>
          <p:nvPr/>
        </p:nvCxnSpPr>
        <p:spPr>
          <a:xfrm flipH="1" rot="10800000">
            <a:off x="7470439" y="2937424"/>
            <a:ext cx="58170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4" name="Google Shape;2684;p117"/>
          <p:cNvCxnSpPr>
            <a:stCxn id="2674" idx="6"/>
            <a:endCxn id="2676" idx="2"/>
          </p:cNvCxnSpPr>
          <p:nvPr/>
        </p:nvCxnSpPr>
        <p:spPr>
          <a:xfrm>
            <a:off x="7524478" y="3368785"/>
            <a:ext cx="5706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5" name="Google Shape;2685;p117"/>
          <p:cNvSpPr txBox="1"/>
          <p:nvPr/>
        </p:nvSpPr>
        <p:spPr>
          <a:xfrm>
            <a:off x="5200139" y="2321563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2686" name="Google Shape;2686;p117"/>
          <p:cNvSpPr txBox="1"/>
          <p:nvPr/>
        </p:nvSpPr>
        <p:spPr>
          <a:xfrm>
            <a:off x="4902279" y="305795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2687" name="Google Shape;2687;p117"/>
          <p:cNvSpPr txBox="1"/>
          <p:nvPr/>
        </p:nvSpPr>
        <p:spPr>
          <a:xfrm>
            <a:off x="5673860" y="2829215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2688" name="Google Shape;2688;p117"/>
          <p:cNvSpPr txBox="1"/>
          <p:nvPr/>
        </p:nvSpPr>
        <p:spPr>
          <a:xfrm>
            <a:off x="6384906" y="340707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689" name="Google Shape;2689;p117"/>
          <p:cNvSpPr txBox="1"/>
          <p:nvPr/>
        </p:nvSpPr>
        <p:spPr>
          <a:xfrm>
            <a:off x="6598567" y="2720857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690" name="Google Shape;2690;p117"/>
          <p:cNvSpPr txBox="1"/>
          <p:nvPr/>
        </p:nvSpPr>
        <p:spPr>
          <a:xfrm>
            <a:off x="7051020" y="243733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2691" name="Google Shape;2691;p117"/>
          <p:cNvSpPr txBox="1"/>
          <p:nvPr/>
        </p:nvSpPr>
        <p:spPr>
          <a:xfrm>
            <a:off x="7459225" y="2720861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2692" name="Google Shape;2692;p117"/>
          <p:cNvSpPr txBox="1"/>
          <p:nvPr/>
        </p:nvSpPr>
        <p:spPr>
          <a:xfrm>
            <a:off x="7524451" y="346029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cxnSp>
        <p:nvCxnSpPr>
          <p:cNvPr id="2693" name="Google Shape;2693;p117"/>
          <p:cNvCxnSpPr>
            <a:stCxn id="2675" idx="4"/>
            <a:endCxn id="2676" idx="0"/>
          </p:cNvCxnSpPr>
          <p:nvPr/>
        </p:nvCxnSpPr>
        <p:spPr>
          <a:xfrm>
            <a:off x="8182712" y="2991463"/>
            <a:ext cx="969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4" name="Google Shape;2694;p117"/>
          <p:cNvSpPr txBox="1"/>
          <p:nvPr/>
        </p:nvSpPr>
        <p:spPr>
          <a:xfrm>
            <a:off x="8095070" y="2965463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695" name="Google Shape;2695;p117"/>
          <p:cNvSpPr txBox="1"/>
          <p:nvPr/>
        </p:nvSpPr>
        <p:spPr>
          <a:xfrm>
            <a:off x="4419450" y="855675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6" name="Google Shape;2696;p117"/>
          <p:cNvSpPr txBox="1"/>
          <p:nvPr/>
        </p:nvSpPr>
        <p:spPr>
          <a:xfrm>
            <a:off x="3639000" y="1315100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將edgeList </a:t>
            </a:r>
            <a:r>
              <a:rPr lang="zh-TW"/>
              <a:t>從小到大做 sorting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0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118"/>
          <p:cNvSpPr txBox="1"/>
          <p:nvPr>
            <p:ph type="title"/>
          </p:nvPr>
        </p:nvSpPr>
        <p:spPr>
          <a:xfrm>
            <a:off x="311700" y="1535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(最小生成樹)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graphicFrame>
        <p:nvGraphicFramePr>
          <p:cNvPr id="2702" name="Google Shape;2702;p118"/>
          <p:cNvGraphicFramePr/>
          <p:nvPr/>
        </p:nvGraphicFramePr>
        <p:xfrm>
          <a:off x="908650" y="10157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838000"/>
                <a:gridCol w="838000"/>
                <a:gridCol w="838000"/>
              </a:tblGrid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u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w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2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03" name="Google Shape;2703;p118"/>
          <p:cNvSpPr/>
          <p:nvPr/>
        </p:nvSpPr>
        <p:spPr>
          <a:xfrm>
            <a:off x="4587200" y="255827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2704" name="Google Shape;2704;p118"/>
          <p:cNvSpPr/>
          <p:nvPr/>
        </p:nvSpPr>
        <p:spPr>
          <a:xfrm>
            <a:off x="6015811" y="2405767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705" name="Google Shape;2705;p118"/>
          <p:cNvSpPr/>
          <p:nvPr/>
        </p:nvSpPr>
        <p:spPr>
          <a:xfrm>
            <a:off x="5574385" y="330466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706" name="Google Shape;2706;p118"/>
          <p:cNvSpPr/>
          <p:nvPr/>
        </p:nvSpPr>
        <p:spPr>
          <a:xfrm>
            <a:off x="7155478" y="3184285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707" name="Google Shape;2707;p118"/>
          <p:cNvSpPr/>
          <p:nvPr/>
        </p:nvSpPr>
        <p:spPr>
          <a:xfrm>
            <a:off x="7998212" y="2622463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2708" name="Google Shape;2708;p118"/>
          <p:cNvSpPr/>
          <p:nvPr/>
        </p:nvSpPr>
        <p:spPr>
          <a:xfrm>
            <a:off x="8095075" y="342625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cxnSp>
        <p:nvCxnSpPr>
          <p:cNvPr id="2709" name="Google Shape;2709;p118"/>
          <p:cNvCxnSpPr>
            <a:stCxn id="2703" idx="6"/>
            <a:endCxn id="2704" idx="2"/>
          </p:cNvCxnSpPr>
          <p:nvPr/>
        </p:nvCxnSpPr>
        <p:spPr>
          <a:xfrm flipH="1" rot="10800000">
            <a:off x="4956200" y="2590370"/>
            <a:ext cx="10596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0" name="Google Shape;2710;p118"/>
          <p:cNvCxnSpPr>
            <a:stCxn id="2703" idx="5"/>
            <a:endCxn id="2705" idx="1"/>
          </p:cNvCxnSpPr>
          <p:nvPr/>
        </p:nvCxnSpPr>
        <p:spPr>
          <a:xfrm>
            <a:off x="4902161" y="2873231"/>
            <a:ext cx="726300" cy="4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1" name="Google Shape;2711;p118"/>
          <p:cNvCxnSpPr>
            <a:stCxn id="2705" idx="7"/>
            <a:endCxn id="2704" idx="4"/>
          </p:cNvCxnSpPr>
          <p:nvPr/>
        </p:nvCxnSpPr>
        <p:spPr>
          <a:xfrm flipH="1" rot="10800000">
            <a:off x="5889346" y="2774899"/>
            <a:ext cx="3111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2" name="Google Shape;2712;p118"/>
          <p:cNvCxnSpPr>
            <a:stCxn id="2704" idx="5"/>
            <a:endCxn id="2706" idx="1"/>
          </p:cNvCxnSpPr>
          <p:nvPr/>
        </p:nvCxnSpPr>
        <p:spPr>
          <a:xfrm>
            <a:off x="6330772" y="2720728"/>
            <a:ext cx="878700" cy="51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3" name="Google Shape;2713;p118"/>
          <p:cNvCxnSpPr>
            <a:endCxn id="2705" idx="6"/>
          </p:cNvCxnSpPr>
          <p:nvPr/>
        </p:nvCxnSpPr>
        <p:spPr>
          <a:xfrm flipH="1">
            <a:off x="5943385" y="3368860"/>
            <a:ext cx="1212000" cy="1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4" name="Google Shape;2714;p118"/>
          <p:cNvCxnSpPr>
            <a:endCxn id="2707" idx="2"/>
          </p:cNvCxnSpPr>
          <p:nvPr/>
        </p:nvCxnSpPr>
        <p:spPr>
          <a:xfrm>
            <a:off x="6384812" y="2590363"/>
            <a:ext cx="16134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5" name="Google Shape;2715;p118"/>
          <p:cNvCxnSpPr>
            <a:stCxn id="2706" idx="7"/>
            <a:endCxn id="2707" idx="3"/>
          </p:cNvCxnSpPr>
          <p:nvPr/>
        </p:nvCxnSpPr>
        <p:spPr>
          <a:xfrm flipH="1" rot="10800000">
            <a:off x="7470439" y="2937424"/>
            <a:ext cx="58170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6" name="Google Shape;2716;p118"/>
          <p:cNvCxnSpPr>
            <a:stCxn id="2706" idx="6"/>
            <a:endCxn id="2708" idx="2"/>
          </p:cNvCxnSpPr>
          <p:nvPr/>
        </p:nvCxnSpPr>
        <p:spPr>
          <a:xfrm>
            <a:off x="7524478" y="3368785"/>
            <a:ext cx="5706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7" name="Google Shape;2717;p118"/>
          <p:cNvSpPr txBox="1"/>
          <p:nvPr/>
        </p:nvSpPr>
        <p:spPr>
          <a:xfrm>
            <a:off x="5200139" y="2321563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2718" name="Google Shape;2718;p118"/>
          <p:cNvSpPr txBox="1"/>
          <p:nvPr/>
        </p:nvSpPr>
        <p:spPr>
          <a:xfrm>
            <a:off x="4902279" y="305795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2719" name="Google Shape;2719;p118"/>
          <p:cNvSpPr txBox="1"/>
          <p:nvPr/>
        </p:nvSpPr>
        <p:spPr>
          <a:xfrm>
            <a:off x="5673860" y="2829215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2720" name="Google Shape;2720;p118"/>
          <p:cNvSpPr txBox="1"/>
          <p:nvPr/>
        </p:nvSpPr>
        <p:spPr>
          <a:xfrm>
            <a:off x="6384906" y="340707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721" name="Google Shape;2721;p118"/>
          <p:cNvSpPr txBox="1"/>
          <p:nvPr/>
        </p:nvSpPr>
        <p:spPr>
          <a:xfrm>
            <a:off x="6598567" y="2720857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722" name="Google Shape;2722;p118"/>
          <p:cNvSpPr txBox="1"/>
          <p:nvPr/>
        </p:nvSpPr>
        <p:spPr>
          <a:xfrm>
            <a:off x="7051020" y="243733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2723" name="Google Shape;2723;p118"/>
          <p:cNvSpPr txBox="1"/>
          <p:nvPr/>
        </p:nvSpPr>
        <p:spPr>
          <a:xfrm>
            <a:off x="7459225" y="2720861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2724" name="Google Shape;2724;p118"/>
          <p:cNvSpPr txBox="1"/>
          <p:nvPr/>
        </p:nvSpPr>
        <p:spPr>
          <a:xfrm>
            <a:off x="7524451" y="346029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cxnSp>
        <p:nvCxnSpPr>
          <p:cNvPr id="2725" name="Google Shape;2725;p118"/>
          <p:cNvCxnSpPr>
            <a:stCxn id="2707" idx="4"/>
            <a:endCxn id="2708" idx="0"/>
          </p:cNvCxnSpPr>
          <p:nvPr/>
        </p:nvCxnSpPr>
        <p:spPr>
          <a:xfrm>
            <a:off x="8182712" y="2991463"/>
            <a:ext cx="969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6" name="Google Shape;2726;p118"/>
          <p:cNvSpPr txBox="1"/>
          <p:nvPr/>
        </p:nvSpPr>
        <p:spPr>
          <a:xfrm>
            <a:off x="8095070" y="2965463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727" name="Google Shape;2727;p118"/>
          <p:cNvSpPr txBox="1"/>
          <p:nvPr/>
        </p:nvSpPr>
        <p:spPr>
          <a:xfrm>
            <a:off x="3913650" y="1239200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(1, 3) </a:t>
            </a:r>
            <a:r>
              <a:rPr lang="zh-TW"/>
              <a:t>加入生成樹中不會形成環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3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119"/>
          <p:cNvSpPr txBox="1"/>
          <p:nvPr>
            <p:ph type="title"/>
          </p:nvPr>
        </p:nvSpPr>
        <p:spPr>
          <a:xfrm>
            <a:off x="311700" y="1535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(最小生成樹)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graphicFrame>
        <p:nvGraphicFramePr>
          <p:cNvPr id="2733" name="Google Shape;2733;p119"/>
          <p:cNvGraphicFramePr/>
          <p:nvPr/>
        </p:nvGraphicFramePr>
        <p:xfrm>
          <a:off x="908650" y="10157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838000"/>
                <a:gridCol w="838000"/>
                <a:gridCol w="838000"/>
              </a:tblGrid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u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w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2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34" name="Google Shape;2734;p119"/>
          <p:cNvSpPr/>
          <p:nvPr/>
        </p:nvSpPr>
        <p:spPr>
          <a:xfrm>
            <a:off x="4587200" y="255827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2735" name="Google Shape;2735;p119"/>
          <p:cNvSpPr/>
          <p:nvPr/>
        </p:nvSpPr>
        <p:spPr>
          <a:xfrm>
            <a:off x="6015811" y="2405767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736" name="Google Shape;2736;p119"/>
          <p:cNvSpPr/>
          <p:nvPr/>
        </p:nvSpPr>
        <p:spPr>
          <a:xfrm>
            <a:off x="5574385" y="330466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737" name="Google Shape;2737;p119"/>
          <p:cNvSpPr/>
          <p:nvPr/>
        </p:nvSpPr>
        <p:spPr>
          <a:xfrm>
            <a:off x="7155478" y="3184285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738" name="Google Shape;2738;p119"/>
          <p:cNvSpPr/>
          <p:nvPr/>
        </p:nvSpPr>
        <p:spPr>
          <a:xfrm>
            <a:off x="7998212" y="2622463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2739" name="Google Shape;2739;p119"/>
          <p:cNvSpPr/>
          <p:nvPr/>
        </p:nvSpPr>
        <p:spPr>
          <a:xfrm>
            <a:off x="8095075" y="342625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cxnSp>
        <p:nvCxnSpPr>
          <p:cNvPr id="2740" name="Google Shape;2740;p119"/>
          <p:cNvCxnSpPr>
            <a:stCxn id="2734" idx="6"/>
            <a:endCxn id="2735" idx="2"/>
          </p:cNvCxnSpPr>
          <p:nvPr/>
        </p:nvCxnSpPr>
        <p:spPr>
          <a:xfrm flipH="1" rot="10800000">
            <a:off x="4956200" y="2590370"/>
            <a:ext cx="10596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1" name="Google Shape;2741;p119"/>
          <p:cNvCxnSpPr>
            <a:stCxn id="2734" idx="5"/>
            <a:endCxn id="2736" idx="1"/>
          </p:cNvCxnSpPr>
          <p:nvPr/>
        </p:nvCxnSpPr>
        <p:spPr>
          <a:xfrm>
            <a:off x="4902161" y="2873231"/>
            <a:ext cx="726300" cy="4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2" name="Google Shape;2742;p119"/>
          <p:cNvCxnSpPr>
            <a:stCxn id="2736" idx="7"/>
            <a:endCxn id="2735" idx="4"/>
          </p:cNvCxnSpPr>
          <p:nvPr/>
        </p:nvCxnSpPr>
        <p:spPr>
          <a:xfrm flipH="1" rot="10800000">
            <a:off x="5889346" y="2774899"/>
            <a:ext cx="3111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3" name="Google Shape;2743;p119"/>
          <p:cNvCxnSpPr>
            <a:stCxn id="2735" idx="5"/>
            <a:endCxn id="2737" idx="1"/>
          </p:cNvCxnSpPr>
          <p:nvPr/>
        </p:nvCxnSpPr>
        <p:spPr>
          <a:xfrm>
            <a:off x="6330772" y="2720728"/>
            <a:ext cx="878700" cy="51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4" name="Google Shape;2744;p119"/>
          <p:cNvCxnSpPr>
            <a:endCxn id="2736" idx="6"/>
          </p:cNvCxnSpPr>
          <p:nvPr/>
        </p:nvCxnSpPr>
        <p:spPr>
          <a:xfrm flipH="1">
            <a:off x="5943385" y="3368860"/>
            <a:ext cx="1212000" cy="12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5" name="Google Shape;2745;p119"/>
          <p:cNvCxnSpPr>
            <a:endCxn id="2738" idx="2"/>
          </p:cNvCxnSpPr>
          <p:nvPr/>
        </p:nvCxnSpPr>
        <p:spPr>
          <a:xfrm>
            <a:off x="6384812" y="2590363"/>
            <a:ext cx="16134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6" name="Google Shape;2746;p119"/>
          <p:cNvCxnSpPr>
            <a:stCxn id="2737" idx="7"/>
            <a:endCxn id="2738" idx="3"/>
          </p:cNvCxnSpPr>
          <p:nvPr/>
        </p:nvCxnSpPr>
        <p:spPr>
          <a:xfrm flipH="1" rot="10800000">
            <a:off x="7470439" y="2937424"/>
            <a:ext cx="58170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7" name="Google Shape;2747;p119"/>
          <p:cNvCxnSpPr>
            <a:stCxn id="2737" idx="6"/>
            <a:endCxn id="2739" idx="2"/>
          </p:cNvCxnSpPr>
          <p:nvPr/>
        </p:nvCxnSpPr>
        <p:spPr>
          <a:xfrm>
            <a:off x="7524478" y="3368785"/>
            <a:ext cx="5706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8" name="Google Shape;2748;p119"/>
          <p:cNvSpPr txBox="1"/>
          <p:nvPr/>
        </p:nvSpPr>
        <p:spPr>
          <a:xfrm>
            <a:off x="5200139" y="2321563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2749" name="Google Shape;2749;p119"/>
          <p:cNvSpPr txBox="1"/>
          <p:nvPr/>
        </p:nvSpPr>
        <p:spPr>
          <a:xfrm>
            <a:off x="4902279" y="305795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2750" name="Google Shape;2750;p119"/>
          <p:cNvSpPr txBox="1"/>
          <p:nvPr/>
        </p:nvSpPr>
        <p:spPr>
          <a:xfrm>
            <a:off x="5673860" y="2829215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2751" name="Google Shape;2751;p119"/>
          <p:cNvSpPr txBox="1"/>
          <p:nvPr/>
        </p:nvSpPr>
        <p:spPr>
          <a:xfrm>
            <a:off x="6384906" y="340707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752" name="Google Shape;2752;p119"/>
          <p:cNvSpPr txBox="1"/>
          <p:nvPr/>
        </p:nvSpPr>
        <p:spPr>
          <a:xfrm>
            <a:off x="6598567" y="2720857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753" name="Google Shape;2753;p119"/>
          <p:cNvSpPr txBox="1"/>
          <p:nvPr/>
        </p:nvSpPr>
        <p:spPr>
          <a:xfrm>
            <a:off x="7051020" y="243733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2754" name="Google Shape;2754;p119"/>
          <p:cNvSpPr txBox="1"/>
          <p:nvPr/>
        </p:nvSpPr>
        <p:spPr>
          <a:xfrm>
            <a:off x="7459225" y="2720861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2755" name="Google Shape;2755;p119"/>
          <p:cNvSpPr txBox="1"/>
          <p:nvPr/>
        </p:nvSpPr>
        <p:spPr>
          <a:xfrm>
            <a:off x="7524451" y="346029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cxnSp>
        <p:nvCxnSpPr>
          <p:cNvPr id="2756" name="Google Shape;2756;p119"/>
          <p:cNvCxnSpPr>
            <a:stCxn id="2738" idx="4"/>
            <a:endCxn id="2739" idx="0"/>
          </p:cNvCxnSpPr>
          <p:nvPr/>
        </p:nvCxnSpPr>
        <p:spPr>
          <a:xfrm>
            <a:off x="8182712" y="2991463"/>
            <a:ext cx="969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7" name="Google Shape;2757;p119"/>
          <p:cNvSpPr txBox="1"/>
          <p:nvPr/>
        </p:nvSpPr>
        <p:spPr>
          <a:xfrm>
            <a:off x="8095070" y="2965463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758" name="Google Shape;2758;p119"/>
          <p:cNvSpPr txBox="1"/>
          <p:nvPr/>
        </p:nvSpPr>
        <p:spPr>
          <a:xfrm>
            <a:off x="3913650" y="1239200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(2, 3) 加入生成樹中不會形成環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62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p120"/>
          <p:cNvSpPr txBox="1"/>
          <p:nvPr>
            <p:ph type="title"/>
          </p:nvPr>
        </p:nvSpPr>
        <p:spPr>
          <a:xfrm>
            <a:off x="311700" y="1535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(最小生成樹)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graphicFrame>
        <p:nvGraphicFramePr>
          <p:cNvPr id="2764" name="Google Shape;2764;p120"/>
          <p:cNvGraphicFramePr/>
          <p:nvPr/>
        </p:nvGraphicFramePr>
        <p:xfrm>
          <a:off x="908650" y="10157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838000"/>
                <a:gridCol w="838000"/>
                <a:gridCol w="838000"/>
              </a:tblGrid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u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w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2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5" name="Google Shape;2765;p120"/>
          <p:cNvSpPr/>
          <p:nvPr/>
        </p:nvSpPr>
        <p:spPr>
          <a:xfrm>
            <a:off x="4587200" y="255827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2766" name="Google Shape;2766;p120"/>
          <p:cNvSpPr/>
          <p:nvPr/>
        </p:nvSpPr>
        <p:spPr>
          <a:xfrm>
            <a:off x="6015811" y="2405767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767" name="Google Shape;2767;p120"/>
          <p:cNvSpPr/>
          <p:nvPr/>
        </p:nvSpPr>
        <p:spPr>
          <a:xfrm>
            <a:off x="5574385" y="330466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768" name="Google Shape;2768;p120"/>
          <p:cNvSpPr/>
          <p:nvPr/>
        </p:nvSpPr>
        <p:spPr>
          <a:xfrm>
            <a:off x="7155478" y="3184285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769" name="Google Shape;2769;p120"/>
          <p:cNvSpPr/>
          <p:nvPr/>
        </p:nvSpPr>
        <p:spPr>
          <a:xfrm>
            <a:off x="7998212" y="2622463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2770" name="Google Shape;2770;p120"/>
          <p:cNvSpPr/>
          <p:nvPr/>
        </p:nvSpPr>
        <p:spPr>
          <a:xfrm>
            <a:off x="8095075" y="342625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cxnSp>
        <p:nvCxnSpPr>
          <p:cNvPr id="2771" name="Google Shape;2771;p120"/>
          <p:cNvCxnSpPr>
            <a:stCxn id="2765" idx="6"/>
            <a:endCxn id="2766" idx="2"/>
          </p:cNvCxnSpPr>
          <p:nvPr/>
        </p:nvCxnSpPr>
        <p:spPr>
          <a:xfrm flipH="1" rot="10800000">
            <a:off x="4956200" y="2590370"/>
            <a:ext cx="10596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2" name="Google Shape;2772;p120"/>
          <p:cNvCxnSpPr>
            <a:stCxn id="2765" idx="5"/>
            <a:endCxn id="2767" idx="1"/>
          </p:cNvCxnSpPr>
          <p:nvPr/>
        </p:nvCxnSpPr>
        <p:spPr>
          <a:xfrm>
            <a:off x="4902161" y="2873231"/>
            <a:ext cx="726300" cy="4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3" name="Google Shape;2773;p120"/>
          <p:cNvCxnSpPr>
            <a:stCxn id="2767" idx="7"/>
            <a:endCxn id="2766" idx="4"/>
          </p:cNvCxnSpPr>
          <p:nvPr/>
        </p:nvCxnSpPr>
        <p:spPr>
          <a:xfrm flipH="1" rot="10800000">
            <a:off x="5889346" y="2774899"/>
            <a:ext cx="3111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4" name="Google Shape;2774;p120"/>
          <p:cNvCxnSpPr>
            <a:stCxn id="2766" idx="5"/>
            <a:endCxn id="2768" idx="1"/>
          </p:cNvCxnSpPr>
          <p:nvPr/>
        </p:nvCxnSpPr>
        <p:spPr>
          <a:xfrm>
            <a:off x="6330772" y="2720728"/>
            <a:ext cx="878700" cy="51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5" name="Google Shape;2775;p120"/>
          <p:cNvCxnSpPr>
            <a:endCxn id="2767" idx="6"/>
          </p:cNvCxnSpPr>
          <p:nvPr/>
        </p:nvCxnSpPr>
        <p:spPr>
          <a:xfrm flipH="1">
            <a:off x="5943385" y="3368860"/>
            <a:ext cx="1212000" cy="12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6" name="Google Shape;2776;p120"/>
          <p:cNvCxnSpPr>
            <a:endCxn id="2769" idx="2"/>
          </p:cNvCxnSpPr>
          <p:nvPr/>
        </p:nvCxnSpPr>
        <p:spPr>
          <a:xfrm>
            <a:off x="6384812" y="2590363"/>
            <a:ext cx="16134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7" name="Google Shape;2777;p120"/>
          <p:cNvCxnSpPr>
            <a:stCxn id="2768" idx="7"/>
            <a:endCxn id="2769" idx="3"/>
          </p:cNvCxnSpPr>
          <p:nvPr/>
        </p:nvCxnSpPr>
        <p:spPr>
          <a:xfrm flipH="1" rot="10800000">
            <a:off x="7470439" y="2937424"/>
            <a:ext cx="58170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8" name="Google Shape;2778;p120"/>
          <p:cNvCxnSpPr>
            <a:stCxn id="2768" idx="6"/>
            <a:endCxn id="2770" idx="2"/>
          </p:cNvCxnSpPr>
          <p:nvPr/>
        </p:nvCxnSpPr>
        <p:spPr>
          <a:xfrm>
            <a:off x="7524478" y="3368785"/>
            <a:ext cx="5706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9" name="Google Shape;2779;p120"/>
          <p:cNvSpPr txBox="1"/>
          <p:nvPr/>
        </p:nvSpPr>
        <p:spPr>
          <a:xfrm>
            <a:off x="5200139" y="2321563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2780" name="Google Shape;2780;p120"/>
          <p:cNvSpPr txBox="1"/>
          <p:nvPr/>
        </p:nvSpPr>
        <p:spPr>
          <a:xfrm>
            <a:off x="4902279" y="305795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2781" name="Google Shape;2781;p120"/>
          <p:cNvSpPr txBox="1"/>
          <p:nvPr/>
        </p:nvSpPr>
        <p:spPr>
          <a:xfrm>
            <a:off x="5673860" y="2829215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2782" name="Google Shape;2782;p120"/>
          <p:cNvSpPr txBox="1"/>
          <p:nvPr/>
        </p:nvSpPr>
        <p:spPr>
          <a:xfrm>
            <a:off x="6384906" y="340707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783" name="Google Shape;2783;p120"/>
          <p:cNvSpPr txBox="1"/>
          <p:nvPr/>
        </p:nvSpPr>
        <p:spPr>
          <a:xfrm>
            <a:off x="6598567" y="2720857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784" name="Google Shape;2784;p120"/>
          <p:cNvSpPr txBox="1"/>
          <p:nvPr/>
        </p:nvSpPr>
        <p:spPr>
          <a:xfrm>
            <a:off x="7051020" y="243733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2785" name="Google Shape;2785;p120"/>
          <p:cNvSpPr txBox="1"/>
          <p:nvPr/>
        </p:nvSpPr>
        <p:spPr>
          <a:xfrm>
            <a:off x="7459225" y="2720861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2786" name="Google Shape;2786;p120"/>
          <p:cNvSpPr txBox="1"/>
          <p:nvPr/>
        </p:nvSpPr>
        <p:spPr>
          <a:xfrm>
            <a:off x="7524451" y="346029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cxnSp>
        <p:nvCxnSpPr>
          <p:cNvPr id="2787" name="Google Shape;2787;p120"/>
          <p:cNvCxnSpPr>
            <a:stCxn id="2769" idx="4"/>
            <a:endCxn id="2770" idx="0"/>
          </p:cNvCxnSpPr>
          <p:nvPr/>
        </p:nvCxnSpPr>
        <p:spPr>
          <a:xfrm>
            <a:off x="8182712" y="2991463"/>
            <a:ext cx="96900" cy="43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8" name="Google Shape;2788;p120"/>
          <p:cNvSpPr txBox="1"/>
          <p:nvPr/>
        </p:nvSpPr>
        <p:spPr>
          <a:xfrm>
            <a:off x="8095070" y="2965463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789" name="Google Shape;2789;p120"/>
          <p:cNvSpPr txBox="1"/>
          <p:nvPr/>
        </p:nvSpPr>
        <p:spPr>
          <a:xfrm>
            <a:off x="3913650" y="1239200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(4, 5) 加入生成樹中不會形成環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93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p121"/>
          <p:cNvSpPr txBox="1"/>
          <p:nvPr>
            <p:ph type="title"/>
          </p:nvPr>
        </p:nvSpPr>
        <p:spPr>
          <a:xfrm>
            <a:off x="311700" y="1535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(最小生成樹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graphicFrame>
        <p:nvGraphicFramePr>
          <p:cNvPr id="2795" name="Google Shape;2795;p121"/>
          <p:cNvGraphicFramePr/>
          <p:nvPr/>
        </p:nvGraphicFramePr>
        <p:xfrm>
          <a:off x="908650" y="10157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838000"/>
                <a:gridCol w="838000"/>
                <a:gridCol w="838000"/>
              </a:tblGrid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u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w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2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96" name="Google Shape;2796;p121"/>
          <p:cNvSpPr/>
          <p:nvPr/>
        </p:nvSpPr>
        <p:spPr>
          <a:xfrm>
            <a:off x="4587200" y="255827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2797" name="Google Shape;2797;p121"/>
          <p:cNvSpPr/>
          <p:nvPr/>
        </p:nvSpPr>
        <p:spPr>
          <a:xfrm>
            <a:off x="6015811" y="2405767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798" name="Google Shape;2798;p121"/>
          <p:cNvSpPr/>
          <p:nvPr/>
        </p:nvSpPr>
        <p:spPr>
          <a:xfrm>
            <a:off x="5574385" y="330466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799" name="Google Shape;2799;p121"/>
          <p:cNvSpPr/>
          <p:nvPr/>
        </p:nvSpPr>
        <p:spPr>
          <a:xfrm>
            <a:off x="7155478" y="3184285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800" name="Google Shape;2800;p121"/>
          <p:cNvSpPr/>
          <p:nvPr/>
        </p:nvSpPr>
        <p:spPr>
          <a:xfrm>
            <a:off x="7998212" y="2622463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2801" name="Google Shape;2801;p121"/>
          <p:cNvSpPr/>
          <p:nvPr/>
        </p:nvSpPr>
        <p:spPr>
          <a:xfrm>
            <a:off x="8095075" y="342625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cxnSp>
        <p:nvCxnSpPr>
          <p:cNvPr id="2802" name="Google Shape;2802;p121"/>
          <p:cNvCxnSpPr>
            <a:stCxn id="2796" idx="6"/>
            <a:endCxn id="2797" idx="2"/>
          </p:cNvCxnSpPr>
          <p:nvPr/>
        </p:nvCxnSpPr>
        <p:spPr>
          <a:xfrm flipH="1" rot="10800000">
            <a:off x="4956200" y="2590370"/>
            <a:ext cx="10596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3" name="Google Shape;2803;p121"/>
          <p:cNvCxnSpPr>
            <a:stCxn id="2796" idx="5"/>
            <a:endCxn id="2798" idx="1"/>
          </p:cNvCxnSpPr>
          <p:nvPr/>
        </p:nvCxnSpPr>
        <p:spPr>
          <a:xfrm>
            <a:off x="4902161" y="2873231"/>
            <a:ext cx="726300" cy="4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4" name="Google Shape;2804;p121"/>
          <p:cNvCxnSpPr>
            <a:stCxn id="2798" idx="7"/>
            <a:endCxn id="2797" idx="4"/>
          </p:cNvCxnSpPr>
          <p:nvPr/>
        </p:nvCxnSpPr>
        <p:spPr>
          <a:xfrm flipH="1" rot="10800000">
            <a:off x="5889346" y="2774899"/>
            <a:ext cx="3111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5" name="Google Shape;2805;p121"/>
          <p:cNvCxnSpPr>
            <a:stCxn id="2797" idx="5"/>
            <a:endCxn id="2799" idx="1"/>
          </p:cNvCxnSpPr>
          <p:nvPr/>
        </p:nvCxnSpPr>
        <p:spPr>
          <a:xfrm>
            <a:off x="6330772" y="2720728"/>
            <a:ext cx="878700" cy="51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6" name="Google Shape;2806;p121"/>
          <p:cNvCxnSpPr>
            <a:endCxn id="2798" idx="6"/>
          </p:cNvCxnSpPr>
          <p:nvPr/>
        </p:nvCxnSpPr>
        <p:spPr>
          <a:xfrm flipH="1">
            <a:off x="5943385" y="3368860"/>
            <a:ext cx="1212000" cy="12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7" name="Google Shape;2807;p121"/>
          <p:cNvCxnSpPr>
            <a:endCxn id="2800" idx="2"/>
          </p:cNvCxnSpPr>
          <p:nvPr/>
        </p:nvCxnSpPr>
        <p:spPr>
          <a:xfrm>
            <a:off x="6384812" y="2590363"/>
            <a:ext cx="16134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8" name="Google Shape;2808;p121"/>
          <p:cNvCxnSpPr>
            <a:stCxn id="2799" idx="7"/>
            <a:endCxn id="2800" idx="3"/>
          </p:cNvCxnSpPr>
          <p:nvPr/>
        </p:nvCxnSpPr>
        <p:spPr>
          <a:xfrm flipH="1" rot="10800000">
            <a:off x="7470439" y="2937424"/>
            <a:ext cx="581700" cy="30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9" name="Google Shape;2809;p121"/>
          <p:cNvCxnSpPr>
            <a:stCxn id="2799" idx="6"/>
            <a:endCxn id="2801" idx="2"/>
          </p:cNvCxnSpPr>
          <p:nvPr/>
        </p:nvCxnSpPr>
        <p:spPr>
          <a:xfrm>
            <a:off x="7524478" y="3368785"/>
            <a:ext cx="5706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0" name="Google Shape;2810;p121"/>
          <p:cNvSpPr txBox="1"/>
          <p:nvPr/>
        </p:nvSpPr>
        <p:spPr>
          <a:xfrm>
            <a:off x="5200139" y="2321563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2811" name="Google Shape;2811;p121"/>
          <p:cNvSpPr txBox="1"/>
          <p:nvPr/>
        </p:nvSpPr>
        <p:spPr>
          <a:xfrm>
            <a:off x="4902279" y="305795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2812" name="Google Shape;2812;p121"/>
          <p:cNvSpPr txBox="1"/>
          <p:nvPr/>
        </p:nvSpPr>
        <p:spPr>
          <a:xfrm>
            <a:off x="5673860" y="2829215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2813" name="Google Shape;2813;p121"/>
          <p:cNvSpPr txBox="1"/>
          <p:nvPr/>
        </p:nvSpPr>
        <p:spPr>
          <a:xfrm>
            <a:off x="6384906" y="340707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814" name="Google Shape;2814;p121"/>
          <p:cNvSpPr txBox="1"/>
          <p:nvPr/>
        </p:nvSpPr>
        <p:spPr>
          <a:xfrm>
            <a:off x="6598567" y="2720857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815" name="Google Shape;2815;p121"/>
          <p:cNvSpPr txBox="1"/>
          <p:nvPr/>
        </p:nvSpPr>
        <p:spPr>
          <a:xfrm>
            <a:off x="7051020" y="243733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2816" name="Google Shape;2816;p121"/>
          <p:cNvSpPr txBox="1"/>
          <p:nvPr/>
        </p:nvSpPr>
        <p:spPr>
          <a:xfrm>
            <a:off x="7459225" y="2720861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2817" name="Google Shape;2817;p121"/>
          <p:cNvSpPr txBox="1"/>
          <p:nvPr/>
        </p:nvSpPr>
        <p:spPr>
          <a:xfrm>
            <a:off x="7524451" y="346029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cxnSp>
        <p:nvCxnSpPr>
          <p:cNvPr id="2818" name="Google Shape;2818;p121"/>
          <p:cNvCxnSpPr>
            <a:stCxn id="2800" idx="4"/>
            <a:endCxn id="2801" idx="0"/>
          </p:cNvCxnSpPr>
          <p:nvPr/>
        </p:nvCxnSpPr>
        <p:spPr>
          <a:xfrm>
            <a:off x="8182712" y="2991463"/>
            <a:ext cx="96900" cy="43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9" name="Google Shape;2819;p121"/>
          <p:cNvSpPr txBox="1"/>
          <p:nvPr/>
        </p:nvSpPr>
        <p:spPr>
          <a:xfrm>
            <a:off x="8095070" y="2965463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820" name="Google Shape;2820;p121"/>
          <p:cNvSpPr txBox="1"/>
          <p:nvPr/>
        </p:nvSpPr>
        <p:spPr>
          <a:xfrm>
            <a:off x="3913650" y="1239200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(3, 4) 加入生成樹中不會形成環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鄰接矩陣 Adjacency Matrix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5248850" y="2526725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5967250" y="3594275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7095225" y="3326250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6331200" y="2086150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7528475" y="2258500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/>
          </a:p>
        </p:txBody>
      </p:sp>
      <p:cxnSp>
        <p:nvCxnSpPr>
          <p:cNvPr id="220" name="Google Shape;220;p23"/>
          <p:cNvCxnSpPr>
            <a:stCxn id="215" idx="7"/>
            <a:endCxn id="218" idx="2"/>
          </p:cNvCxnSpPr>
          <p:nvPr/>
        </p:nvCxnSpPr>
        <p:spPr>
          <a:xfrm flipH="1" rot="10800000">
            <a:off x="5682114" y="2340061"/>
            <a:ext cx="6492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3"/>
          <p:cNvCxnSpPr>
            <a:stCxn id="218" idx="5"/>
            <a:endCxn id="217" idx="0"/>
          </p:cNvCxnSpPr>
          <p:nvPr/>
        </p:nvCxnSpPr>
        <p:spPr>
          <a:xfrm>
            <a:off x="6764464" y="2519414"/>
            <a:ext cx="584700" cy="8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3"/>
          <p:cNvCxnSpPr>
            <a:stCxn id="218" idx="4"/>
            <a:endCxn id="216" idx="7"/>
          </p:cNvCxnSpPr>
          <p:nvPr/>
        </p:nvCxnSpPr>
        <p:spPr>
          <a:xfrm flipH="1">
            <a:off x="6400500" y="2593750"/>
            <a:ext cx="184500" cy="1074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3"/>
          <p:cNvCxnSpPr>
            <a:stCxn id="218" idx="6"/>
            <a:endCxn id="219" idx="2"/>
          </p:cNvCxnSpPr>
          <p:nvPr/>
        </p:nvCxnSpPr>
        <p:spPr>
          <a:xfrm>
            <a:off x="6838800" y="2339950"/>
            <a:ext cx="689700" cy="1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3"/>
          <p:cNvCxnSpPr>
            <a:stCxn id="217" idx="0"/>
            <a:endCxn id="219" idx="3"/>
          </p:cNvCxnSpPr>
          <p:nvPr/>
        </p:nvCxnSpPr>
        <p:spPr>
          <a:xfrm flipH="1" rot="10800000">
            <a:off x="7349025" y="2691750"/>
            <a:ext cx="253800" cy="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3"/>
          <p:cNvCxnSpPr>
            <a:stCxn id="215" idx="5"/>
            <a:endCxn id="216" idx="1"/>
          </p:cNvCxnSpPr>
          <p:nvPr/>
        </p:nvCxnSpPr>
        <p:spPr>
          <a:xfrm>
            <a:off x="5682114" y="2959989"/>
            <a:ext cx="359400" cy="7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3"/>
          <p:cNvCxnSpPr>
            <a:stCxn id="216" idx="6"/>
            <a:endCxn id="217" idx="2"/>
          </p:cNvCxnSpPr>
          <p:nvPr/>
        </p:nvCxnSpPr>
        <p:spPr>
          <a:xfrm flipH="1" rot="10800000">
            <a:off x="6474850" y="3580175"/>
            <a:ext cx="6204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27" name="Google Shape;227;p23"/>
          <p:cNvGraphicFramePr/>
          <p:nvPr/>
        </p:nvGraphicFramePr>
        <p:xfrm>
          <a:off x="1019875" y="163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536825"/>
                <a:gridCol w="536825"/>
                <a:gridCol w="536825"/>
                <a:gridCol w="536825"/>
                <a:gridCol w="536825"/>
                <a:gridCol w="536825"/>
              </a:tblGrid>
              <a:tr h="49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9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24" name="Shape 2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Google Shape;2825;p122"/>
          <p:cNvSpPr txBox="1"/>
          <p:nvPr>
            <p:ph type="title"/>
          </p:nvPr>
        </p:nvSpPr>
        <p:spPr>
          <a:xfrm>
            <a:off x="311700" y="1535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(最小生成樹)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graphicFrame>
        <p:nvGraphicFramePr>
          <p:cNvPr id="2826" name="Google Shape;2826;p122"/>
          <p:cNvGraphicFramePr/>
          <p:nvPr/>
        </p:nvGraphicFramePr>
        <p:xfrm>
          <a:off x="908650" y="10157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838000"/>
                <a:gridCol w="838000"/>
                <a:gridCol w="838000"/>
              </a:tblGrid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u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w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9999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2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27" name="Google Shape;2827;p122"/>
          <p:cNvSpPr/>
          <p:nvPr/>
        </p:nvSpPr>
        <p:spPr>
          <a:xfrm>
            <a:off x="4587200" y="255827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2828" name="Google Shape;2828;p122"/>
          <p:cNvSpPr/>
          <p:nvPr/>
        </p:nvSpPr>
        <p:spPr>
          <a:xfrm>
            <a:off x="6015811" y="2405767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829" name="Google Shape;2829;p122"/>
          <p:cNvSpPr/>
          <p:nvPr/>
        </p:nvSpPr>
        <p:spPr>
          <a:xfrm>
            <a:off x="5574385" y="330466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830" name="Google Shape;2830;p122"/>
          <p:cNvSpPr/>
          <p:nvPr/>
        </p:nvSpPr>
        <p:spPr>
          <a:xfrm>
            <a:off x="7155478" y="3184285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831" name="Google Shape;2831;p122"/>
          <p:cNvSpPr/>
          <p:nvPr/>
        </p:nvSpPr>
        <p:spPr>
          <a:xfrm>
            <a:off x="7998212" y="2622463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2832" name="Google Shape;2832;p122"/>
          <p:cNvSpPr/>
          <p:nvPr/>
        </p:nvSpPr>
        <p:spPr>
          <a:xfrm>
            <a:off x="8095075" y="342625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cxnSp>
        <p:nvCxnSpPr>
          <p:cNvPr id="2833" name="Google Shape;2833;p122"/>
          <p:cNvCxnSpPr>
            <a:stCxn id="2827" idx="6"/>
            <a:endCxn id="2828" idx="2"/>
          </p:cNvCxnSpPr>
          <p:nvPr/>
        </p:nvCxnSpPr>
        <p:spPr>
          <a:xfrm flipH="1" rot="10800000">
            <a:off x="4956200" y="2590370"/>
            <a:ext cx="10596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4" name="Google Shape;2834;p122"/>
          <p:cNvCxnSpPr>
            <a:stCxn id="2827" idx="5"/>
            <a:endCxn id="2829" idx="1"/>
          </p:cNvCxnSpPr>
          <p:nvPr/>
        </p:nvCxnSpPr>
        <p:spPr>
          <a:xfrm>
            <a:off x="4902161" y="2873231"/>
            <a:ext cx="726300" cy="4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5" name="Google Shape;2835;p122"/>
          <p:cNvCxnSpPr>
            <a:stCxn id="2829" idx="7"/>
            <a:endCxn id="2828" idx="4"/>
          </p:cNvCxnSpPr>
          <p:nvPr/>
        </p:nvCxnSpPr>
        <p:spPr>
          <a:xfrm flipH="1" rot="10800000">
            <a:off x="5889346" y="2774899"/>
            <a:ext cx="3111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6" name="Google Shape;2836;p122"/>
          <p:cNvCxnSpPr>
            <a:stCxn id="2828" idx="5"/>
            <a:endCxn id="2830" idx="1"/>
          </p:cNvCxnSpPr>
          <p:nvPr/>
        </p:nvCxnSpPr>
        <p:spPr>
          <a:xfrm>
            <a:off x="6330772" y="2720728"/>
            <a:ext cx="878700" cy="51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7" name="Google Shape;2837;p122"/>
          <p:cNvCxnSpPr>
            <a:endCxn id="2829" idx="6"/>
          </p:cNvCxnSpPr>
          <p:nvPr/>
        </p:nvCxnSpPr>
        <p:spPr>
          <a:xfrm flipH="1">
            <a:off x="5943385" y="3368860"/>
            <a:ext cx="1212000" cy="12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8" name="Google Shape;2838;p122"/>
          <p:cNvCxnSpPr>
            <a:endCxn id="2831" idx="2"/>
          </p:cNvCxnSpPr>
          <p:nvPr/>
        </p:nvCxnSpPr>
        <p:spPr>
          <a:xfrm>
            <a:off x="6384812" y="2590363"/>
            <a:ext cx="16134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9" name="Google Shape;2839;p122"/>
          <p:cNvCxnSpPr>
            <a:stCxn id="2830" idx="7"/>
            <a:endCxn id="2831" idx="3"/>
          </p:cNvCxnSpPr>
          <p:nvPr/>
        </p:nvCxnSpPr>
        <p:spPr>
          <a:xfrm flipH="1" rot="10800000">
            <a:off x="7470439" y="2937424"/>
            <a:ext cx="581700" cy="30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0" name="Google Shape;2840;p122"/>
          <p:cNvCxnSpPr>
            <a:stCxn id="2830" idx="6"/>
            <a:endCxn id="2832" idx="2"/>
          </p:cNvCxnSpPr>
          <p:nvPr/>
        </p:nvCxnSpPr>
        <p:spPr>
          <a:xfrm>
            <a:off x="7524478" y="3368785"/>
            <a:ext cx="5706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1" name="Google Shape;2841;p122"/>
          <p:cNvSpPr txBox="1"/>
          <p:nvPr/>
        </p:nvSpPr>
        <p:spPr>
          <a:xfrm>
            <a:off x="5200139" y="2321563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2842" name="Google Shape;2842;p122"/>
          <p:cNvSpPr txBox="1"/>
          <p:nvPr/>
        </p:nvSpPr>
        <p:spPr>
          <a:xfrm>
            <a:off x="4902279" y="305795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2843" name="Google Shape;2843;p122"/>
          <p:cNvSpPr txBox="1"/>
          <p:nvPr/>
        </p:nvSpPr>
        <p:spPr>
          <a:xfrm>
            <a:off x="5673860" y="2829215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2844" name="Google Shape;2844;p122"/>
          <p:cNvSpPr txBox="1"/>
          <p:nvPr/>
        </p:nvSpPr>
        <p:spPr>
          <a:xfrm>
            <a:off x="6384906" y="340707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845" name="Google Shape;2845;p122"/>
          <p:cNvSpPr txBox="1"/>
          <p:nvPr/>
        </p:nvSpPr>
        <p:spPr>
          <a:xfrm>
            <a:off x="6598567" y="2720857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846" name="Google Shape;2846;p122"/>
          <p:cNvSpPr txBox="1"/>
          <p:nvPr/>
        </p:nvSpPr>
        <p:spPr>
          <a:xfrm>
            <a:off x="7051020" y="243733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2847" name="Google Shape;2847;p122"/>
          <p:cNvSpPr txBox="1"/>
          <p:nvPr/>
        </p:nvSpPr>
        <p:spPr>
          <a:xfrm>
            <a:off x="7459225" y="2720861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2848" name="Google Shape;2848;p122"/>
          <p:cNvSpPr txBox="1"/>
          <p:nvPr/>
        </p:nvSpPr>
        <p:spPr>
          <a:xfrm>
            <a:off x="7524451" y="346029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cxnSp>
        <p:nvCxnSpPr>
          <p:cNvPr id="2849" name="Google Shape;2849;p122"/>
          <p:cNvCxnSpPr>
            <a:stCxn id="2831" idx="4"/>
            <a:endCxn id="2832" idx="0"/>
          </p:cNvCxnSpPr>
          <p:nvPr/>
        </p:nvCxnSpPr>
        <p:spPr>
          <a:xfrm>
            <a:off x="8182712" y="2991463"/>
            <a:ext cx="96900" cy="43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0" name="Google Shape;2850;p122"/>
          <p:cNvSpPr txBox="1"/>
          <p:nvPr/>
        </p:nvSpPr>
        <p:spPr>
          <a:xfrm>
            <a:off x="8095070" y="2965463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851" name="Google Shape;2851;p122"/>
          <p:cNvSpPr txBox="1"/>
          <p:nvPr/>
        </p:nvSpPr>
        <p:spPr>
          <a:xfrm>
            <a:off x="3913650" y="1239200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(3, 5) 加入生成樹中會形成環！！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55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Google Shape;2856;p123"/>
          <p:cNvSpPr txBox="1"/>
          <p:nvPr>
            <p:ph type="title"/>
          </p:nvPr>
        </p:nvSpPr>
        <p:spPr>
          <a:xfrm>
            <a:off x="311700" y="1535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(最小生成樹)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graphicFrame>
        <p:nvGraphicFramePr>
          <p:cNvPr id="2857" name="Google Shape;2857;p123"/>
          <p:cNvGraphicFramePr/>
          <p:nvPr/>
        </p:nvGraphicFramePr>
        <p:xfrm>
          <a:off x="908650" y="10157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838000"/>
                <a:gridCol w="838000"/>
                <a:gridCol w="838000"/>
              </a:tblGrid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u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w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9999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2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58" name="Google Shape;2858;p123"/>
          <p:cNvSpPr/>
          <p:nvPr/>
        </p:nvSpPr>
        <p:spPr>
          <a:xfrm>
            <a:off x="4587200" y="255827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2859" name="Google Shape;2859;p123"/>
          <p:cNvSpPr/>
          <p:nvPr/>
        </p:nvSpPr>
        <p:spPr>
          <a:xfrm>
            <a:off x="6015811" y="2405767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860" name="Google Shape;2860;p123"/>
          <p:cNvSpPr/>
          <p:nvPr/>
        </p:nvSpPr>
        <p:spPr>
          <a:xfrm>
            <a:off x="5574385" y="330466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861" name="Google Shape;2861;p123"/>
          <p:cNvSpPr/>
          <p:nvPr/>
        </p:nvSpPr>
        <p:spPr>
          <a:xfrm>
            <a:off x="7155478" y="3184285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862" name="Google Shape;2862;p123"/>
          <p:cNvSpPr/>
          <p:nvPr/>
        </p:nvSpPr>
        <p:spPr>
          <a:xfrm>
            <a:off x="7998212" y="2622463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2863" name="Google Shape;2863;p123"/>
          <p:cNvSpPr/>
          <p:nvPr/>
        </p:nvSpPr>
        <p:spPr>
          <a:xfrm>
            <a:off x="8095075" y="342625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cxnSp>
        <p:nvCxnSpPr>
          <p:cNvPr id="2864" name="Google Shape;2864;p123"/>
          <p:cNvCxnSpPr>
            <a:stCxn id="2858" idx="6"/>
            <a:endCxn id="2859" idx="2"/>
          </p:cNvCxnSpPr>
          <p:nvPr/>
        </p:nvCxnSpPr>
        <p:spPr>
          <a:xfrm flipH="1" rot="10800000">
            <a:off x="4956200" y="2590370"/>
            <a:ext cx="1059600" cy="15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5" name="Google Shape;2865;p123"/>
          <p:cNvCxnSpPr>
            <a:stCxn id="2858" idx="5"/>
            <a:endCxn id="2860" idx="1"/>
          </p:cNvCxnSpPr>
          <p:nvPr/>
        </p:nvCxnSpPr>
        <p:spPr>
          <a:xfrm>
            <a:off x="4902161" y="2873231"/>
            <a:ext cx="726300" cy="4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6" name="Google Shape;2866;p123"/>
          <p:cNvCxnSpPr>
            <a:stCxn id="2860" idx="7"/>
            <a:endCxn id="2859" idx="4"/>
          </p:cNvCxnSpPr>
          <p:nvPr/>
        </p:nvCxnSpPr>
        <p:spPr>
          <a:xfrm flipH="1" rot="10800000">
            <a:off x="5889346" y="2774899"/>
            <a:ext cx="3111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7" name="Google Shape;2867;p123"/>
          <p:cNvCxnSpPr>
            <a:stCxn id="2859" idx="5"/>
            <a:endCxn id="2861" idx="1"/>
          </p:cNvCxnSpPr>
          <p:nvPr/>
        </p:nvCxnSpPr>
        <p:spPr>
          <a:xfrm>
            <a:off x="6330772" y="2720728"/>
            <a:ext cx="878700" cy="51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8" name="Google Shape;2868;p123"/>
          <p:cNvCxnSpPr>
            <a:endCxn id="2860" idx="6"/>
          </p:cNvCxnSpPr>
          <p:nvPr/>
        </p:nvCxnSpPr>
        <p:spPr>
          <a:xfrm flipH="1">
            <a:off x="5943385" y="3368860"/>
            <a:ext cx="1212000" cy="12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9" name="Google Shape;2869;p123"/>
          <p:cNvCxnSpPr>
            <a:endCxn id="2862" idx="2"/>
          </p:cNvCxnSpPr>
          <p:nvPr/>
        </p:nvCxnSpPr>
        <p:spPr>
          <a:xfrm>
            <a:off x="6384812" y="2590363"/>
            <a:ext cx="16134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0" name="Google Shape;2870;p123"/>
          <p:cNvCxnSpPr>
            <a:stCxn id="2861" idx="7"/>
            <a:endCxn id="2862" idx="3"/>
          </p:cNvCxnSpPr>
          <p:nvPr/>
        </p:nvCxnSpPr>
        <p:spPr>
          <a:xfrm flipH="1" rot="10800000">
            <a:off x="7470439" y="2937424"/>
            <a:ext cx="581700" cy="30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1" name="Google Shape;2871;p123"/>
          <p:cNvCxnSpPr>
            <a:stCxn id="2861" idx="6"/>
            <a:endCxn id="2863" idx="2"/>
          </p:cNvCxnSpPr>
          <p:nvPr/>
        </p:nvCxnSpPr>
        <p:spPr>
          <a:xfrm>
            <a:off x="7524478" y="3368785"/>
            <a:ext cx="5706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2" name="Google Shape;2872;p123"/>
          <p:cNvSpPr txBox="1"/>
          <p:nvPr/>
        </p:nvSpPr>
        <p:spPr>
          <a:xfrm>
            <a:off x="5200139" y="2321563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2873" name="Google Shape;2873;p123"/>
          <p:cNvSpPr txBox="1"/>
          <p:nvPr/>
        </p:nvSpPr>
        <p:spPr>
          <a:xfrm>
            <a:off x="4902279" y="305795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2874" name="Google Shape;2874;p123"/>
          <p:cNvSpPr txBox="1"/>
          <p:nvPr/>
        </p:nvSpPr>
        <p:spPr>
          <a:xfrm>
            <a:off x="5673860" y="2829215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2875" name="Google Shape;2875;p123"/>
          <p:cNvSpPr txBox="1"/>
          <p:nvPr/>
        </p:nvSpPr>
        <p:spPr>
          <a:xfrm>
            <a:off x="6384906" y="340707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876" name="Google Shape;2876;p123"/>
          <p:cNvSpPr txBox="1"/>
          <p:nvPr/>
        </p:nvSpPr>
        <p:spPr>
          <a:xfrm>
            <a:off x="6598567" y="2720857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877" name="Google Shape;2877;p123"/>
          <p:cNvSpPr txBox="1"/>
          <p:nvPr/>
        </p:nvSpPr>
        <p:spPr>
          <a:xfrm>
            <a:off x="7051020" y="243733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2878" name="Google Shape;2878;p123"/>
          <p:cNvSpPr txBox="1"/>
          <p:nvPr/>
        </p:nvSpPr>
        <p:spPr>
          <a:xfrm>
            <a:off x="7459225" y="2720861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2879" name="Google Shape;2879;p123"/>
          <p:cNvSpPr txBox="1"/>
          <p:nvPr/>
        </p:nvSpPr>
        <p:spPr>
          <a:xfrm>
            <a:off x="7524451" y="346029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cxnSp>
        <p:nvCxnSpPr>
          <p:cNvPr id="2880" name="Google Shape;2880;p123"/>
          <p:cNvCxnSpPr>
            <a:stCxn id="2862" idx="4"/>
            <a:endCxn id="2863" idx="0"/>
          </p:cNvCxnSpPr>
          <p:nvPr/>
        </p:nvCxnSpPr>
        <p:spPr>
          <a:xfrm>
            <a:off x="8182712" y="2991463"/>
            <a:ext cx="96900" cy="43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1" name="Google Shape;2881;p123"/>
          <p:cNvSpPr txBox="1"/>
          <p:nvPr/>
        </p:nvSpPr>
        <p:spPr>
          <a:xfrm>
            <a:off x="8095070" y="2965463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882" name="Google Shape;2882;p123"/>
          <p:cNvSpPr txBox="1"/>
          <p:nvPr/>
        </p:nvSpPr>
        <p:spPr>
          <a:xfrm>
            <a:off x="3913650" y="1239200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(0, 1) 加入生成樹中不會形成環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86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" name="Google Shape;2887;p124"/>
          <p:cNvSpPr txBox="1"/>
          <p:nvPr>
            <p:ph type="title"/>
          </p:nvPr>
        </p:nvSpPr>
        <p:spPr>
          <a:xfrm>
            <a:off x="311700" y="1535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(最小生成樹)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graphicFrame>
        <p:nvGraphicFramePr>
          <p:cNvPr id="2888" name="Google Shape;2888;p124"/>
          <p:cNvGraphicFramePr/>
          <p:nvPr/>
        </p:nvGraphicFramePr>
        <p:xfrm>
          <a:off x="908650" y="10157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838000"/>
                <a:gridCol w="838000"/>
                <a:gridCol w="838000"/>
              </a:tblGrid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u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w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9999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9999"/>
                    </a:solidFill>
                  </a:tcPr>
                </a:tc>
              </a:tr>
              <a:tr h="42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89" name="Google Shape;2889;p124"/>
          <p:cNvSpPr/>
          <p:nvPr/>
        </p:nvSpPr>
        <p:spPr>
          <a:xfrm>
            <a:off x="4587200" y="255827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2890" name="Google Shape;2890;p124"/>
          <p:cNvSpPr/>
          <p:nvPr/>
        </p:nvSpPr>
        <p:spPr>
          <a:xfrm>
            <a:off x="6015811" y="2405767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891" name="Google Shape;2891;p124"/>
          <p:cNvSpPr/>
          <p:nvPr/>
        </p:nvSpPr>
        <p:spPr>
          <a:xfrm>
            <a:off x="5574385" y="330466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892" name="Google Shape;2892;p124"/>
          <p:cNvSpPr/>
          <p:nvPr/>
        </p:nvSpPr>
        <p:spPr>
          <a:xfrm>
            <a:off x="7155478" y="3184285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893" name="Google Shape;2893;p124"/>
          <p:cNvSpPr/>
          <p:nvPr/>
        </p:nvSpPr>
        <p:spPr>
          <a:xfrm>
            <a:off x="7998212" y="2622463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2894" name="Google Shape;2894;p124"/>
          <p:cNvSpPr/>
          <p:nvPr/>
        </p:nvSpPr>
        <p:spPr>
          <a:xfrm>
            <a:off x="8095075" y="342625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cxnSp>
        <p:nvCxnSpPr>
          <p:cNvPr id="2895" name="Google Shape;2895;p124"/>
          <p:cNvCxnSpPr>
            <a:stCxn id="2889" idx="6"/>
            <a:endCxn id="2890" idx="2"/>
          </p:cNvCxnSpPr>
          <p:nvPr/>
        </p:nvCxnSpPr>
        <p:spPr>
          <a:xfrm flipH="1" rot="10800000">
            <a:off x="4956200" y="2590370"/>
            <a:ext cx="1059600" cy="15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6" name="Google Shape;2896;p124"/>
          <p:cNvCxnSpPr>
            <a:stCxn id="2889" idx="5"/>
            <a:endCxn id="2891" idx="1"/>
          </p:cNvCxnSpPr>
          <p:nvPr/>
        </p:nvCxnSpPr>
        <p:spPr>
          <a:xfrm>
            <a:off x="4902161" y="2873231"/>
            <a:ext cx="726300" cy="4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7" name="Google Shape;2897;p124"/>
          <p:cNvCxnSpPr>
            <a:stCxn id="2891" idx="7"/>
            <a:endCxn id="2890" idx="4"/>
          </p:cNvCxnSpPr>
          <p:nvPr/>
        </p:nvCxnSpPr>
        <p:spPr>
          <a:xfrm flipH="1" rot="10800000">
            <a:off x="5889346" y="2774899"/>
            <a:ext cx="3111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8" name="Google Shape;2898;p124"/>
          <p:cNvCxnSpPr>
            <a:stCxn id="2890" idx="5"/>
            <a:endCxn id="2892" idx="1"/>
          </p:cNvCxnSpPr>
          <p:nvPr/>
        </p:nvCxnSpPr>
        <p:spPr>
          <a:xfrm>
            <a:off x="6330772" y="2720728"/>
            <a:ext cx="878700" cy="51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9" name="Google Shape;2899;p124"/>
          <p:cNvCxnSpPr>
            <a:endCxn id="2891" idx="6"/>
          </p:cNvCxnSpPr>
          <p:nvPr/>
        </p:nvCxnSpPr>
        <p:spPr>
          <a:xfrm flipH="1">
            <a:off x="5943385" y="3368860"/>
            <a:ext cx="1212000" cy="12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0" name="Google Shape;2900;p124"/>
          <p:cNvCxnSpPr>
            <a:endCxn id="2893" idx="2"/>
          </p:cNvCxnSpPr>
          <p:nvPr/>
        </p:nvCxnSpPr>
        <p:spPr>
          <a:xfrm>
            <a:off x="6384812" y="2590363"/>
            <a:ext cx="16134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1" name="Google Shape;2901;p124"/>
          <p:cNvCxnSpPr>
            <a:stCxn id="2892" idx="7"/>
            <a:endCxn id="2893" idx="3"/>
          </p:cNvCxnSpPr>
          <p:nvPr/>
        </p:nvCxnSpPr>
        <p:spPr>
          <a:xfrm flipH="1" rot="10800000">
            <a:off x="7470439" y="2937424"/>
            <a:ext cx="581700" cy="30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2" name="Google Shape;2902;p124"/>
          <p:cNvCxnSpPr>
            <a:stCxn id="2892" idx="6"/>
            <a:endCxn id="2894" idx="2"/>
          </p:cNvCxnSpPr>
          <p:nvPr/>
        </p:nvCxnSpPr>
        <p:spPr>
          <a:xfrm>
            <a:off x="7524478" y="3368785"/>
            <a:ext cx="5706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3" name="Google Shape;2903;p124"/>
          <p:cNvSpPr txBox="1"/>
          <p:nvPr/>
        </p:nvSpPr>
        <p:spPr>
          <a:xfrm>
            <a:off x="5200139" y="2321563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2904" name="Google Shape;2904;p124"/>
          <p:cNvSpPr txBox="1"/>
          <p:nvPr/>
        </p:nvSpPr>
        <p:spPr>
          <a:xfrm>
            <a:off x="4902279" y="305795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2905" name="Google Shape;2905;p124"/>
          <p:cNvSpPr txBox="1"/>
          <p:nvPr/>
        </p:nvSpPr>
        <p:spPr>
          <a:xfrm>
            <a:off x="5673860" y="2829215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2906" name="Google Shape;2906;p124"/>
          <p:cNvSpPr txBox="1"/>
          <p:nvPr/>
        </p:nvSpPr>
        <p:spPr>
          <a:xfrm>
            <a:off x="6384906" y="340707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907" name="Google Shape;2907;p124"/>
          <p:cNvSpPr txBox="1"/>
          <p:nvPr/>
        </p:nvSpPr>
        <p:spPr>
          <a:xfrm>
            <a:off x="6598567" y="2720857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908" name="Google Shape;2908;p124"/>
          <p:cNvSpPr txBox="1"/>
          <p:nvPr/>
        </p:nvSpPr>
        <p:spPr>
          <a:xfrm>
            <a:off x="7051020" y="243733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2909" name="Google Shape;2909;p124"/>
          <p:cNvSpPr txBox="1"/>
          <p:nvPr/>
        </p:nvSpPr>
        <p:spPr>
          <a:xfrm>
            <a:off x="7459225" y="2720861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2910" name="Google Shape;2910;p124"/>
          <p:cNvSpPr txBox="1"/>
          <p:nvPr/>
        </p:nvSpPr>
        <p:spPr>
          <a:xfrm>
            <a:off x="7524451" y="346029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cxnSp>
        <p:nvCxnSpPr>
          <p:cNvPr id="2911" name="Google Shape;2911;p124"/>
          <p:cNvCxnSpPr>
            <a:stCxn id="2893" idx="4"/>
            <a:endCxn id="2894" idx="0"/>
          </p:cNvCxnSpPr>
          <p:nvPr/>
        </p:nvCxnSpPr>
        <p:spPr>
          <a:xfrm>
            <a:off x="8182712" y="2991463"/>
            <a:ext cx="96900" cy="43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2" name="Google Shape;2912;p124"/>
          <p:cNvSpPr txBox="1"/>
          <p:nvPr/>
        </p:nvSpPr>
        <p:spPr>
          <a:xfrm>
            <a:off x="8095070" y="2965463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913" name="Google Shape;2913;p124"/>
          <p:cNvSpPr txBox="1"/>
          <p:nvPr/>
        </p:nvSpPr>
        <p:spPr>
          <a:xfrm>
            <a:off x="3913650" y="1239200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(1</a:t>
            </a:r>
            <a:r>
              <a:rPr lang="zh-TW"/>
              <a:t>, 2) 加入生成樹中會形成環！！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17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p125"/>
          <p:cNvSpPr txBox="1"/>
          <p:nvPr>
            <p:ph type="title"/>
          </p:nvPr>
        </p:nvSpPr>
        <p:spPr>
          <a:xfrm>
            <a:off x="311700" y="1535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(最小生成樹)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graphicFrame>
        <p:nvGraphicFramePr>
          <p:cNvPr id="2919" name="Google Shape;2919;p125"/>
          <p:cNvGraphicFramePr/>
          <p:nvPr/>
        </p:nvGraphicFramePr>
        <p:xfrm>
          <a:off x="908650" y="10157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838000"/>
                <a:gridCol w="838000"/>
                <a:gridCol w="838000"/>
              </a:tblGrid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u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w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9999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9999"/>
                    </a:solidFill>
                  </a:tcPr>
                </a:tc>
              </a:tr>
              <a:tr h="42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9999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20" name="Google Shape;2920;p125"/>
          <p:cNvSpPr/>
          <p:nvPr/>
        </p:nvSpPr>
        <p:spPr>
          <a:xfrm>
            <a:off x="4587200" y="255827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2921" name="Google Shape;2921;p125"/>
          <p:cNvSpPr/>
          <p:nvPr/>
        </p:nvSpPr>
        <p:spPr>
          <a:xfrm>
            <a:off x="6015811" y="2405767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922" name="Google Shape;2922;p125"/>
          <p:cNvSpPr/>
          <p:nvPr/>
        </p:nvSpPr>
        <p:spPr>
          <a:xfrm>
            <a:off x="5574385" y="330466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923" name="Google Shape;2923;p125"/>
          <p:cNvSpPr/>
          <p:nvPr/>
        </p:nvSpPr>
        <p:spPr>
          <a:xfrm>
            <a:off x="7155478" y="3184285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924" name="Google Shape;2924;p125"/>
          <p:cNvSpPr/>
          <p:nvPr/>
        </p:nvSpPr>
        <p:spPr>
          <a:xfrm>
            <a:off x="7998212" y="2622463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2925" name="Google Shape;2925;p125"/>
          <p:cNvSpPr/>
          <p:nvPr/>
        </p:nvSpPr>
        <p:spPr>
          <a:xfrm>
            <a:off x="8095075" y="342625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cxnSp>
        <p:nvCxnSpPr>
          <p:cNvPr id="2926" name="Google Shape;2926;p125"/>
          <p:cNvCxnSpPr>
            <a:stCxn id="2920" idx="6"/>
            <a:endCxn id="2921" idx="2"/>
          </p:cNvCxnSpPr>
          <p:nvPr/>
        </p:nvCxnSpPr>
        <p:spPr>
          <a:xfrm flipH="1" rot="10800000">
            <a:off x="4956200" y="2590370"/>
            <a:ext cx="1059600" cy="15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7" name="Google Shape;2927;p125"/>
          <p:cNvCxnSpPr>
            <a:stCxn id="2920" idx="5"/>
            <a:endCxn id="2922" idx="1"/>
          </p:cNvCxnSpPr>
          <p:nvPr/>
        </p:nvCxnSpPr>
        <p:spPr>
          <a:xfrm>
            <a:off x="4902161" y="2873231"/>
            <a:ext cx="726300" cy="4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8" name="Google Shape;2928;p125"/>
          <p:cNvCxnSpPr>
            <a:stCxn id="2922" idx="7"/>
            <a:endCxn id="2921" idx="4"/>
          </p:cNvCxnSpPr>
          <p:nvPr/>
        </p:nvCxnSpPr>
        <p:spPr>
          <a:xfrm flipH="1" rot="10800000">
            <a:off x="5889346" y="2774899"/>
            <a:ext cx="3111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9" name="Google Shape;2929;p125"/>
          <p:cNvCxnSpPr>
            <a:stCxn id="2921" idx="5"/>
            <a:endCxn id="2923" idx="1"/>
          </p:cNvCxnSpPr>
          <p:nvPr/>
        </p:nvCxnSpPr>
        <p:spPr>
          <a:xfrm>
            <a:off x="6330772" y="2720728"/>
            <a:ext cx="878700" cy="51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0" name="Google Shape;2930;p125"/>
          <p:cNvCxnSpPr>
            <a:endCxn id="2922" idx="6"/>
          </p:cNvCxnSpPr>
          <p:nvPr/>
        </p:nvCxnSpPr>
        <p:spPr>
          <a:xfrm flipH="1">
            <a:off x="5943385" y="3368860"/>
            <a:ext cx="1212000" cy="12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1" name="Google Shape;2931;p125"/>
          <p:cNvCxnSpPr>
            <a:endCxn id="2924" idx="2"/>
          </p:cNvCxnSpPr>
          <p:nvPr/>
        </p:nvCxnSpPr>
        <p:spPr>
          <a:xfrm>
            <a:off x="6384812" y="2590363"/>
            <a:ext cx="16134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2" name="Google Shape;2932;p125"/>
          <p:cNvCxnSpPr>
            <a:stCxn id="2923" idx="7"/>
            <a:endCxn id="2924" idx="3"/>
          </p:cNvCxnSpPr>
          <p:nvPr/>
        </p:nvCxnSpPr>
        <p:spPr>
          <a:xfrm flipH="1" rot="10800000">
            <a:off x="7470439" y="2937424"/>
            <a:ext cx="581700" cy="30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3" name="Google Shape;2933;p125"/>
          <p:cNvCxnSpPr>
            <a:stCxn id="2923" idx="6"/>
            <a:endCxn id="2925" idx="2"/>
          </p:cNvCxnSpPr>
          <p:nvPr/>
        </p:nvCxnSpPr>
        <p:spPr>
          <a:xfrm>
            <a:off x="7524478" y="3368785"/>
            <a:ext cx="5706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4" name="Google Shape;2934;p125"/>
          <p:cNvSpPr txBox="1"/>
          <p:nvPr/>
        </p:nvSpPr>
        <p:spPr>
          <a:xfrm>
            <a:off x="5200139" y="2321563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2935" name="Google Shape;2935;p125"/>
          <p:cNvSpPr txBox="1"/>
          <p:nvPr/>
        </p:nvSpPr>
        <p:spPr>
          <a:xfrm>
            <a:off x="4902279" y="305795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2936" name="Google Shape;2936;p125"/>
          <p:cNvSpPr txBox="1"/>
          <p:nvPr/>
        </p:nvSpPr>
        <p:spPr>
          <a:xfrm>
            <a:off x="5673860" y="2829215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2937" name="Google Shape;2937;p125"/>
          <p:cNvSpPr txBox="1"/>
          <p:nvPr/>
        </p:nvSpPr>
        <p:spPr>
          <a:xfrm>
            <a:off x="6384906" y="340707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938" name="Google Shape;2938;p125"/>
          <p:cNvSpPr txBox="1"/>
          <p:nvPr/>
        </p:nvSpPr>
        <p:spPr>
          <a:xfrm>
            <a:off x="6598567" y="2720857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939" name="Google Shape;2939;p125"/>
          <p:cNvSpPr txBox="1"/>
          <p:nvPr/>
        </p:nvSpPr>
        <p:spPr>
          <a:xfrm>
            <a:off x="7051020" y="243733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2940" name="Google Shape;2940;p125"/>
          <p:cNvSpPr txBox="1"/>
          <p:nvPr/>
        </p:nvSpPr>
        <p:spPr>
          <a:xfrm>
            <a:off x="7459225" y="2720861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2941" name="Google Shape;2941;p125"/>
          <p:cNvSpPr txBox="1"/>
          <p:nvPr/>
        </p:nvSpPr>
        <p:spPr>
          <a:xfrm>
            <a:off x="7524451" y="346029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cxnSp>
        <p:nvCxnSpPr>
          <p:cNvPr id="2942" name="Google Shape;2942;p125"/>
          <p:cNvCxnSpPr>
            <a:stCxn id="2924" idx="4"/>
            <a:endCxn id="2925" idx="0"/>
          </p:cNvCxnSpPr>
          <p:nvPr/>
        </p:nvCxnSpPr>
        <p:spPr>
          <a:xfrm>
            <a:off x="8182712" y="2991463"/>
            <a:ext cx="96900" cy="43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3" name="Google Shape;2943;p125"/>
          <p:cNvSpPr txBox="1"/>
          <p:nvPr/>
        </p:nvSpPr>
        <p:spPr>
          <a:xfrm>
            <a:off x="8095070" y="2965463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944" name="Google Shape;2944;p125"/>
          <p:cNvSpPr txBox="1"/>
          <p:nvPr/>
        </p:nvSpPr>
        <p:spPr>
          <a:xfrm>
            <a:off x="3913650" y="1239200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(1, 4) 加入生成樹中會形成環！！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8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Google Shape;2949;p126"/>
          <p:cNvSpPr txBox="1"/>
          <p:nvPr>
            <p:ph type="title"/>
          </p:nvPr>
        </p:nvSpPr>
        <p:spPr>
          <a:xfrm>
            <a:off x="311700" y="1535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(最小生成樹)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graphicFrame>
        <p:nvGraphicFramePr>
          <p:cNvPr id="2950" name="Google Shape;2950;p126"/>
          <p:cNvGraphicFramePr/>
          <p:nvPr/>
        </p:nvGraphicFramePr>
        <p:xfrm>
          <a:off x="908650" y="10157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838000"/>
                <a:gridCol w="838000"/>
                <a:gridCol w="838000"/>
              </a:tblGrid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u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w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9999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9999"/>
                    </a:solidFill>
                  </a:tcPr>
                </a:tc>
              </a:tr>
              <a:tr h="42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9999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2951" name="Google Shape;2951;p126"/>
          <p:cNvSpPr/>
          <p:nvPr/>
        </p:nvSpPr>
        <p:spPr>
          <a:xfrm>
            <a:off x="4587200" y="255827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2952" name="Google Shape;2952;p126"/>
          <p:cNvSpPr/>
          <p:nvPr/>
        </p:nvSpPr>
        <p:spPr>
          <a:xfrm>
            <a:off x="6015811" y="2405767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953" name="Google Shape;2953;p126"/>
          <p:cNvSpPr/>
          <p:nvPr/>
        </p:nvSpPr>
        <p:spPr>
          <a:xfrm>
            <a:off x="5574385" y="330466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954" name="Google Shape;2954;p126"/>
          <p:cNvSpPr/>
          <p:nvPr/>
        </p:nvSpPr>
        <p:spPr>
          <a:xfrm>
            <a:off x="7155478" y="3184285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955" name="Google Shape;2955;p126"/>
          <p:cNvSpPr/>
          <p:nvPr/>
        </p:nvSpPr>
        <p:spPr>
          <a:xfrm>
            <a:off x="7998212" y="2622463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2956" name="Google Shape;2956;p126"/>
          <p:cNvSpPr/>
          <p:nvPr/>
        </p:nvSpPr>
        <p:spPr>
          <a:xfrm>
            <a:off x="8095075" y="342625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cxnSp>
        <p:nvCxnSpPr>
          <p:cNvPr id="2957" name="Google Shape;2957;p126"/>
          <p:cNvCxnSpPr>
            <a:stCxn id="2951" idx="6"/>
            <a:endCxn id="2952" idx="2"/>
          </p:cNvCxnSpPr>
          <p:nvPr/>
        </p:nvCxnSpPr>
        <p:spPr>
          <a:xfrm flipH="1" rot="10800000">
            <a:off x="4956200" y="2590370"/>
            <a:ext cx="1059600" cy="15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8" name="Google Shape;2958;p126"/>
          <p:cNvCxnSpPr>
            <a:stCxn id="2951" idx="5"/>
            <a:endCxn id="2953" idx="1"/>
          </p:cNvCxnSpPr>
          <p:nvPr/>
        </p:nvCxnSpPr>
        <p:spPr>
          <a:xfrm>
            <a:off x="4902161" y="2873231"/>
            <a:ext cx="726300" cy="4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9" name="Google Shape;2959;p126"/>
          <p:cNvCxnSpPr>
            <a:stCxn id="2953" idx="7"/>
            <a:endCxn id="2952" idx="4"/>
          </p:cNvCxnSpPr>
          <p:nvPr/>
        </p:nvCxnSpPr>
        <p:spPr>
          <a:xfrm flipH="1" rot="10800000">
            <a:off x="5889346" y="2774899"/>
            <a:ext cx="3111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0" name="Google Shape;2960;p126"/>
          <p:cNvCxnSpPr>
            <a:stCxn id="2952" idx="5"/>
            <a:endCxn id="2954" idx="1"/>
          </p:cNvCxnSpPr>
          <p:nvPr/>
        </p:nvCxnSpPr>
        <p:spPr>
          <a:xfrm>
            <a:off x="6330772" y="2720728"/>
            <a:ext cx="878700" cy="51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1" name="Google Shape;2961;p126"/>
          <p:cNvCxnSpPr>
            <a:endCxn id="2953" idx="6"/>
          </p:cNvCxnSpPr>
          <p:nvPr/>
        </p:nvCxnSpPr>
        <p:spPr>
          <a:xfrm flipH="1">
            <a:off x="5943385" y="3368860"/>
            <a:ext cx="1212000" cy="12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2" name="Google Shape;2962;p126"/>
          <p:cNvCxnSpPr>
            <a:endCxn id="2955" idx="2"/>
          </p:cNvCxnSpPr>
          <p:nvPr/>
        </p:nvCxnSpPr>
        <p:spPr>
          <a:xfrm>
            <a:off x="6384812" y="2590363"/>
            <a:ext cx="16134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3" name="Google Shape;2963;p126"/>
          <p:cNvCxnSpPr>
            <a:stCxn id="2954" idx="7"/>
            <a:endCxn id="2955" idx="3"/>
          </p:cNvCxnSpPr>
          <p:nvPr/>
        </p:nvCxnSpPr>
        <p:spPr>
          <a:xfrm flipH="1" rot="10800000">
            <a:off x="7470439" y="2937424"/>
            <a:ext cx="581700" cy="30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4" name="Google Shape;2964;p126"/>
          <p:cNvCxnSpPr>
            <a:stCxn id="2954" idx="6"/>
            <a:endCxn id="2956" idx="2"/>
          </p:cNvCxnSpPr>
          <p:nvPr/>
        </p:nvCxnSpPr>
        <p:spPr>
          <a:xfrm>
            <a:off x="7524478" y="3368785"/>
            <a:ext cx="5706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5" name="Google Shape;2965;p126"/>
          <p:cNvSpPr txBox="1"/>
          <p:nvPr/>
        </p:nvSpPr>
        <p:spPr>
          <a:xfrm>
            <a:off x="5200139" y="2321563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2966" name="Google Shape;2966;p126"/>
          <p:cNvSpPr txBox="1"/>
          <p:nvPr/>
        </p:nvSpPr>
        <p:spPr>
          <a:xfrm>
            <a:off x="4902279" y="305795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2967" name="Google Shape;2967;p126"/>
          <p:cNvSpPr txBox="1"/>
          <p:nvPr/>
        </p:nvSpPr>
        <p:spPr>
          <a:xfrm>
            <a:off x="5673860" y="2829215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2968" name="Google Shape;2968;p126"/>
          <p:cNvSpPr txBox="1"/>
          <p:nvPr/>
        </p:nvSpPr>
        <p:spPr>
          <a:xfrm>
            <a:off x="6384906" y="340707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969" name="Google Shape;2969;p126"/>
          <p:cNvSpPr txBox="1"/>
          <p:nvPr/>
        </p:nvSpPr>
        <p:spPr>
          <a:xfrm>
            <a:off x="6598567" y="2720857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970" name="Google Shape;2970;p126"/>
          <p:cNvSpPr txBox="1"/>
          <p:nvPr/>
        </p:nvSpPr>
        <p:spPr>
          <a:xfrm>
            <a:off x="7051020" y="243733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2971" name="Google Shape;2971;p126"/>
          <p:cNvSpPr txBox="1"/>
          <p:nvPr/>
        </p:nvSpPr>
        <p:spPr>
          <a:xfrm>
            <a:off x="7459225" y="2720861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2972" name="Google Shape;2972;p126"/>
          <p:cNvSpPr txBox="1"/>
          <p:nvPr/>
        </p:nvSpPr>
        <p:spPr>
          <a:xfrm>
            <a:off x="7524451" y="346029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cxnSp>
        <p:nvCxnSpPr>
          <p:cNvPr id="2973" name="Google Shape;2973;p126"/>
          <p:cNvCxnSpPr>
            <a:stCxn id="2955" idx="4"/>
            <a:endCxn id="2956" idx="0"/>
          </p:cNvCxnSpPr>
          <p:nvPr/>
        </p:nvCxnSpPr>
        <p:spPr>
          <a:xfrm>
            <a:off x="8182712" y="2991463"/>
            <a:ext cx="96900" cy="43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4" name="Google Shape;2974;p126"/>
          <p:cNvSpPr txBox="1"/>
          <p:nvPr/>
        </p:nvSpPr>
        <p:spPr>
          <a:xfrm>
            <a:off x="8095070" y="2965463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975" name="Google Shape;2975;p126"/>
          <p:cNvSpPr txBox="1"/>
          <p:nvPr/>
        </p:nvSpPr>
        <p:spPr>
          <a:xfrm>
            <a:off x="3913650" y="1239200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(0, 2) 加入生成樹中會形成環！！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79" name="Shape 2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p127"/>
          <p:cNvSpPr txBox="1"/>
          <p:nvPr>
            <p:ph type="title"/>
          </p:nvPr>
        </p:nvSpPr>
        <p:spPr>
          <a:xfrm>
            <a:off x="311700" y="1535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(最小生成樹)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graphicFrame>
        <p:nvGraphicFramePr>
          <p:cNvPr id="2981" name="Google Shape;2981;p127"/>
          <p:cNvGraphicFramePr/>
          <p:nvPr/>
        </p:nvGraphicFramePr>
        <p:xfrm>
          <a:off x="908650" y="10157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838000"/>
                <a:gridCol w="838000"/>
                <a:gridCol w="838000"/>
              </a:tblGrid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u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w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9999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9999"/>
                    </a:solidFill>
                  </a:tcPr>
                </a:tc>
              </a:tr>
              <a:tr h="42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9999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2982" name="Google Shape;2982;p127"/>
          <p:cNvSpPr/>
          <p:nvPr/>
        </p:nvSpPr>
        <p:spPr>
          <a:xfrm>
            <a:off x="4587200" y="255827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2983" name="Google Shape;2983;p127"/>
          <p:cNvSpPr/>
          <p:nvPr/>
        </p:nvSpPr>
        <p:spPr>
          <a:xfrm>
            <a:off x="6015811" y="2405767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984" name="Google Shape;2984;p127"/>
          <p:cNvSpPr/>
          <p:nvPr/>
        </p:nvSpPr>
        <p:spPr>
          <a:xfrm>
            <a:off x="5574385" y="330466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985" name="Google Shape;2985;p127"/>
          <p:cNvSpPr/>
          <p:nvPr/>
        </p:nvSpPr>
        <p:spPr>
          <a:xfrm>
            <a:off x="7155478" y="3184285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986" name="Google Shape;2986;p127"/>
          <p:cNvSpPr/>
          <p:nvPr/>
        </p:nvSpPr>
        <p:spPr>
          <a:xfrm>
            <a:off x="7998212" y="2622463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2987" name="Google Shape;2987;p127"/>
          <p:cNvSpPr/>
          <p:nvPr/>
        </p:nvSpPr>
        <p:spPr>
          <a:xfrm>
            <a:off x="8095075" y="342625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cxnSp>
        <p:nvCxnSpPr>
          <p:cNvPr id="2988" name="Google Shape;2988;p127"/>
          <p:cNvCxnSpPr>
            <a:stCxn id="2982" idx="6"/>
            <a:endCxn id="2983" idx="2"/>
          </p:cNvCxnSpPr>
          <p:nvPr/>
        </p:nvCxnSpPr>
        <p:spPr>
          <a:xfrm flipH="1" rot="10800000">
            <a:off x="4956200" y="2590370"/>
            <a:ext cx="1059600" cy="15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9" name="Google Shape;2989;p127"/>
          <p:cNvCxnSpPr>
            <a:stCxn id="2982" idx="5"/>
            <a:endCxn id="2984" idx="1"/>
          </p:cNvCxnSpPr>
          <p:nvPr/>
        </p:nvCxnSpPr>
        <p:spPr>
          <a:xfrm>
            <a:off x="4902161" y="2873231"/>
            <a:ext cx="726300" cy="4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0" name="Google Shape;2990;p127"/>
          <p:cNvCxnSpPr>
            <a:stCxn id="2984" idx="7"/>
            <a:endCxn id="2983" idx="4"/>
          </p:cNvCxnSpPr>
          <p:nvPr/>
        </p:nvCxnSpPr>
        <p:spPr>
          <a:xfrm flipH="1" rot="10800000">
            <a:off x="5889346" y="2774899"/>
            <a:ext cx="3111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1" name="Google Shape;2991;p127"/>
          <p:cNvCxnSpPr>
            <a:stCxn id="2983" idx="5"/>
            <a:endCxn id="2985" idx="1"/>
          </p:cNvCxnSpPr>
          <p:nvPr/>
        </p:nvCxnSpPr>
        <p:spPr>
          <a:xfrm>
            <a:off x="6330772" y="2720728"/>
            <a:ext cx="878700" cy="51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2" name="Google Shape;2992;p127"/>
          <p:cNvCxnSpPr>
            <a:endCxn id="2984" idx="6"/>
          </p:cNvCxnSpPr>
          <p:nvPr/>
        </p:nvCxnSpPr>
        <p:spPr>
          <a:xfrm flipH="1">
            <a:off x="5943385" y="3368860"/>
            <a:ext cx="1212000" cy="12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3" name="Google Shape;2993;p127"/>
          <p:cNvCxnSpPr>
            <a:endCxn id="2986" idx="2"/>
          </p:cNvCxnSpPr>
          <p:nvPr/>
        </p:nvCxnSpPr>
        <p:spPr>
          <a:xfrm>
            <a:off x="6384812" y="2590363"/>
            <a:ext cx="16134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4" name="Google Shape;2994;p127"/>
          <p:cNvCxnSpPr>
            <a:stCxn id="2985" idx="7"/>
            <a:endCxn id="2986" idx="3"/>
          </p:cNvCxnSpPr>
          <p:nvPr/>
        </p:nvCxnSpPr>
        <p:spPr>
          <a:xfrm flipH="1" rot="10800000">
            <a:off x="7470439" y="2937424"/>
            <a:ext cx="581700" cy="30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5" name="Google Shape;2995;p127"/>
          <p:cNvCxnSpPr>
            <a:stCxn id="2985" idx="6"/>
            <a:endCxn id="2987" idx="2"/>
          </p:cNvCxnSpPr>
          <p:nvPr/>
        </p:nvCxnSpPr>
        <p:spPr>
          <a:xfrm>
            <a:off x="7524478" y="3368785"/>
            <a:ext cx="5706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6" name="Google Shape;2996;p127"/>
          <p:cNvSpPr txBox="1"/>
          <p:nvPr/>
        </p:nvSpPr>
        <p:spPr>
          <a:xfrm>
            <a:off x="5200139" y="2321563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2997" name="Google Shape;2997;p127"/>
          <p:cNvSpPr txBox="1"/>
          <p:nvPr/>
        </p:nvSpPr>
        <p:spPr>
          <a:xfrm>
            <a:off x="4902279" y="305795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2998" name="Google Shape;2998;p127"/>
          <p:cNvSpPr txBox="1"/>
          <p:nvPr/>
        </p:nvSpPr>
        <p:spPr>
          <a:xfrm>
            <a:off x="5673860" y="2829215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2999" name="Google Shape;2999;p127"/>
          <p:cNvSpPr txBox="1"/>
          <p:nvPr/>
        </p:nvSpPr>
        <p:spPr>
          <a:xfrm>
            <a:off x="6384906" y="340707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3000" name="Google Shape;3000;p127"/>
          <p:cNvSpPr txBox="1"/>
          <p:nvPr/>
        </p:nvSpPr>
        <p:spPr>
          <a:xfrm>
            <a:off x="6598567" y="2720857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001" name="Google Shape;3001;p127"/>
          <p:cNvSpPr txBox="1"/>
          <p:nvPr/>
        </p:nvSpPr>
        <p:spPr>
          <a:xfrm>
            <a:off x="7051020" y="243733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3002" name="Google Shape;3002;p127"/>
          <p:cNvSpPr txBox="1"/>
          <p:nvPr/>
        </p:nvSpPr>
        <p:spPr>
          <a:xfrm>
            <a:off x="7459225" y="2720861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3003" name="Google Shape;3003;p127"/>
          <p:cNvSpPr txBox="1"/>
          <p:nvPr/>
        </p:nvSpPr>
        <p:spPr>
          <a:xfrm>
            <a:off x="7524451" y="346029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cxnSp>
        <p:nvCxnSpPr>
          <p:cNvPr id="3004" name="Google Shape;3004;p127"/>
          <p:cNvCxnSpPr>
            <a:stCxn id="2986" idx="4"/>
            <a:endCxn id="2987" idx="0"/>
          </p:cNvCxnSpPr>
          <p:nvPr/>
        </p:nvCxnSpPr>
        <p:spPr>
          <a:xfrm>
            <a:off x="8182712" y="2991463"/>
            <a:ext cx="96900" cy="43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5" name="Google Shape;3005;p127"/>
          <p:cNvSpPr txBox="1"/>
          <p:nvPr/>
        </p:nvSpPr>
        <p:spPr>
          <a:xfrm>
            <a:off x="8095070" y="2965463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3006" name="Google Shape;3006;p127"/>
          <p:cNvSpPr txBox="1"/>
          <p:nvPr/>
        </p:nvSpPr>
        <p:spPr>
          <a:xfrm>
            <a:off x="3913650" y="1239200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(0, 2) 加入生成樹中會形成環！！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10" name="Shape 3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" name="Google Shape;3011;p128"/>
          <p:cNvSpPr txBox="1"/>
          <p:nvPr>
            <p:ph type="title"/>
          </p:nvPr>
        </p:nvSpPr>
        <p:spPr>
          <a:xfrm>
            <a:off x="311700" y="1535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(最小生成樹)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graphicFrame>
        <p:nvGraphicFramePr>
          <p:cNvPr id="3012" name="Google Shape;3012;p128"/>
          <p:cNvGraphicFramePr/>
          <p:nvPr/>
        </p:nvGraphicFramePr>
        <p:xfrm>
          <a:off x="908650" y="10157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838000"/>
                <a:gridCol w="838000"/>
                <a:gridCol w="838000"/>
              </a:tblGrid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u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w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9999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9CB9C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9999"/>
                    </a:solidFill>
                  </a:tcPr>
                </a:tc>
              </a:tr>
              <a:tr h="42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9999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3013" name="Google Shape;3013;p128"/>
          <p:cNvSpPr/>
          <p:nvPr/>
        </p:nvSpPr>
        <p:spPr>
          <a:xfrm>
            <a:off x="4587200" y="255827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3014" name="Google Shape;3014;p128"/>
          <p:cNvSpPr/>
          <p:nvPr/>
        </p:nvSpPr>
        <p:spPr>
          <a:xfrm>
            <a:off x="6015811" y="2405767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015" name="Google Shape;3015;p128"/>
          <p:cNvSpPr/>
          <p:nvPr/>
        </p:nvSpPr>
        <p:spPr>
          <a:xfrm>
            <a:off x="5574385" y="330466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3016" name="Google Shape;3016;p128"/>
          <p:cNvSpPr/>
          <p:nvPr/>
        </p:nvSpPr>
        <p:spPr>
          <a:xfrm>
            <a:off x="7155478" y="3184285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3017" name="Google Shape;3017;p128"/>
          <p:cNvSpPr/>
          <p:nvPr/>
        </p:nvSpPr>
        <p:spPr>
          <a:xfrm>
            <a:off x="7998212" y="2622463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3018" name="Google Shape;3018;p128"/>
          <p:cNvSpPr/>
          <p:nvPr/>
        </p:nvSpPr>
        <p:spPr>
          <a:xfrm>
            <a:off x="8095075" y="342625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cxnSp>
        <p:nvCxnSpPr>
          <p:cNvPr id="3019" name="Google Shape;3019;p128"/>
          <p:cNvCxnSpPr>
            <a:stCxn id="3013" idx="6"/>
            <a:endCxn id="3014" idx="2"/>
          </p:cNvCxnSpPr>
          <p:nvPr/>
        </p:nvCxnSpPr>
        <p:spPr>
          <a:xfrm flipH="1" rot="10800000">
            <a:off x="4956200" y="2590370"/>
            <a:ext cx="1059600" cy="15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0" name="Google Shape;3020;p128"/>
          <p:cNvCxnSpPr>
            <a:stCxn id="3013" idx="5"/>
            <a:endCxn id="3015" idx="1"/>
          </p:cNvCxnSpPr>
          <p:nvPr/>
        </p:nvCxnSpPr>
        <p:spPr>
          <a:xfrm>
            <a:off x="4902161" y="2873231"/>
            <a:ext cx="726300" cy="4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1" name="Google Shape;3021;p128"/>
          <p:cNvCxnSpPr>
            <a:stCxn id="3015" idx="7"/>
            <a:endCxn id="3014" idx="4"/>
          </p:cNvCxnSpPr>
          <p:nvPr/>
        </p:nvCxnSpPr>
        <p:spPr>
          <a:xfrm flipH="1" rot="10800000">
            <a:off x="5889346" y="2774899"/>
            <a:ext cx="3111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2" name="Google Shape;3022;p128"/>
          <p:cNvCxnSpPr>
            <a:stCxn id="3014" idx="5"/>
            <a:endCxn id="3016" idx="1"/>
          </p:cNvCxnSpPr>
          <p:nvPr/>
        </p:nvCxnSpPr>
        <p:spPr>
          <a:xfrm>
            <a:off x="6330772" y="2720728"/>
            <a:ext cx="878700" cy="51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3" name="Google Shape;3023;p128"/>
          <p:cNvCxnSpPr>
            <a:endCxn id="3015" idx="6"/>
          </p:cNvCxnSpPr>
          <p:nvPr/>
        </p:nvCxnSpPr>
        <p:spPr>
          <a:xfrm flipH="1">
            <a:off x="5943385" y="3368860"/>
            <a:ext cx="1212000" cy="12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4" name="Google Shape;3024;p128"/>
          <p:cNvCxnSpPr>
            <a:endCxn id="3017" idx="2"/>
          </p:cNvCxnSpPr>
          <p:nvPr/>
        </p:nvCxnSpPr>
        <p:spPr>
          <a:xfrm>
            <a:off x="6384812" y="2590363"/>
            <a:ext cx="16134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5" name="Google Shape;3025;p128"/>
          <p:cNvCxnSpPr>
            <a:stCxn id="3016" idx="7"/>
            <a:endCxn id="3017" idx="3"/>
          </p:cNvCxnSpPr>
          <p:nvPr/>
        </p:nvCxnSpPr>
        <p:spPr>
          <a:xfrm flipH="1" rot="10800000">
            <a:off x="7470439" y="2937424"/>
            <a:ext cx="581700" cy="30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6" name="Google Shape;3026;p128"/>
          <p:cNvCxnSpPr>
            <a:stCxn id="3016" idx="6"/>
            <a:endCxn id="3018" idx="2"/>
          </p:cNvCxnSpPr>
          <p:nvPr/>
        </p:nvCxnSpPr>
        <p:spPr>
          <a:xfrm>
            <a:off x="7524478" y="3368785"/>
            <a:ext cx="5706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7" name="Google Shape;3027;p128"/>
          <p:cNvSpPr txBox="1"/>
          <p:nvPr/>
        </p:nvSpPr>
        <p:spPr>
          <a:xfrm>
            <a:off x="5200139" y="2321563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3028" name="Google Shape;3028;p128"/>
          <p:cNvSpPr txBox="1"/>
          <p:nvPr/>
        </p:nvSpPr>
        <p:spPr>
          <a:xfrm>
            <a:off x="4902279" y="305795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3029" name="Google Shape;3029;p128"/>
          <p:cNvSpPr txBox="1"/>
          <p:nvPr/>
        </p:nvSpPr>
        <p:spPr>
          <a:xfrm>
            <a:off x="5673860" y="2829215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3030" name="Google Shape;3030;p128"/>
          <p:cNvSpPr txBox="1"/>
          <p:nvPr/>
        </p:nvSpPr>
        <p:spPr>
          <a:xfrm>
            <a:off x="6384906" y="340707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3031" name="Google Shape;3031;p128"/>
          <p:cNvSpPr txBox="1"/>
          <p:nvPr/>
        </p:nvSpPr>
        <p:spPr>
          <a:xfrm>
            <a:off x="6598567" y="2720857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032" name="Google Shape;3032;p128"/>
          <p:cNvSpPr txBox="1"/>
          <p:nvPr/>
        </p:nvSpPr>
        <p:spPr>
          <a:xfrm>
            <a:off x="7051020" y="243733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3033" name="Google Shape;3033;p128"/>
          <p:cNvSpPr txBox="1"/>
          <p:nvPr/>
        </p:nvSpPr>
        <p:spPr>
          <a:xfrm>
            <a:off x="7459225" y="2720861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3034" name="Google Shape;3034;p128"/>
          <p:cNvSpPr txBox="1"/>
          <p:nvPr/>
        </p:nvSpPr>
        <p:spPr>
          <a:xfrm>
            <a:off x="7524451" y="346029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cxnSp>
        <p:nvCxnSpPr>
          <p:cNvPr id="3035" name="Google Shape;3035;p128"/>
          <p:cNvCxnSpPr>
            <a:stCxn id="3017" idx="4"/>
            <a:endCxn id="3018" idx="0"/>
          </p:cNvCxnSpPr>
          <p:nvPr/>
        </p:nvCxnSpPr>
        <p:spPr>
          <a:xfrm>
            <a:off x="8182712" y="2991463"/>
            <a:ext cx="96900" cy="43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6" name="Google Shape;3036;p128"/>
          <p:cNvSpPr txBox="1"/>
          <p:nvPr/>
        </p:nvSpPr>
        <p:spPr>
          <a:xfrm>
            <a:off x="8095070" y="2965463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3037" name="Google Shape;3037;p128"/>
          <p:cNvSpPr txBox="1"/>
          <p:nvPr/>
        </p:nvSpPr>
        <p:spPr>
          <a:xfrm>
            <a:off x="3913650" y="1239200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最小生成數的權重為 15 ！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41" name="Shape 3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2" name="Google Shape;3042;p129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方法: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1500">
                <a:solidFill>
                  <a:srgbClr val="303233"/>
                </a:solidFill>
                <a:highlight>
                  <a:srgbClr val="FFFFFF"/>
                </a:highlight>
              </a:rPr>
              <a:t>Kruskal's algorithm</a:t>
            </a:r>
            <a:endParaRPr sz="1500"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 sz="1350">
                <a:solidFill>
                  <a:srgbClr val="303233"/>
                </a:solidFill>
                <a:highlight>
                  <a:srgbClr val="FFFFFF"/>
                </a:highlight>
              </a:rPr>
              <a:t>將所有的邊依照權重由小到大排序</a:t>
            </a:r>
            <a:endParaRPr sz="1350"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 sz="1350">
                <a:solidFill>
                  <a:srgbClr val="303233"/>
                </a:solidFill>
                <a:highlight>
                  <a:srgbClr val="FFFFFF"/>
                </a:highlight>
              </a:rPr>
              <a:t>從最小開始，選擇不會形成環的邊，直到連接所有節點。</a:t>
            </a:r>
            <a:endParaRPr sz="1350"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1350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複雜度分析</a:t>
            </a:r>
            <a:endParaRPr sz="1350"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indent="-314325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1350"/>
              <a:buChar char="○"/>
            </a:pPr>
            <a:r>
              <a:rPr lang="zh-TW" sz="1350">
                <a:solidFill>
                  <a:srgbClr val="303233"/>
                </a:solidFill>
                <a:highlight>
                  <a:srgbClr val="FFFFFF"/>
                </a:highlight>
              </a:rPr>
              <a:t>sorting 所以的邊複雜度 O(ElogE)</a:t>
            </a:r>
            <a:endParaRPr sz="1350"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indent="-314325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1350"/>
              <a:buChar char="○"/>
            </a:pPr>
            <a:r>
              <a:rPr lang="zh-TW" sz="1350">
                <a:solidFill>
                  <a:srgbClr val="303233"/>
                </a:solidFill>
                <a:highlight>
                  <a:srgbClr val="FFFFFF"/>
                </a:highlight>
              </a:rPr>
              <a:t>判斷是否在同一個聯通塊中可以用disjoint set來判斷</a:t>
            </a:r>
            <a:endParaRPr sz="1350"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indent="-314325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1350"/>
              <a:buChar char="○"/>
            </a:pPr>
            <a:r>
              <a:rPr lang="zh-TW" sz="1350">
                <a:solidFill>
                  <a:srgbClr val="303233"/>
                </a:solidFill>
                <a:highlight>
                  <a:srgbClr val="FFFFFF"/>
                </a:highlight>
              </a:rPr>
              <a:t>總共時間複雜度O(ElogE)</a:t>
            </a:r>
            <a:endParaRPr sz="1350"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43" name="Google Shape;3043;p129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(最小生成樹)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pic>
        <p:nvPicPr>
          <p:cNvPr id="3044" name="Google Shape;3044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500" y="2313175"/>
            <a:ext cx="3091650" cy="22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48" name="Shape 3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9" name="Google Shape;3049;p130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(最小生成數)code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pic>
        <p:nvPicPr>
          <p:cNvPr id="3050" name="Google Shape;3050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775" y="1346825"/>
            <a:ext cx="5806445" cy="349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54" name="Shape 3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5" name="Google Shape;3055;p131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找出這棵樹中最長的那條路徑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56" name="Google Shape;3056;p131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樹的直徑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3057" name="Google Shape;3057;p131"/>
          <p:cNvSpPr/>
          <p:nvPr/>
        </p:nvSpPr>
        <p:spPr>
          <a:xfrm>
            <a:off x="5582475" y="2402850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8" name="Google Shape;3058;p131"/>
          <p:cNvSpPr/>
          <p:nvPr/>
        </p:nvSpPr>
        <p:spPr>
          <a:xfrm>
            <a:off x="6374525" y="2746400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9" name="Google Shape;3059;p131"/>
          <p:cNvSpPr/>
          <p:nvPr/>
        </p:nvSpPr>
        <p:spPr>
          <a:xfrm>
            <a:off x="7128375" y="2316975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0" name="Google Shape;3060;p131"/>
          <p:cNvSpPr/>
          <p:nvPr/>
        </p:nvSpPr>
        <p:spPr>
          <a:xfrm>
            <a:off x="7672300" y="3410075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1" name="Google Shape;3061;p131"/>
          <p:cNvSpPr/>
          <p:nvPr/>
        </p:nvSpPr>
        <p:spPr>
          <a:xfrm>
            <a:off x="7672300" y="2794050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2" name="Google Shape;3062;p131"/>
          <p:cNvSpPr/>
          <p:nvPr/>
        </p:nvSpPr>
        <p:spPr>
          <a:xfrm>
            <a:off x="7595975" y="4177800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3" name="Google Shape;3063;p131"/>
          <p:cNvSpPr/>
          <p:nvPr/>
        </p:nvSpPr>
        <p:spPr>
          <a:xfrm>
            <a:off x="5076750" y="2946775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4" name="Google Shape;3064;p131"/>
          <p:cNvSpPr/>
          <p:nvPr/>
        </p:nvSpPr>
        <p:spPr>
          <a:xfrm>
            <a:off x="5076750" y="3643400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5" name="Google Shape;3065;p131"/>
          <p:cNvSpPr/>
          <p:nvPr/>
        </p:nvSpPr>
        <p:spPr>
          <a:xfrm>
            <a:off x="6374525" y="3410075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6" name="Google Shape;3066;p131"/>
          <p:cNvSpPr/>
          <p:nvPr/>
        </p:nvSpPr>
        <p:spPr>
          <a:xfrm>
            <a:off x="6460425" y="1925775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7" name="Google Shape;3067;p131"/>
          <p:cNvSpPr/>
          <p:nvPr/>
        </p:nvSpPr>
        <p:spPr>
          <a:xfrm>
            <a:off x="7987175" y="2052213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8" name="Google Shape;3068;p131"/>
          <p:cNvCxnSpPr>
            <a:stCxn id="3064" idx="0"/>
            <a:endCxn id="3063" idx="4"/>
          </p:cNvCxnSpPr>
          <p:nvPr/>
        </p:nvCxnSpPr>
        <p:spPr>
          <a:xfrm rot="10800000">
            <a:off x="5272350" y="3338000"/>
            <a:ext cx="0" cy="3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9" name="Google Shape;3069;p131"/>
          <p:cNvCxnSpPr>
            <a:stCxn id="3063" idx="7"/>
            <a:endCxn id="3057" idx="3"/>
          </p:cNvCxnSpPr>
          <p:nvPr/>
        </p:nvCxnSpPr>
        <p:spPr>
          <a:xfrm flipH="1" rot="10800000">
            <a:off x="5410660" y="2736765"/>
            <a:ext cx="22920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0" name="Google Shape;3070;p131"/>
          <p:cNvCxnSpPr>
            <a:stCxn id="3057" idx="7"/>
            <a:endCxn id="3066" idx="2"/>
          </p:cNvCxnSpPr>
          <p:nvPr/>
        </p:nvCxnSpPr>
        <p:spPr>
          <a:xfrm flipH="1" rot="10800000">
            <a:off x="5916385" y="2121440"/>
            <a:ext cx="543900" cy="3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1" name="Google Shape;3071;p131"/>
          <p:cNvCxnSpPr>
            <a:stCxn id="3066" idx="4"/>
            <a:endCxn id="3058" idx="0"/>
          </p:cNvCxnSpPr>
          <p:nvPr/>
        </p:nvCxnSpPr>
        <p:spPr>
          <a:xfrm flipH="1">
            <a:off x="6570225" y="2316975"/>
            <a:ext cx="858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2" name="Google Shape;3072;p131"/>
          <p:cNvCxnSpPr>
            <a:stCxn id="3058" idx="4"/>
            <a:endCxn id="3065" idx="0"/>
          </p:cNvCxnSpPr>
          <p:nvPr/>
        </p:nvCxnSpPr>
        <p:spPr>
          <a:xfrm>
            <a:off x="6570125" y="3137600"/>
            <a:ext cx="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3" name="Google Shape;3073;p131"/>
          <p:cNvCxnSpPr>
            <a:stCxn id="3066" idx="6"/>
            <a:endCxn id="3059" idx="1"/>
          </p:cNvCxnSpPr>
          <p:nvPr/>
        </p:nvCxnSpPr>
        <p:spPr>
          <a:xfrm>
            <a:off x="6851625" y="2121375"/>
            <a:ext cx="333900" cy="2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4" name="Google Shape;3074;p131"/>
          <p:cNvCxnSpPr>
            <a:stCxn id="3059" idx="7"/>
            <a:endCxn id="3067" idx="2"/>
          </p:cNvCxnSpPr>
          <p:nvPr/>
        </p:nvCxnSpPr>
        <p:spPr>
          <a:xfrm flipH="1" rot="10800000">
            <a:off x="7462285" y="2247665"/>
            <a:ext cx="52500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5" name="Google Shape;3075;p131"/>
          <p:cNvCxnSpPr>
            <a:stCxn id="3059" idx="5"/>
            <a:endCxn id="3061" idx="1"/>
          </p:cNvCxnSpPr>
          <p:nvPr/>
        </p:nvCxnSpPr>
        <p:spPr>
          <a:xfrm>
            <a:off x="7462285" y="2650885"/>
            <a:ext cx="26730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6" name="Google Shape;3076;p131"/>
          <p:cNvCxnSpPr>
            <a:stCxn id="3061" idx="4"/>
            <a:endCxn id="3060" idx="0"/>
          </p:cNvCxnSpPr>
          <p:nvPr/>
        </p:nvCxnSpPr>
        <p:spPr>
          <a:xfrm>
            <a:off x="7867900" y="3185250"/>
            <a:ext cx="0" cy="2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7" name="Google Shape;3077;p131"/>
          <p:cNvCxnSpPr>
            <a:stCxn id="3060" idx="4"/>
            <a:endCxn id="3062" idx="0"/>
          </p:cNvCxnSpPr>
          <p:nvPr/>
        </p:nvCxnSpPr>
        <p:spPr>
          <a:xfrm flipH="1">
            <a:off x="7791700" y="3801275"/>
            <a:ext cx="76200" cy="3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鄰接矩陣</a:t>
            </a:r>
            <a:r>
              <a:rPr lang="zh-TW" sz="20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</a:t>
            </a:r>
            <a:r>
              <a:rPr lang="zh-TW" sz="20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存無向邊帶權重</a:t>
            </a:r>
            <a:endParaRPr sz="2000">
              <a:solidFill>
                <a:srgbClr val="63B2BB"/>
              </a:solidFill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5248850" y="2526725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5967250" y="3594275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/>
          </a:p>
        </p:txBody>
      </p:sp>
      <p:sp>
        <p:nvSpPr>
          <p:cNvPr id="235" name="Google Shape;235;p24"/>
          <p:cNvSpPr/>
          <p:nvPr/>
        </p:nvSpPr>
        <p:spPr>
          <a:xfrm>
            <a:off x="7095225" y="3326250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endParaRPr/>
          </a:p>
        </p:txBody>
      </p:sp>
      <p:sp>
        <p:nvSpPr>
          <p:cNvPr id="236" name="Google Shape;236;p24"/>
          <p:cNvSpPr/>
          <p:nvPr/>
        </p:nvSpPr>
        <p:spPr>
          <a:xfrm>
            <a:off x="6331200" y="2086150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>
            <a:off x="7528475" y="2258500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/>
          </a:p>
        </p:txBody>
      </p:sp>
      <p:cxnSp>
        <p:nvCxnSpPr>
          <p:cNvPr id="238" name="Google Shape;238;p24"/>
          <p:cNvCxnSpPr>
            <a:stCxn id="233" idx="7"/>
            <a:endCxn id="236" idx="2"/>
          </p:cNvCxnSpPr>
          <p:nvPr/>
        </p:nvCxnSpPr>
        <p:spPr>
          <a:xfrm flipH="1" rot="10800000">
            <a:off x="5682114" y="2340061"/>
            <a:ext cx="6492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4"/>
          <p:cNvCxnSpPr>
            <a:stCxn id="236" idx="5"/>
            <a:endCxn id="235" idx="0"/>
          </p:cNvCxnSpPr>
          <p:nvPr/>
        </p:nvCxnSpPr>
        <p:spPr>
          <a:xfrm>
            <a:off x="6764464" y="2519414"/>
            <a:ext cx="584700" cy="8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4"/>
          <p:cNvCxnSpPr>
            <a:stCxn id="236" idx="4"/>
            <a:endCxn id="234" idx="7"/>
          </p:cNvCxnSpPr>
          <p:nvPr/>
        </p:nvCxnSpPr>
        <p:spPr>
          <a:xfrm flipH="1">
            <a:off x="6400500" y="2593750"/>
            <a:ext cx="184500" cy="1074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4"/>
          <p:cNvCxnSpPr>
            <a:stCxn id="236" idx="6"/>
            <a:endCxn id="237" idx="2"/>
          </p:cNvCxnSpPr>
          <p:nvPr/>
        </p:nvCxnSpPr>
        <p:spPr>
          <a:xfrm>
            <a:off x="6838800" y="2339950"/>
            <a:ext cx="689700" cy="1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4"/>
          <p:cNvCxnSpPr>
            <a:stCxn id="235" idx="0"/>
            <a:endCxn id="237" idx="3"/>
          </p:cNvCxnSpPr>
          <p:nvPr/>
        </p:nvCxnSpPr>
        <p:spPr>
          <a:xfrm flipH="1" rot="10800000">
            <a:off x="7349025" y="2691750"/>
            <a:ext cx="253800" cy="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4"/>
          <p:cNvCxnSpPr>
            <a:stCxn id="233" idx="5"/>
            <a:endCxn id="234" idx="1"/>
          </p:cNvCxnSpPr>
          <p:nvPr/>
        </p:nvCxnSpPr>
        <p:spPr>
          <a:xfrm>
            <a:off x="5682114" y="2959989"/>
            <a:ext cx="359400" cy="7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4"/>
          <p:cNvCxnSpPr>
            <a:stCxn id="234" idx="6"/>
            <a:endCxn id="235" idx="2"/>
          </p:cNvCxnSpPr>
          <p:nvPr/>
        </p:nvCxnSpPr>
        <p:spPr>
          <a:xfrm flipH="1" rot="10800000">
            <a:off x="6474850" y="3580175"/>
            <a:ext cx="6204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45" name="Google Shape;245;p24"/>
          <p:cNvGraphicFramePr/>
          <p:nvPr/>
        </p:nvGraphicFramePr>
        <p:xfrm>
          <a:off x="1019875" y="163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536825"/>
                <a:gridCol w="536825"/>
                <a:gridCol w="536825"/>
                <a:gridCol w="536825"/>
                <a:gridCol w="536825"/>
                <a:gridCol w="536825"/>
              </a:tblGrid>
              <a:tr h="49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9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6" name="Google Shape;246;p24"/>
          <p:cNvSpPr txBox="1"/>
          <p:nvPr/>
        </p:nvSpPr>
        <p:spPr>
          <a:xfrm>
            <a:off x="5636800" y="2086146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</a:t>
            </a:r>
            <a:endParaRPr/>
          </a:p>
        </p:txBody>
      </p:sp>
      <p:sp>
        <p:nvSpPr>
          <p:cNvPr id="247" name="Google Shape;247;p24"/>
          <p:cNvSpPr txBox="1"/>
          <p:nvPr/>
        </p:nvSpPr>
        <p:spPr>
          <a:xfrm>
            <a:off x="5636800" y="3034321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endParaRPr/>
          </a:p>
        </p:txBody>
      </p:sp>
      <p:sp>
        <p:nvSpPr>
          <p:cNvPr id="248" name="Google Shape;248;p24"/>
          <p:cNvSpPr txBox="1"/>
          <p:nvPr/>
        </p:nvSpPr>
        <p:spPr>
          <a:xfrm>
            <a:off x="6078400" y="2833159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</a:t>
            </a:r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6460450" y="3407384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6803425" y="2631584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endParaRPr/>
          </a:p>
        </p:txBody>
      </p:sp>
      <p:sp>
        <p:nvSpPr>
          <p:cNvPr id="251" name="Google Shape;251;p24"/>
          <p:cNvSpPr txBox="1"/>
          <p:nvPr/>
        </p:nvSpPr>
        <p:spPr>
          <a:xfrm>
            <a:off x="6953625" y="2116196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endParaRPr/>
          </a:p>
        </p:txBody>
      </p:sp>
      <p:sp>
        <p:nvSpPr>
          <p:cNvPr id="252" name="Google Shape;252;p24"/>
          <p:cNvSpPr txBox="1"/>
          <p:nvPr/>
        </p:nvSpPr>
        <p:spPr>
          <a:xfrm>
            <a:off x="7281975" y="2825821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81" name="Shape 3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Google Shape;3082;p132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找出這棵樹中最長的那條路徑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以右圖來說是這樣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83" name="Google Shape;3083;p132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(樹的直徑)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3084" name="Google Shape;3084;p132"/>
          <p:cNvSpPr/>
          <p:nvPr/>
        </p:nvSpPr>
        <p:spPr>
          <a:xfrm>
            <a:off x="5582475" y="2402850"/>
            <a:ext cx="391200" cy="391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5" name="Google Shape;3085;p132"/>
          <p:cNvSpPr/>
          <p:nvPr/>
        </p:nvSpPr>
        <p:spPr>
          <a:xfrm>
            <a:off x="6374525" y="2746400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6" name="Google Shape;3086;p132"/>
          <p:cNvSpPr/>
          <p:nvPr/>
        </p:nvSpPr>
        <p:spPr>
          <a:xfrm>
            <a:off x="7128375" y="2316975"/>
            <a:ext cx="391200" cy="391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7" name="Google Shape;3087;p132"/>
          <p:cNvSpPr/>
          <p:nvPr/>
        </p:nvSpPr>
        <p:spPr>
          <a:xfrm>
            <a:off x="7672300" y="3410075"/>
            <a:ext cx="391200" cy="391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8" name="Google Shape;3088;p132"/>
          <p:cNvSpPr/>
          <p:nvPr/>
        </p:nvSpPr>
        <p:spPr>
          <a:xfrm>
            <a:off x="7672300" y="2794050"/>
            <a:ext cx="391200" cy="391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9" name="Google Shape;3089;p132"/>
          <p:cNvSpPr/>
          <p:nvPr/>
        </p:nvSpPr>
        <p:spPr>
          <a:xfrm>
            <a:off x="7595975" y="4177800"/>
            <a:ext cx="391200" cy="391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0" name="Google Shape;3090;p132"/>
          <p:cNvSpPr/>
          <p:nvPr/>
        </p:nvSpPr>
        <p:spPr>
          <a:xfrm>
            <a:off x="5076750" y="2946775"/>
            <a:ext cx="391200" cy="391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1" name="Google Shape;3091;p132"/>
          <p:cNvSpPr/>
          <p:nvPr/>
        </p:nvSpPr>
        <p:spPr>
          <a:xfrm>
            <a:off x="5076750" y="3643400"/>
            <a:ext cx="391200" cy="391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2" name="Google Shape;3092;p132"/>
          <p:cNvSpPr/>
          <p:nvPr/>
        </p:nvSpPr>
        <p:spPr>
          <a:xfrm>
            <a:off x="6374525" y="3410075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3" name="Google Shape;3093;p132"/>
          <p:cNvSpPr/>
          <p:nvPr/>
        </p:nvSpPr>
        <p:spPr>
          <a:xfrm>
            <a:off x="6460425" y="1925775"/>
            <a:ext cx="391200" cy="391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4" name="Google Shape;3094;p132"/>
          <p:cNvSpPr/>
          <p:nvPr/>
        </p:nvSpPr>
        <p:spPr>
          <a:xfrm>
            <a:off x="7987175" y="2052213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95" name="Google Shape;3095;p132"/>
          <p:cNvCxnSpPr>
            <a:stCxn id="3091" idx="0"/>
            <a:endCxn id="3090" idx="4"/>
          </p:cNvCxnSpPr>
          <p:nvPr/>
        </p:nvCxnSpPr>
        <p:spPr>
          <a:xfrm rot="10800000">
            <a:off x="5272350" y="3338000"/>
            <a:ext cx="0" cy="305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6" name="Google Shape;3096;p132"/>
          <p:cNvCxnSpPr>
            <a:stCxn id="3090" idx="7"/>
            <a:endCxn id="3084" idx="3"/>
          </p:cNvCxnSpPr>
          <p:nvPr/>
        </p:nvCxnSpPr>
        <p:spPr>
          <a:xfrm flipH="1" rot="10800000">
            <a:off x="5410660" y="2736765"/>
            <a:ext cx="229200" cy="2673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7" name="Google Shape;3097;p132"/>
          <p:cNvCxnSpPr>
            <a:stCxn id="3084" idx="7"/>
            <a:endCxn id="3093" idx="2"/>
          </p:cNvCxnSpPr>
          <p:nvPr/>
        </p:nvCxnSpPr>
        <p:spPr>
          <a:xfrm flipH="1" rot="10800000">
            <a:off x="5916385" y="2121440"/>
            <a:ext cx="543900" cy="338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8" name="Google Shape;3098;p132"/>
          <p:cNvCxnSpPr>
            <a:stCxn id="3093" idx="4"/>
            <a:endCxn id="3085" idx="0"/>
          </p:cNvCxnSpPr>
          <p:nvPr/>
        </p:nvCxnSpPr>
        <p:spPr>
          <a:xfrm flipH="1">
            <a:off x="6570225" y="2316975"/>
            <a:ext cx="858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9" name="Google Shape;3099;p132"/>
          <p:cNvCxnSpPr>
            <a:stCxn id="3085" idx="4"/>
            <a:endCxn id="3092" idx="0"/>
          </p:cNvCxnSpPr>
          <p:nvPr/>
        </p:nvCxnSpPr>
        <p:spPr>
          <a:xfrm>
            <a:off x="6570125" y="3137600"/>
            <a:ext cx="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0" name="Google Shape;3100;p132"/>
          <p:cNvCxnSpPr>
            <a:stCxn id="3093" idx="6"/>
            <a:endCxn id="3086" idx="1"/>
          </p:cNvCxnSpPr>
          <p:nvPr/>
        </p:nvCxnSpPr>
        <p:spPr>
          <a:xfrm>
            <a:off x="6851625" y="2121375"/>
            <a:ext cx="333900" cy="2529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1" name="Google Shape;3101;p132"/>
          <p:cNvCxnSpPr>
            <a:stCxn id="3086" idx="7"/>
            <a:endCxn id="3094" idx="2"/>
          </p:cNvCxnSpPr>
          <p:nvPr/>
        </p:nvCxnSpPr>
        <p:spPr>
          <a:xfrm flipH="1" rot="10800000">
            <a:off x="7462285" y="2247665"/>
            <a:ext cx="52500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2" name="Google Shape;3102;p132"/>
          <p:cNvCxnSpPr>
            <a:stCxn id="3086" idx="5"/>
            <a:endCxn id="3088" idx="1"/>
          </p:cNvCxnSpPr>
          <p:nvPr/>
        </p:nvCxnSpPr>
        <p:spPr>
          <a:xfrm>
            <a:off x="7462285" y="2650885"/>
            <a:ext cx="267300" cy="200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3" name="Google Shape;3103;p132"/>
          <p:cNvCxnSpPr>
            <a:stCxn id="3088" idx="4"/>
            <a:endCxn id="3087" idx="0"/>
          </p:cNvCxnSpPr>
          <p:nvPr/>
        </p:nvCxnSpPr>
        <p:spPr>
          <a:xfrm>
            <a:off x="7867900" y="3185250"/>
            <a:ext cx="0" cy="224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4" name="Google Shape;3104;p132"/>
          <p:cNvCxnSpPr>
            <a:stCxn id="3087" idx="4"/>
            <a:endCxn id="3089" idx="0"/>
          </p:cNvCxnSpPr>
          <p:nvPr/>
        </p:nvCxnSpPr>
        <p:spPr>
          <a:xfrm flipH="1">
            <a:off x="7791700" y="3801275"/>
            <a:ext cx="76200" cy="3765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08" name="Shape 3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Google Shape;3109;p133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方法：兩次BFS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10" name="Google Shape;3110;p133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(樹的直徑)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3111" name="Google Shape;3111;p133"/>
          <p:cNvSpPr/>
          <p:nvPr/>
        </p:nvSpPr>
        <p:spPr>
          <a:xfrm>
            <a:off x="5582475" y="2402850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2" name="Google Shape;3112;p133"/>
          <p:cNvSpPr/>
          <p:nvPr/>
        </p:nvSpPr>
        <p:spPr>
          <a:xfrm>
            <a:off x="6374525" y="2746400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3" name="Google Shape;3113;p133"/>
          <p:cNvSpPr/>
          <p:nvPr/>
        </p:nvSpPr>
        <p:spPr>
          <a:xfrm>
            <a:off x="7128375" y="2316975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4" name="Google Shape;3114;p133"/>
          <p:cNvSpPr/>
          <p:nvPr/>
        </p:nvSpPr>
        <p:spPr>
          <a:xfrm>
            <a:off x="7672300" y="3410075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5" name="Google Shape;3115;p133"/>
          <p:cNvSpPr/>
          <p:nvPr/>
        </p:nvSpPr>
        <p:spPr>
          <a:xfrm>
            <a:off x="7672300" y="2794050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6" name="Google Shape;3116;p133"/>
          <p:cNvSpPr/>
          <p:nvPr/>
        </p:nvSpPr>
        <p:spPr>
          <a:xfrm>
            <a:off x="7595975" y="4177800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7" name="Google Shape;3117;p133"/>
          <p:cNvSpPr/>
          <p:nvPr/>
        </p:nvSpPr>
        <p:spPr>
          <a:xfrm>
            <a:off x="5076750" y="2946775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8" name="Google Shape;3118;p133"/>
          <p:cNvSpPr/>
          <p:nvPr/>
        </p:nvSpPr>
        <p:spPr>
          <a:xfrm>
            <a:off x="5076750" y="3643400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9" name="Google Shape;3119;p133"/>
          <p:cNvSpPr/>
          <p:nvPr/>
        </p:nvSpPr>
        <p:spPr>
          <a:xfrm>
            <a:off x="6374525" y="3410075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0" name="Google Shape;3120;p133"/>
          <p:cNvSpPr/>
          <p:nvPr/>
        </p:nvSpPr>
        <p:spPr>
          <a:xfrm>
            <a:off x="6460425" y="1925775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1" name="Google Shape;3121;p133"/>
          <p:cNvSpPr/>
          <p:nvPr/>
        </p:nvSpPr>
        <p:spPr>
          <a:xfrm>
            <a:off x="7987175" y="2052213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22" name="Google Shape;3122;p133"/>
          <p:cNvCxnSpPr>
            <a:stCxn id="3118" idx="0"/>
            <a:endCxn id="3117" idx="4"/>
          </p:cNvCxnSpPr>
          <p:nvPr/>
        </p:nvCxnSpPr>
        <p:spPr>
          <a:xfrm rot="10800000">
            <a:off x="5272350" y="3338000"/>
            <a:ext cx="0" cy="3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3" name="Google Shape;3123;p133"/>
          <p:cNvCxnSpPr>
            <a:stCxn id="3117" idx="7"/>
            <a:endCxn id="3111" idx="3"/>
          </p:cNvCxnSpPr>
          <p:nvPr/>
        </p:nvCxnSpPr>
        <p:spPr>
          <a:xfrm flipH="1" rot="10800000">
            <a:off x="5410660" y="2736765"/>
            <a:ext cx="22920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4" name="Google Shape;3124;p133"/>
          <p:cNvCxnSpPr>
            <a:stCxn id="3111" idx="7"/>
            <a:endCxn id="3120" idx="2"/>
          </p:cNvCxnSpPr>
          <p:nvPr/>
        </p:nvCxnSpPr>
        <p:spPr>
          <a:xfrm flipH="1" rot="10800000">
            <a:off x="5916385" y="2121440"/>
            <a:ext cx="543900" cy="3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5" name="Google Shape;3125;p133"/>
          <p:cNvCxnSpPr>
            <a:stCxn id="3120" idx="4"/>
            <a:endCxn id="3112" idx="0"/>
          </p:cNvCxnSpPr>
          <p:nvPr/>
        </p:nvCxnSpPr>
        <p:spPr>
          <a:xfrm flipH="1">
            <a:off x="6570225" y="2316975"/>
            <a:ext cx="858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6" name="Google Shape;3126;p133"/>
          <p:cNvCxnSpPr>
            <a:stCxn id="3112" idx="4"/>
            <a:endCxn id="3119" idx="0"/>
          </p:cNvCxnSpPr>
          <p:nvPr/>
        </p:nvCxnSpPr>
        <p:spPr>
          <a:xfrm>
            <a:off x="6570125" y="3137600"/>
            <a:ext cx="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7" name="Google Shape;3127;p133"/>
          <p:cNvCxnSpPr>
            <a:stCxn id="3120" idx="6"/>
            <a:endCxn id="3113" idx="1"/>
          </p:cNvCxnSpPr>
          <p:nvPr/>
        </p:nvCxnSpPr>
        <p:spPr>
          <a:xfrm>
            <a:off x="6851625" y="2121375"/>
            <a:ext cx="333900" cy="2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8" name="Google Shape;3128;p133"/>
          <p:cNvCxnSpPr>
            <a:stCxn id="3113" idx="7"/>
            <a:endCxn id="3121" idx="2"/>
          </p:cNvCxnSpPr>
          <p:nvPr/>
        </p:nvCxnSpPr>
        <p:spPr>
          <a:xfrm flipH="1" rot="10800000">
            <a:off x="7462285" y="2247665"/>
            <a:ext cx="52500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9" name="Google Shape;3129;p133"/>
          <p:cNvCxnSpPr>
            <a:stCxn id="3113" idx="5"/>
            <a:endCxn id="3115" idx="1"/>
          </p:cNvCxnSpPr>
          <p:nvPr/>
        </p:nvCxnSpPr>
        <p:spPr>
          <a:xfrm>
            <a:off x="7462285" y="2650885"/>
            <a:ext cx="26730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0" name="Google Shape;3130;p133"/>
          <p:cNvCxnSpPr>
            <a:stCxn id="3115" idx="4"/>
            <a:endCxn id="3114" idx="0"/>
          </p:cNvCxnSpPr>
          <p:nvPr/>
        </p:nvCxnSpPr>
        <p:spPr>
          <a:xfrm>
            <a:off x="7867900" y="3185250"/>
            <a:ext cx="0" cy="2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1" name="Google Shape;3131;p133"/>
          <p:cNvCxnSpPr>
            <a:stCxn id="3114" idx="4"/>
            <a:endCxn id="3116" idx="0"/>
          </p:cNvCxnSpPr>
          <p:nvPr/>
        </p:nvCxnSpPr>
        <p:spPr>
          <a:xfrm flipH="1">
            <a:off x="7791700" y="3801275"/>
            <a:ext cx="76200" cy="3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35" name="Shape 3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6" name="Google Shape;3136;p134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方法：兩次BFS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隨便對一個點為起點做BFS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37" name="Google Shape;3137;p134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(樹的直徑)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3138" name="Google Shape;3138;p134"/>
          <p:cNvSpPr/>
          <p:nvPr/>
        </p:nvSpPr>
        <p:spPr>
          <a:xfrm>
            <a:off x="5582475" y="2402850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9" name="Google Shape;3139;p134"/>
          <p:cNvSpPr/>
          <p:nvPr/>
        </p:nvSpPr>
        <p:spPr>
          <a:xfrm>
            <a:off x="6374525" y="2746400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0" name="Google Shape;3140;p134"/>
          <p:cNvSpPr/>
          <p:nvPr/>
        </p:nvSpPr>
        <p:spPr>
          <a:xfrm>
            <a:off x="7128375" y="2316975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1" name="Google Shape;3141;p134"/>
          <p:cNvSpPr/>
          <p:nvPr/>
        </p:nvSpPr>
        <p:spPr>
          <a:xfrm>
            <a:off x="7672300" y="3410075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2" name="Google Shape;3142;p134"/>
          <p:cNvSpPr/>
          <p:nvPr/>
        </p:nvSpPr>
        <p:spPr>
          <a:xfrm>
            <a:off x="7672300" y="2794050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3" name="Google Shape;3143;p134"/>
          <p:cNvSpPr/>
          <p:nvPr/>
        </p:nvSpPr>
        <p:spPr>
          <a:xfrm>
            <a:off x="7595975" y="4177800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4" name="Google Shape;3144;p134"/>
          <p:cNvSpPr/>
          <p:nvPr/>
        </p:nvSpPr>
        <p:spPr>
          <a:xfrm>
            <a:off x="5076750" y="2946775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5" name="Google Shape;3145;p134"/>
          <p:cNvSpPr/>
          <p:nvPr/>
        </p:nvSpPr>
        <p:spPr>
          <a:xfrm>
            <a:off x="5076750" y="3643400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6" name="Google Shape;3146;p134"/>
          <p:cNvSpPr/>
          <p:nvPr/>
        </p:nvSpPr>
        <p:spPr>
          <a:xfrm>
            <a:off x="6374525" y="3410075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7" name="Google Shape;3147;p134"/>
          <p:cNvSpPr/>
          <p:nvPr/>
        </p:nvSpPr>
        <p:spPr>
          <a:xfrm>
            <a:off x="6460425" y="1925775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sp>
        <p:nvSpPr>
          <p:cNvPr id="3148" name="Google Shape;3148;p134"/>
          <p:cNvSpPr/>
          <p:nvPr/>
        </p:nvSpPr>
        <p:spPr>
          <a:xfrm>
            <a:off x="7987175" y="2052213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49" name="Google Shape;3149;p134"/>
          <p:cNvCxnSpPr>
            <a:stCxn id="3145" idx="0"/>
            <a:endCxn id="3144" idx="4"/>
          </p:cNvCxnSpPr>
          <p:nvPr/>
        </p:nvCxnSpPr>
        <p:spPr>
          <a:xfrm rot="10800000">
            <a:off x="5272350" y="3338000"/>
            <a:ext cx="0" cy="3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0" name="Google Shape;3150;p134"/>
          <p:cNvCxnSpPr>
            <a:stCxn id="3144" idx="7"/>
            <a:endCxn id="3138" idx="3"/>
          </p:cNvCxnSpPr>
          <p:nvPr/>
        </p:nvCxnSpPr>
        <p:spPr>
          <a:xfrm flipH="1" rot="10800000">
            <a:off x="5410660" y="2736765"/>
            <a:ext cx="22920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1" name="Google Shape;3151;p134"/>
          <p:cNvCxnSpPr>
            <a:stCxn id="3138" idx="7"/>
            <a:endCxn id="3147" idx="2"/>
          </p:cNvCxnSpPr>
          <p:nvPr/>
        </p:nvCxnSpPr>
        <p:spPr>
          <a:xfrm flipH="1" rot="10800000">
            <a:off x="5916385" y="2121440"/>
            <a:ext cx="543900" cy="3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2" name="Google Shape;3152;p134"/>
          <p:cNvCxnSpPr>
            <a:stCxn id="3147" idx="4"/>
            <a:endCxn id="3139" idx="0"/>
          </p:cNvCxnSpPr>
          <p:nvPr/>
        </p:nvCxnSpPr>
        <p:spPr>
          <a:xfrm flipH="1">
            <a:off x="6570225" y="2316975"/>
            <a:ext cx="858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3" name="Google Shape;3153;p134"/>
          <p:cNvCxnSpPr>
            <a:stCxn id="3139" idx="4"/>
            <a:endCxn id="3146" idx="0"/>
          </p:cNvCxnSpPr>
          <p:nvPr/>
        </p:nvCxnSpPr>
        <p:spPr>
          <a:xfrm>
            <a:off x="6570125" y="3137600"/>
            <a:ext cx="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4" name="Google Shape;3154;p134"/>
          <p:cNvCxnSpPr>
            <a:stCxn id="3147" idx="6"/>
            <a:endCxn id="3140" idx="1"/>
          </p:cNvCxnSpPr>
          <p:nvPr/>
        </p:nvCxnSpPr>
        <p:spPr>
          <a:xfrm>
            <a:off x="6851625" y="2121375"/>
            <a:ext cx="333900" cy="2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5" name="Google Shape;3155;p134"/>
          <p:cNvCxnSpPr>
            <a:stCxn id="3140" idx="7"/>
            <a:endCxn id="3148" idx="2"/>
          </p:cNvCxnSpPr>
          <p:nvPr/>
        </p:nvCxnSpPr>
        <p:spPr>
          <a:xfrm flipH="1" rot="10800000">
            <a:off x="7462285" y="2247665"/>
            <a:ext cx="52500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6" name="Google Shape;3156;p134"/>
          <p:cNvCxnSpPr>
            <a:stCxn id="3140" idx="5"/>
            <a:endCxn id="3142" idx="1"/>
          </p:cNvCxnSpPr>
          <p:nvPr/>
        </p:nvCxnSpPr>
        <p:spPr>
          <a:xfrm>
            <a:off x="7462285" y="2650885"/>
            <a:ext cx="26730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7" name="Google Shape;3157;p134"/>
          <p:cNvCxnSpPr>
            <a:stCxn id="3142" idx="4"/>
            <a:endCxn id="3141" idx="0"/>
          </p:cNvCxnSpPr>
          <p:nvPr/>
        </p:nvCxnSpPr>
        <p:spPr>
          <a:xfrm>
            <a:off x="7867900" y="3185250"/>
            <a:ext cx="0" cy="2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8" name="Google Shape;3158;p134"/>
          <p:cNvCxnSpPr>
            <a:stCxn id="3141" idx="4"/>
            <a:endCxn id="3143" idx="0"/>
          </p:cNvCxnSpPr>
          <p:nvPr/>
        </p:nvCxnSpPr>
        <p:spPr>
          <a:xfrm flipH="1">
            <a:off x="7791700" y="3801275"/>
            <a:ext cx="76200" cy="3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9" name="Google Shape;3159;p134"/>
          <p:cNvSpPr txBox="1"/>
          <p:nvPr/>
        </p:nvSpPr>
        <p:spPr>
          <a:xfrm>
            <a:off x="6393525" y="1617250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3160" name="Google Shape;3160;p134"/>
          <p:cNvSpPr txBox="1"/>
          <p:nvPr/>
        </p:nvSpPr>
        <p:spPr>
          <a:xfrm>
            <a:off x="5515575" y="2033175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161" name="Google Shape;3161;p134"/>
          <p:cNvSpPr txBox="1"/>
          <p:nvPr/>
        </p:nvSpPr>
        <p:spPr>
          <a:xfrm>
            <a:off x="5009850" y="2574775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3162" name="Google Shape;3162;p134"/>
          <p:cNvSpPr txBox="1"/>
          <p:nvPr/>
        </p:nvSpPr>
        <p:spPr>
          <a:xfrm>
            <a:off x="4799925" y="3391025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3163" name="Google Shape;3163;p134"/>
          <p:cNvSpPr txBox="1"/>
          <p:nvPr/>
        </p:nvSpPr>
        <p:spPr>
          <a:xfrm>
            <a:off x="6121613" y="2460150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164" name="Google Shape;3164;p134"/>
          <p:cNvSpPr txBox="1"/>
          <p:nvPr/>
        </p:nvSpPr>
        <p:spPr>
          <a:xfrm>
            <a:off x="6121613" y="3185250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3165" name="Google Shape;3165;p134"/>
          <p:cNvSpPr txBox="1"/>
          <p:nvPr/>
        </p:nvSpPr>
        <p:spPr>
          <a:xfrm>
            <a:off x="7059088" y="1973550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166" name="Google Shape;3166;p134"/>
          <p:cNvSpPr txBox="1"/>
          <p:nvPr/>
        </p:nvSpPr>
        <p:spPr>
          <a:xfrm>
            <a:off x="7920263" y="1734975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3167" name="Google Shape;3167;p134"/>
          <p:cNvSpPr txBox="1"/>
          <p:nvPr/>
        </p:nvSpPr>
        <p:spPr>
          <a:xfrm>
            <a:off x="7867888" y="2572525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3168" name="Google Shape;3168;p134"/>
          <p:cNvSpPr txBox="1"/>
          <p:nvPr/>
        </p:nvSpPr>
        <p:spPr>
          <a:xfrm>
            <a:off x="7867888" y="3186888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3169" name="Google Shape;3169;p134"/>
          <p:cNvSpPr txBox="1"/>
          <p:nvPr/>
        </p:nvSpPr>
        <p:spPr>
          <a:xfrm>
            <a:off x="7791688" y="3912113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73" name="Shape 3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" name="Google Shape;3174;p135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方法：兩次BFS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隨便對一個點為起點做BFS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找出離S最遠的點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75" name="Google Shape;3175;p135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(樹的直徑)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3176" name="Google Shape;3176;p135"/>
          <p:cNvSpPr/>
          <p:nvPr/>
        </p:nvSpPr>
        <p:spPr>
          <a:xfrm>
            <a:off x="5582475" y="2402850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7" name="Google Shape;3177;p135"/>
          <p:cNvSpPr/>
          <p:nvPr/>
        </p:nvSpPr>
        <p:spPr>
          <a:xfrm>
            <a:off x="6374525" y="2746400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8" name="Google Shape;3178;p135"/>
          <p:cNvSpPr/>
          <p:nvPr/>
        </p:nvSpPr>
        <p:spPr>
          <a:xfrm>
            <a:off x="7128375" y="2316975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9" name="Google Shape;3179;p135"/>
          <p:cNvSpPr/>
          <p:nvPr/>
        </p:nvSpPr>
        <p:spPr>
          <a:xfrm>
            <a:off x="7672300" y="3410075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0" name="Google Shape;3180;p135"/>
          <p:cNvSpPr/>
          <p:nvPr/>
        </p:nvSpPr>
        <p:spPr>
          <a:xfrm>
            <a:off x="7672300" y="2794050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1" name="Google Shape;3181;p135"/>
          <p:cNvSpPr/>
          <p:nvPr/>
        </p:nvSpPr>
        <p:spPr>
          <a:xfrm>
            <a:off x="7595975" y="4177800"/>
            <a:ext cx="391200" cy="391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2" name="Google Shape;3182;p135"/>
          <p:cNvSpPr/>
          <p:nvPr/>
        </p:nvSpPr>
        <p:spPr>
          <a:xfrm>
            <a:off x="5076750" y="2946775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3" name="Google Shape;3183;p135"/>
          <p:cNvSpPr/>
          <p:nvPr/>
        </p:nvSpPr>
        <p:spPr>
          <a:xfrm>
            <a:off x="5076750" y="3643400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4" name="Google Shape;3184;p135"/>
          <p:cNvSpPr/>
          <p:nvPr/>
        </p:nvSpPr>
        <p:spPr>
          <a:xfrm>
            <a:off x="6374525" y="3410075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5" name="Google Shape;3185;p135"/>
          <p:cNvSpPr/>
          <p:nvPr/>
        </p:nvSpPr>
        <p:spPr>
          <a:xfrm>
            <a:off x="6460425" y="1925775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sp>
        <p:nvSpPr>
          <p:cNvPr id="3186" name="Google Shape;3186;p135"/>
          <p:cNvSpPr/>
          <p:nvPr/>
        </p:nvSpPr>
        <p:spPr>
          <a:xfrm>
            <a:off x="7987175" y="2052213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87" name="Google Shape;3187;p135"/>
          <p:cNvCxnSpPr>
            <a:stCxn id="3183" idx="0"/>
            <a:endCxn id="3182" idx="4"/>
          </p:cNvCxnSpPr>
          <p:nvPr/>
        </p:nvCxnSpPr>
        <p:spPr>
          <a:xfrm rot="10800000">
            <a:off x="5272350" y="3338000"/>
            <a:ext cx="0" cy="3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8" name="Google Shape;3188;p135"/>
          <p:cNvCxnSpPr>
            <a:stCxn id="3182" idx="7"/>
            <a:endCxn id="3176" idx="3"/>
          </p:cNvCxnSpPr>
          <p:nvPr/>
        </p:nvCxnSpPr>
        <p:spPr>
          <a:xfrm flipH="1" rot="10800000">
            <a:off x="5410660" y="2736765"/>
            <a:ext cx="22920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9" name="Google Shape;3189;p135"/>
          <p:cNvCxnSpPr>
            <a:stCxn id="3176" idx="7"/>
            <a:endCxn id="3185" idx="2"/>
          </p:cNvCxnSpPr>
          <p:nvPr/>
        </p:nvCxnSpPr>
        <p:spPr>
          <a:xfrm flipH="1" rot="10800000">
            <a:off x="5916385" y="2121440"/>
            <a:ext cx="543900" cy="3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0" name="Google Shape;3190;p135"/>
          <p:cNvCxnSpPr>
            <a:stCxn id="3185" idx="4"/>
            <a:endCxn id="3177" idx="0"/>
          </p:cNvCxnSpPr>
          <p:nvPr/>
        </p:nvCxnSpPr>
        <p:spPr>
          <a:xfrm flipH="1">
            <a:off x="6570225" y="2316975"/>
            <a:ext cx="858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1" name="Google Shape;3191;p135"/>
          <p:cNvCxnSpPr>
            <a:stCxn id="3177" idx="4"/>
            <a:endCxn id="3184" idx="0"/>
          </p:cNvCxnSpPr>
          <p:nvPr/>
        </p:nvCxnSpPr>
        <p:spPr>
          <a:xfrm>
            <a:off x="6570125" y="3137600"/>
            <a:ext cx="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2" name="Google Shape;3192;p135"/>
          <p:cNvCxnSpPr>
            <a:stCxn id="3185" idx="6"/>
            <a:endCxn id="3178" idx="1"/>
          </p:cNvCxnSpPr>
          <p:nvPr/>
        </p:nvCxnSpPr>
        <p:spPr>
          <a:xfrm>
            <a:off x="6851625" y="2121375"/>
            <a:ext cx="333900" cy="2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3" name="Google Shape;3193;p135"/>
          <p:cNvCxnSpPr>
            <a:stCxn id="3178" idx="7"/>
            <a:endCxn id="3186" idx="2"/>
          </p:cNvCxnSpPr>
          <p:nvPr/>
        </p:nvCxnSpPr>
        <p:spPr>
          <a:xfrm flipH="1" rot="10800000">
            <a:off x="7462285" y="2247665"/>
            <a:ext cx="52500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4" name="Google Shape;3194;p135"/>
          <p:cNvCxnSpPr>
            <a:stCxn id="3178" idx="5"/>
            <a:endCxn id="3180" idx="1"/>
          </p:cNvCxnSpPr>
          <p:nvPr/>
        </p:nvCxnSpPr>
        <p:spPr>
          <a:xfrm>
            <a:off x="7462285" y="2650885"/>
            <a:ext cx="26730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5" name="Google Shape;3195;p135"/>
          <p:cNvCxnSpPr>
            <a:stCxn id="3180" idx="4"/>
            <a:endCxn id="3179" idx="0"/>
          </p:cNvCxnSpPr>
          <p:nvPr/>
        </p:nvCxnSpPr>
        <p:spPr>
          <a:xfrm>
            <a:off x="7867900" y="3185250"/>
            <a:ext cx="0" cy="2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6" name="Google Shape;3196;p135"/>
          <p:cNvCxnSpPr>
            <a:stCxn id="3179" idx="4"/>
            <a:endCxn id="3181" idx="0"/>
          </p:cNvCxnSpPr>
          <p:nvPr/>
        </p:nvCxnSpPr>
        <p:spPr>
          <a:xfrm flipH="1">
            <a:off x="7791700" y="3801275"/>
            <a:ext cx="76200" cy="3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7" name="Google Shape;3197;p135"/>
          <p:cNvSpPr txBox="1"/>
          <p:nvPr/>
        </p:nvSpPr>
        <p:spPr>
          <a:xfrm>
            <a:off x="6393525" y="1617250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3198" name="Google Shape;3198;p135"/>
          <p:cNvSpPr txBox="1"/>
          <p:nvPr/>
        </p:nvSpPr>
        <p:spPr>
          <a:xfrm>
            <a:off x="5515575" y="2033175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199" name="Google Shape;3199;p135"/>
          <p:cNvSpPr txBox="1"/>
          <p:nvPr/>
        </p:nvSpPr>
        <p:spPr>
          <a:xfrm>
            <a:off x="5009850" y="2574775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3200" name="Google Shape;3200;p135"/>
          <p:cNvSpPr txBox="1"/>
          <p:nvPr/>
        </p:nvSpPr>
        <p:spPr>
          <a:xfrm>
            <a:off x="4799925" y="3391025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3201" name="Google Shape;3201;p135"/>
          <p:cNvSpPr txBox="1"/>
          <p:nvPr/>
        </p:nvSpPr>
        <p:spPr>
          <a:xfrm>
            <a:off x="6121613" y="2460150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202" name="Google Shape;3202;p135"/>
          <p:cNvSpPr txBox="1"/>
          <p:nvPr/>
        </p:nvSpPr>
        <p:spPr>
          <a:xfrm>
            <a:off x="6121613" y="3185250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3203" name="Google Shape;3203;p135"/>
          <p:cNvSpPr txBox="1"/>
          <p:nvPr/>
        </p:nvSpPr>
        <p:spPr>
          <a:xfrm>
            <a:off x="7059088" y="1973550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204" name="Google Shape;3204;p135"/>
          <p:cNvSpPr txBox="1"/>
          <p:nvPr/>
        </p:nvSpPr>
        <p:spPr>
          <a:xfrm>
            <a:off x="7920263" y="1734975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3205" name="Google Shape;3205;p135"/>
          <p:cNvSpPr txBox="1"/>
          <p:nvPr/>
        </p:nvSpPr>
        <p:spPr>
          <a:xfrm>
            <a:off x="7867888" y="2572525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3206" name="Google Shape;3206;p135"/>
          <p:cNvSpPr txBox="1"/>
          <p:nvPr/>
        </p:nvSpPr>
        <p:spPr>
          <a:xfrm>
            <a:off x="7867888" y="3186888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3207" name="Google Shape;3207;p135"/>
          <p:cNvSpPr txBox="1"/>
          <p:nvPr/>
        </p:nvSpPr>
        <p:spPr>
          <a:xfrm>
            <a:off x="7791688" y="3912113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1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136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方法：兩次BFS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隨便對一個點為起點做BFS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找出離S最遠的點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再以該點做一次BFS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213" name="Google Shape;3213;p136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(樹的直徑)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3214" name="Google Shape;3214;p136"/>
          <p:cNvSpPr/>
          <p:nvPr/>
        </p:nvSpPr>
        <p:spPr>
          <a:xfrm>
            <a:off x="5582475" y="2402850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5" name="Google Shape;3215;p136"/>
          <p:cNvSpPr/>
          <p:nvPr/>
        </p:nvSpPr>
        <p:spPr>
          <a:xfrm>
            <a:off x="6374525" y="2746400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6" name="Google Shape;3216;p136"/>
          <p:cNvSpPr/>
          <p:nvPr/>
        </p:nvSpPr>
        <p:spPr>
          <a:xfrm>
            <a:off x="7128375" y="2316975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7" name="Google Shape;3217;p136"/>
          <p:cNvSpPr/>
          <p:nvPr/>
        </p:nvSpPr>
        <p:spPr>
          <a:xfrm>
            <a:off x="7672300" y="3410075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8" name="Google Shape;3218;p136"/>
          <p:cNvSpPr/>
          <p:nvPr/>
        </p:nvSpPr>
        <p:spPr>
          <a:xfrm>
            <a:off x="7672300" y="2794050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9" name="Google Shape;3219;p136"/>
          <p:cNvSpPr/>
          <p:nvPr/>
        </p:nvSpPr>
        <p:spPr>
          <a:xfrm>
            <a:off x="7595975" y="4177800"/>
            <a:ext cx="391200" cy="391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sp>
        <p:nvSpPr>
          <p:cNvPr id="3220" name="Google Shape;3220;p136"/>
          <p:cNvSpPr/>
          <p:nvPr/>
        </p:nvSpPr>
        <p:spPr>
          <a:xfrm>
            <a:off x="5076750" y="2946775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1" name="Google Shape;3221;p136"/>
          <p:cNvSpPr/>
          <p:nvPr/>
        </p:nvSpPr>
        <p:spPr>
          <a:xfrm>
            <a:off x="5076750" y="3643400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2" name="Google Shape;3222;p136"/>
          <p:cNvSpPr/>
          <p:nvPr/>
        </p:nvSpPr>
        <p:spPr>
          <a:xfrm>
            <a:off x="6374525" y="3410075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3" name="Google Shape;3223;p136"/>
          <p:cNvSpPr/>
          <p:nvPr/>
        </p:nvSpPr>
        <p:spPr>
          <a:xfrm>
            <a:off x="6460425" y="1925775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4" name="Google Shape;3224;p136"/>
          <p:cNvSpPr/>
          <p:nvPr/>
        </p:nvSpPr>
        <p:spPr>
          <a:xfrm>
            <a:off x="7987175" y="2052213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5" name="Google Shape;3225;p136"/>
          <p:cNvCxnSpPr>
            <a:stCxn id="3221" idx="0"/>
            <a:endCxn id="3220" idx="4"/>
          </p:cNvCxnSpPr>
          <p:nvPr/>
        </p:nvCxnSpPr>
        <p:spPr>
          <a:xfrm rot="10800000">
            <a:off x="5272350" y="3338000"/>
            <a:ext cx="0" cy="3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6" name="Google Shape;3226;p136"/>
          <p:cNvCxnSpPr>
            <a:stCxn id="3220" idx="7"/>
            <a:endCxn id="3214" idx="3"/>
          </p:cNvCxnSpPr>
          <p:nvPr/>
        </p:nvCxnSpPr>
        <p:spPr>
          <a:xfrm flipH="1" rot="10800000">
            <a:off x="5410660" y="2736765"/>
            <a:ext cx="22920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7" name="Google Shape;3227;p136"/>
          <p:cNvCxnSpPr>
            <a:stCxn id="3214" idx="7"/>
            <a:endCxn id="3223" idx="2"/>
          </p:cNvCxnSpPr>
          <p:nvPr/>
        </p:nvCxnSpPr>
        <p:spPr>
          <a:xfrm flipH="1" rot="10800000">
            <a:off x="5916385" y="2121440"/>
            <a:ext cx="543900" cy="3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8" name="Google Shape;3228;p136"/>
          <p:cNvCxnSpPr>
            <a:stCxn id="3223" idx="4"/>
            <a:endCxn id="3215" idx="0"/>
          </p:cNvCxnSpPr>
          <p:nvPr/>
        </p:nvCxnSpPr>
        <p:spPr>
          <a:xfrm flipH="1">
            <a:off x="6570225" y="2316975"/>
            <a:ext cx="858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9" name="Google Shape;3229;p136"/>
          <p:cNvCxnSpPr>
            <a:stCxn id="3215" idx="4"/>
            <a:endCxn id="3222" idx="0"/>
          </p:cNvCxnSpPr>
          <p:nvPr/>
        </p:nvCxnSpPr>
        <p:spPr>
          <a:xfrm>
            <a:off x="6570125" y="3137600"/>
            <a:ext cx="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0" name="Google Shape;3230;p136"/>
          <p:cNvCxnSpPr>
            <a:stCxn id="3223" idx="6"/>
            <a:endCxn id="3216" idx="1"/>
          </p:cNvCxnSpPr>
          <p:nvPr/>
        </p:nvCxnSpPr>
        <p:spPr>
          <a:xfrm>
            <a:off x="6851625" y="2121375"/>
            <a:ext cx="333900" cy="2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1" name="Google Shape;3231;p136"/>
          <p:cNvCxnSpPr>
            <a:stCxn id="3216" idx="7"/>
            <a:endCxn id="3224" idx="2"/>
          </p:cNvCxnSpPr>
          <p:nvPr/>
        </p:nvCxnSpPr>
        <p:spPr>
          <a:xfrm flipH="1" rot="10800000">
            <a:off x="7462285" y="2247665"/>
            <a:ext cx="52500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2" name="Google Shape;3232;p136"/>
          <p:cNvCxnSpPr>
            <a:stCxn id="3216" idx="5"/>
            <a:endCxn id="3218" idx="1"/>
          </p:cNvCxnSpPr>
          <p:nvPr/>
        </p:nvCxnSpPr>
        <p:spPr>
          <a:xfrm>
            <a:off x="7462285" y="2650885"/>
            <a:ext cx="26730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3" name="Google Shape;3233;p136"/>
          <p:cNvCxnSpPr>
            <a:stCxn id="3218" idx="4"/>
            <a:endCxn id="3217" idx="0"/>
          </p:cNvCxnSpPr>
          <p:nvPr/>
        </p:nvCxnSpPr>
        <p:spPr>
          <a:xfrm>
            <a:off x="7867900" y="3185250"/>
            <a:ext cx="0" cy="2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4" name="Google Shape;3234;p136"/>
          <p:cNvCxnSpPr>
            <a:stCxn id="3217" idx="4"/>
            <a:endCxn id="3219" idx="0"/>
          </p:cNvCxnSpPr>
          <p:nvPr/>
        </p:nvCxnSpPr>
        <p:spPr>
          <a:xfrm flipH="1">
            <a:off x="7791700" y="3801275"/>
            <a:ext cx="76200" cy="3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5" name="Google Shape;3235;p136"/>
          <p:cNvSpPr txBox="1"/>
          <p:nvPr/>
        </p:nvSpPr>
        <p:spPr>
          <a:xfrm>
            <a:off x="6393525" y="1617250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3236" name="Google Shape;3236;p136"/>
          <p:cNvSpPr txBox="1"/>
          <p:nvPr/>
        </p:nvSpPr>
        <p:spPr>
          <a:xfrm>
            <a:off x="5515575" y="2033175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3237" name="Google Shape;3237;p136"/>
          <p:cNvSpPr txBox="1"/>
          <p:nvPr/>
        </p:nvSpPr>
        <p:spPr>
          <a:xfrm>
            <a:off x="5009850" y="2574775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3238" name="Google Shape;3238;p136"/>
          <p:cNvSpPr txBox="1"/>
          <p:nvPr/>
        </p:nvSpPr>
        <p:spPr>
          <a:xfrm>
            <a:off x="4799925" y="3391025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3239" name="Google Shape;3239;p136"/>
          <p:cNvSpPr txBox="1"/>
          <p:nvPr/>
        </p:nvSpPr>
        <p:spPr>
          <a:xfrm>
            <a:off x="6121613" y="2460150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3240" name="Google Shape;3240;p136"/>
          <p:cNvSpPr txBox="1"/>
          <p:nvPr/>
        </p:nvSpPr>
        <p:spPr>
          <a:xfrm>
            <a:off x="6121613" y="3185250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3241" name="Google Shape;3241;p136"/>
          <p:cNvSpPr txBox="1"/>
          <p:nvPr/>
        </p:nvSpPr>
        <p:spPr>
          <a:xfrm>
            <a:off x="7059088" y="1973550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3242" name="Google Shape;3242;p136"/>
          <p:cNvSpPr txBox="1"/>
          <p:nvPr/>
        </p:nvSpPr>
        <p:spPr>
          <a:xfrm>
            <a:off x="7920263" y="1734975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3243" name="Google Shape;3243;p136"/>
          <p:cNvSpPr txBox="1"/>
          <p:nvPr/>
        </p:nvSpPr>
        <p:spPr>
          <a:xfrm>
            <a:off x="7867888" y="2572525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3244" name="Google Shape;3244;p136"/>
          <p:cNvSpPr txBox="1"/>
          <p:nvPr/>
        </p:nvSpPr>
        <p:spPr>
          <a:xfrm>
            <a:off x="7867888" y="3186888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245" name="Google Shape;3245;p136"/>
          <p:cNvSpPr txBox="1"/>
          <p:nvPr/>
        </p:nvSpPr>
        <p:spPr>
          <a:xfrm>
            <a:off x="7791688" y="3912113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49" name="Shape 3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0" name="Google Shape;3250;p137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方法：兩次BFS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隨便對一個點為起點做BFS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找出離S最遠的點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再以該點做一次BFS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S和最遠的點的路徑就是樹直徑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251" name="Google Shape;3251;p137"/>
          <p:cNvCxnSpPr>
            <a:stCxn id="3252" idx="0"/>
            <a:endCxn id="3253" idx="4"/>
          </p:cNvCxnSpPr>
          <p:nvPr/>
        </p:nvCxnSpPr>
        <p:spPr>
          <a:xfrm rot="10800000">
            <a:off x="5272350" y="3338000"/>
            <a:ext cx="0" cy="305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4" name="Google Shape;3254;p137"/>
          <p:cNvCxnSpPr>
            <a:stCxn id="3253" idx="7"/>
            <a:endCxn id="3255" idx="3"/>
          </p:cNvCxnSpPr>
          <p:nvPr/>
        </p:nvCxnSpPr>
        <p:spPr>
          <a:xfrm flipH="1" rot="10800000">
            <a:off x="5410660" y="2736765"/>
            <a:ext cx="229200" cy="2673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6" name="Google Shape;3256;p137"/>
          <p:cNvCxnSpPr>
            <a:stCxn id="3255" idx="7"/>
            <a:endCxn id="3257" idx="2"/>
          </p:cNvCxnSpPr>
          <p:nvPr/>
        </p:nvCxnSpPr>
        <p:spPr>
          <a:xfrm flipH="1" rot="10800000">
            <a:off x="5916385" y="2121440"/>
            <a:ext cx="543900" cy="338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8" name="Google Shape;3258;p137"/>
          <p:cNvCxnSpPr>
            <a:stCxn id="3257" idx="6"/>
            <a:endCxn id="3259" idx="1"/>
          </p:cNvCxnSpPr>
          <p:nvPr/>
        </p:nvCxnSpPr>
        <p:spPr>
          <a:xfrm>
            <a:off x="6851625" y="2121375"/>
            <a:ext cx="333900" cy="2529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0" name="Google Shape;3260;p137"/>
          <p:cNvCxnSpPr>
            <a:stCxn id="3259" idx="5"/>
            <a:endCxn id="3261" idx="1"/>
          </p:cNvCxnSpPr>
          <p:nvPr/>
        </p:nvCxnSpPr>
        <p:spPr>
          <a:xfrm>
            <a:off x="7462285" y="2650885"/>
            <a:ext cx="267300" cy="200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2" name="Google Shape;3262;p137"/>
          <p:cNvSpPr txBox="1"/>
          <p:nvPr/>
        </p:nvSpPr>
        <p:spPr>
          <a:xfrm>
            <a:off x="7867888" y="3186888"/>
            <a:ext cx="525000" cy="429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263" name="Google Shape;3263;p137"/>
          <p:cNvSpPr txBox="1"/>
          <p:nvPr/>
        </p:nvSpPr>
        <p:spPr>
          <a:xfrm>
            <a:off x="4799925" y="3391025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3264" name="Google Shape;3264;p137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(樹的直徑)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3255" name="Google Shape;3255;p137"/>
          <p:cNvSpPr/>
          <p:nvPr/>
        </p:nvSpPr>
        <p:spPr>
          <a:xfrm>
            <a:off x="5582475" y="2402850"/>
            <a:ext cx="391200" cy="391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5" name="Google Shape;3265;p137"/>
          <p:cNvSpPr/>
          <p:nvPr/>
        </p:nvSpPr>
        <p:spPr>
          <a:xfrm>
            <a:off x="6374525" y="2746400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9" name="Google Shape;3259;p137"/>
          <p:cNvSpPr/>
          <p:nvPr/>
        </p:nvSpPr>
        <p:spPr>
          <a:xfrm>
            <a:off x="7128375" y="2316975"/>
            <a:ext cx="391200" cy="391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6" name="Google Shape;3266;p137"/>
          <p:cNvSpPr/>
          <p:nvPr/>
        </p:nvSpPr>
        <p:spPr>
          <a:xfrm>
            <a:off x="7672300" y="3410075"/>
            <a:ext cx="391200" cy="391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1" name="Google Shape;3261;p137"/>
          <p:cNvSpPr/>
          <p:nvPr/>
        </p:nvSpPr>
        <p:spPr>
          <a:xfrm>
            <a:off x="7672300" y="2794050"/>
            <a:ext cx="391200" cy="391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7" name="Google Shape;3267;p137"/>
          <p:cNvSpPr/>
          <p:nvPr/>
        </p:nvSpPr>
        <p:spPr>
          <a:xfrm>
            <a:off x="7595975" y="4177800"/>
            <a:ext cx="391200" cy="391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sp>
        <p:nvSpPr>
          <p:cNvPr id="3253" name="Google Shape;3253;p137"/>
          <p:cNvSpPr/>
          <p:nvPr/>
        </p:nvSpPr>
        <p:spPr>
          <a:xfrm>
            <a:off x="5076750" y="2946775"/>
            <a:ext cx="391200" cy="391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2" name="Google Shape;3252;p137"/>
          <p:cNvSpPr/>
          <p:nvPr/>
        </p:nvSpPr>
        <p:spPr>
          <a:xfrm>
            <a:off x="5076750" y="3643400"/>
            <a:ext cx="391200" cy="391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8" name="Google Shape;3268;p137"/>
          <p:cNvSpPr/>
          <p:nvPr/>
        </p:nvSpPr>
        <p:spPr>
          <a:xfrm>
            <a:off x="6374525" y="3410075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7" name="Google Shape;3257;p137"/>
          <p:cNvSpPr/>
          <p:nvPr/>
        </p:nvSpPr>
        <p:spPr>
          <a:xfrm>
            <a:off x="6460425" y="1925775"/>
            <a:ext cx="391200" cy="391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9" name="Google Shape;3269;p137"/>
          <p:cNvSpPr/>
          <p:nvPr/>
        </p:nvSpPr>
        <p:spPr>
          <a:xfrm>
            <a:off x="7987175" y="2052213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70" name="Google Shape;3270;p137"/>
          <p:cNvCxnSpPr>
            <a:stCxn id="3257" idx="4"/>
            <a:endCxn id="3265" idx="0"/>
          </p:cNvCxnSpPr>
          <p:nvPr/>
        </p:nvCxnSpPr>
        <p:spPr>
          <a:xfrm flipH="1">
            <a:off x="6570225" y="2316975"/>
            <a:ext cx="858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1" name="Google Shape;3271;p137"/>
          <p:cNvCxnSpPr>
            <a:stCxn id="3265" idx="4"/>
            <a:endCxn id="3268" idx="0"/>
          </p:cNvCxnSpPr>
          <p:nvPr/>
        </p:nvCxnSpPr>
        <p:spPr>
          <a:xfrm>
            <a:off x="6570125" y="3137600"/>
            <a:ext cx="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2" name="Google Shape;3272;p137"/>
          <p:cNvCxnSpPr>
            <a:stCxn id="3259" idx="7"/>
            <a:endCxn id="3269" idx="2"/>
          </p:cNvCxnSpPr>
          <p:nvPr/>
        </p:nvCxnSpPr>
        <p:spPr>
          <a:xfrm flipH="1" rot="10800000">
            <a:off x="7462285" y="2247665"/>
            <a:ext cx="52500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3" name="Google Shape;3273;p137"/>
          <p:cNvCxnSpPr>
            <a:stCxn id="3261" idx="4"/>
            <a:endCxn id="3266" idx="0"/>
          </p:cNvCxnSpPr>
          <p:nvPr/>
        </p:nvCxnSpPr>
        <p:spPr>
          <a:xfrm>
            <a:off x="7867900" y="3185250"/>
            <a:ext cx="0" cy="224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4" name="Google Shape;3274;p137"/>
          <p:cNvCxnSpPr>
            <a:stCxn id="3266" idx="4"/>
            <a:endCxn id="3267" idx="0"/>
          </p:cNvCxnSpPr>
          <p:nvPr/>
        </p:nvCxnSpPr>
        <p:spPr>
          <a:xfrm flipH="1">
            <a:off x="7791700" y="3801275"/>
            <a:ext cx="76200" cy="3765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5" name="Google Shape;3275;p137"/>
          <p:cNvSpPr txBox="1"/>
          <p:nvPr/>
        </p:nvSpPr>
        <p:spPr>
          <a:xfrm>
            <a:off x="6393525" y="1617250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3276" name="Google Shape;3276;p137"/>
          <p:cNvSpPr txBox="1"/>
          <p:nvPr/>
        </p:nvSpPr>
        <p:spPr>
          <a:xfrm>
            <a:off x="5515575" y="2033175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3277" name="Google Shape;3277;p137"/>
          <p:cNvSpPr txBox="1"/>
          <p:nvPr/>
        </p:nvSpPr>
        <p:spPr>
          <a:xfrm>
            <a:off x="5009850" y="2574775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3278" name="Google Shape;3278;p137"/>
          <p:cNvSpPr txBox="1"/>
          <p:nvPr/>
        </p:nvSpPr>
        <p:spPr>
          <a:xfrm>
            <a:off x="6121613" y="2460150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3279" name="Google Shape;3279;p137"/>
          <p:cNvSpPr txBox="1"/>
          <p:nvPr/>
        </p:nvSpPr>
        <p:spPr>
          <a:xfrm>
            <a:off x="6121613" y="3185250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3280" name="Google Shape;3280;p137"/>
          <p:cNvSpPr txBox="1"/>
          <p:nvPr/>
        </p:nvSpPr>
        <p:spPr>
          <a:xfrm>
            <a:off x="7059088" y="1973550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3281" name="Google Shape;3281;p137"/>
          <p:cNvSpPr txBox="1"/>
          <p:nvPr/>
        </p:nvSpPr>
        <p:spPr>
          <a:xfrm>
            <a:off x="7920263" y="1734975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3282" name="Google Shape;3282;p137"/>
          <p:cNvSpPr txBox="1"/>
          <p:nvPr/>
        </p:nvSpPr>
        <p:spPr>
          <a:xfrm>
            <a:off x="7867888" y="2572525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3283" name="Google Shape;3283;p137"/>
          <p:cNvSpPr txBox="1"/>
          <p:nvPr/>
        </p:nvSpPr>
        <p:spPr>
          <a:xfrm>
            <a:off x="7791688" y="3912113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87" name="Shape 3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8" name="Google Shape;3288;p138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方法：兩次BFS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隨便對一個點為起點做BFS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找出離S最遠的點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再以該點做一次BFS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S和最遠的點的路徑就是樹直徑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做兩次BFS，時間複雜度O(V+E)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289" name="Google Shape;3289;p138"/>
          <p:cNvCxnSpPr>
            <a:stCxn id="3290" idx="0"/>
            <a:endCxn id="3291" idx="4"/>
          </p:cNvCxnSpPr>
          <p:nvPr/>
        </p:nvCxnSpPr>
        <p:spPr>
          <a:xfrm rot="10800000">
            <a:off x="5272350" y="3338000"/>
            <a:ext cx="0" cy="305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2" name="Google Shape;3292;p138"/>
          <p:cNvCxnSpPr>
            <a:stCxn id="3291" idx="7"/>
            <a:endCxn id="3293" idx="3"/>
          </p:cNvCxnSpPr>
          <p:nvPr/>
        </p:nvCxnSpPr>
        <p:spPr>
          <a:xfrm flipH="1" rot="10800000">
            <a:off x="5410660" y="2736765"/>
            <a:ext cx="229200" cy="2673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4" name="Google Shape;3294;p138"/>
          <p:cNvCxnSpPr>
            <a:stCxn id="3293" idx="7"/>
            <a:endCxn id="3295" idx="2"/>
          </p:cNvCxnSpPr>
          <p:nvPr/>
        </p:nvCxnSpPr>
        <p:spPr>
          <a:xfrm flipH="1" rot="10800000">
            <a:off x="5916385" y="2121440"/>
            <a:ext cx="543900" cy="338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6" name="Google Shape;3296;p138"/>
          <p:cNvCxnSpPr>
            <a:stCxn id="3295" idx="6"/>
            <a:endCxn id="3297" idx="1"/>
          </p:cNvCxnSpPr>
          <p:nvPr/>
        </p:nvCxnSpPr>
        <p:spPr>
          <a:xfrm>
            <a:off x="6851625" y="2121375"/>
            <a:ext cx="333900" cy="2529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8" name="Google Shape;3298;p138"/>
          <p:cNvCxnSpPr>
            <a:stCxn id="3297" idx="5"/>
            <a:endCxn id="3299" idx="1"/>
          </p:cNvCxnSpPr>
          <p:nvPr/>
        </p:nvCxnSpPr>
        <p:spPr>
          <a:xfrm>
            <a:off x="7462285" y="2650885"/>
            <a:ext cx="267300" cy="200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0" name="Google Shape;3300;p138"/>
          <p:cNvSpPr txBox="1"/>
          <p:nvPr/>
        </p:nvSpPr>
        <p:spPr>
          <a:xfrm>
            <a:off x="7867888" y="3186888"/>
            <a:ext cx="525000" cy="429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301" name="Google Shape;3301;p138"/>
          <p:cNvSpPr txBox="1"/>
          <p:nvPr/>
        </p:nvSpPr>
        <p:spPr>
          <a:xfrm>
            <a:off x="4799925" y="3391025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3302" name="Google Shape;3302;p138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(樹的直徑)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3293" name="Google Shape;3293;p138"/>
          <p:cNvSpPr/>
          <p:nvPr/>
        </p:nvSpPr>
        <p:spPr>
          <a:xfrm>
            <a:off x="5582475" y="2402850"/>
            <a:ext cx="391200" cy="391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3" name="Google Shape;3303;p138"/>
          <p:cNvSpPr/>
          <p:nvPr/>
        </p:nvSpPr>
        <p:spPr>
          <a:xfrm>
            <a:off x="6374525" y="2746400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7" name="Google Shape;3297;p138"/>
          <p:cNvSpPr/>
          <p:nvPr/>
        </p:nvSpPr>
        <p:spPr>
          <a:xfrm>
            <a:off x="7128375" y="2316975"/>
            <a:ext cx="391200" cy="391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4" name="Google Shape;3304;p138"/>
          <p:cNvSpPr/>
          <p:nvPr/>
        </p:nvSpPr>
        <p:spPr>
          <a:xfrm>
            <a:off x="7672300" y="3410075"/>
            <a:ext cx="391200" cy="391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9" name="Google Shape;3299;p138"/>
          <p:cNvSpPr/>
          <p:nvPr/>
        </p:nvSpPr>
        <p:spPr>
          <a:xfrm>
            <a:off x="7672300" y="2794050"/>
            <a:ext cx="391200" cy="391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5" name="Google Shape;3305;p138"/>
          <p:cNvSpPr/>
          <p:nvPr/>
        </p:nvSpPr>
        <p:spPr>
          <a:xfrm>
            <a:off x="7595975" y="4177800"/>
            <a:ext cx="391200" cy="391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sp>
        <p:nvSpPr>
          <p:cNvPr id="3291" name="Google Shape;3291;p138"/>
          <p:cNvSpPr/>
          <p:nvPr/>
        </p:nvSpPr>
        <p:spPr>
          <a:xfrm>
            <a:off x="5076750" y="2946775"/>
            <a:ext cx="391200" cy="391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0" name="Google Shape;3290;p138"/>
          <p:cNvSpPr/>
          <p:nvPr/>
        </p:nvSpPr>
        <p:spPr>
          <a:xfrm>
            <a:off x="5076750" y="3643400"/>
            <a:ext cx="391200" cy="391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6" name="Google Shape;3306;p138"/>
          <p:cNvSpPr/>
          <p:nvPr/>
        </p:nvSpPr>
        <p:spPr>
          <a:xfrm>
            <a:off x="6374525" y="3410075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5" name="Google Shape;3295;p138"/>
          <p:cNvSpPr/>
          <p:nvPr/>
        </p:nvSpPr>
        <p:spPr>
          <a:xfrm>
            <a:off x="6460425" y="1925775"/>
            <a:ext cx="391200" cy="391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7" name="Google Shape;3307;p138"/>
          <p:cNvSpPr/>
          <p:nvPr/>
        </p:nvSpPr>
        <p:spPr>
          <a:xfrm>
            <a:off x="7987175" y="2052213"/>
            <a:ext cx="391200" cy="39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08" name="Google Shape;3308;p138"/>
          <p:cNvCxnSpPr>
            <a:stCxn id="3295" idx="4"/>
            <a:endCxn id="3303" idx="0"/>
          </p:cNvCxnSpPr>
          <p:nvPr/>
        </p:nvCxnSpPr>
        <p:spPr>
          <a:xfrm flipH="1">
            <a:off x="6570225" y="2316975"/>
            <a:ext cx="858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9" name="Google Shape;3309;p138"/>
          <p:cNvCxnSpPr>
            <a:stCxn id="3303" idx="4"/>
            <a:endCxn id="3306" idx="0"/>
          </p:cNvCxnSpPr>
          <p:nvPr/>
        </p:nvCxnSpPr>
        <p:spPr>
          <a:xfrm>
            <a:off x="6570125" y="3137600"/>
            <a:ext cx="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0" name="Google Shape;3310;p138"/>
          <p:cNvCxnSpPr>
            <a:stCxn id="3297" idx="7"/>
            <a:endCxn id="3307" idx="2"/>
          </p:cNvCxnSpPr>
          <p:nvPr/>
        </p:nvCxnSpPr>
        <p:spPr>
          <a:xfrm flipH="1" rot="10800000">
            <a:off x="7462285" y="2247665"/>
            <a:ext cx="52500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1" name="Google Shape;3311;p138"/>
          <p:cNvCxnSpPr>
            <a:stCxn id="3299" idx="4"/>
            <a:endCxn id="3304" idx="0"/>
          </p:cNvCxnSpPr>
          <p:nvPr/>
        </p:nvCxnSpPr>
        <p:spPr>
          <a:xfrm>
            <a:off x="7867900" y="3185250"/>
            <a:ext cx="0" cy="224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2" name="Google Shape;3312;p138"/>
          <p:cNvCxnSpPr>
            <a:stCxn id="3304" idx="4"/>
            <a:endCxn id="3305" idx="0"/>
          </p:cNvCxnSpPr>
          <p:nvPr/>
        </p:nvCxnSpPr>
        <p:spPr>
          <a:xfrm flipH="1">
            <a:off x="7791700" y="3801275"/>
            <a:ext cx="76200" cy="3765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3" name="Google Shape;3313;p138"/>
          <p:cNvSpPr txBox="1"/>
          <p:nvPr/>
        </p:nvSpPr>
        <p:spPr>
          <a:xfrm>
            <a:off x="6393525" y="1617250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3314" name="Google Shape;3314;p138"/>
          <p:cNvSpPr txBox="1"/>
          <p:nvPr/>
        </p:nvSpPr>
        <p:spPr>
          <a:xfrm>
            <a:off x="5515575" y="2033175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3315" name="Google Shape;3315;p138"/>
          <p:cNvSpPr txBox="1"/>
          <p:nvPr/>
        </p:nvSpPr>
        <p:spPr>
          <a:xfrm>
            <a:off x="5009850" y="2574775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3316" name="Google Shape;3316;p138"/>
          <p:cNvSpPr txBox="1"/>
          <p:nvPr/>
        </p:nvSpPr>
        <p:spPr>
          <a:xfrm>
            <a:off x="6121613" y="2460150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3317" name="Google Shape;3317;p138"/>
          <p:cNvSpPr txBox="1"/>
          <p:nvPr/>
        </p:nvSpPr>
        <p:spPr>
          <a:xfrm>
            <a:off x="6121613" y="3185250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3318" name="Google Shape;3318;p138"/>
          <p:cNvSpPr txBox="1"/>
          <p:nvPr/>
        </p:nvSpPr>
        <p:spPr>
          <a:xfrm>
            <a:off x="7059088" y="1973550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3319" name="Google Shape;3319;p138"/>
          <p:cNvSpPr txBox="1"/>
          <p:nvPr/>
        </p:nvSpPr>
        <p:spPr>
          <a:xfrm>
            <a:off x="7920263" y="1734975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3320" name="Google Shape;3320;p138"/>
          <p:cNvSpPr txBox="1"/>
          <p:nvPr/>
        </p:nvSpPr>
        <p:spPr>
          <a:xfrm>
            <a:off x="7867888" y="2572525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3321" name="Google Shape;3321;p138"/>
          <p:cNvSpPr txBox="1"/>
          <p:nvPr/>
        </p:nvSpPr>
        <p:spPr>
          <a:xfrm>
            <a:off x="7791688" y="3912113"/>
            <a:ext cx="525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25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6" name="Google Shape;3326;p139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(樹的直徑) C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ode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pic>
        <p:nvPicPr>
          <p:cNvPr id="3327" name="Google Shape;3327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863" y="1346825"/>
            <a:ext cx="5306276" cy="339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31" name="Shape 3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2" name="Google Shape;3332;p140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有向無環圖 DAG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3333" name="Google Shape;3333;p140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Directed Acyclic Graph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34" name="Google Shape;3334;p140"/>
          <p:cNvSpPr/>
          <p:nvPr/>
        </p:nvSpPr>
        <p:spPr>
          <a:xfrm>
            <a:off x="1849225" y="2766452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/>
          </a:p>
        </p:txBody>
      </p:sp>
      <p:sp>
        <p:nvSpPr>
          <p:cNvPr id="3335" name="Google Shape;3335;p140"/>
          <p:cNvSpPr/>
          <p:nvPr/>
        </p:nvSpPr>
        <p:spPr>
          <a:xfrm>
            <a:off x="3325250" y="315712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/>
          </a:p>
        </p:txBody>
      </p:sp>
      <p:sp>
        <p:nvSpPr>
          <p:cNvPr id="3336" name="Google Shape;3336;p140"/>
          <p:cNvSpPr/>
          <p:nvPr/>
        </p:nvSpPr>
        <p:spPr>
          <a:xfrm>
            <a:off x="3325175" y="2384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  <p:sp>
        <p:nvSpPr>
          <p:cNvPr id="3337" name="Google Shape;3337;p140"/>
          <p:cNvSpPr/>
          <p:nvPr/>
        </p:nvSpPr>
        <p:spPr>
          <a:xfrm>
            <a:off x="5200550" y="386632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38" name="Google Shape;3338;p140"/>
          <p:cNvSpPr/>
          <p:nvPr/>
        </p:nvSpPr>
        <p:spPr>
          <a:xfrm>
            <a:off x="2364325" y="386632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39" name="Google Shape;3339;p140"/>
          <p:cNvSpPr/>
          <p:nvPr/>
        </p:nvSpPr>
        <p:spPr>
          <a:xfrm>
            <a:off x="5052425" y="28308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40" name="Google Shape;3340;p140"/>
          <p:cNvSpPr/>
          <p:nvPr/>
        </p:nvSpPr>
        <p:spPr>
          <a:xfrm>
            <a:off x="6779600" y="30885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341" name="Google Shape;3341;p140"/>
          <p:cNvCxnSpPr>
            <a:stCxn id="3334" idx="6"/>
            <a:endCxn id="3336" idx="2"/>
          </p:cNvCxnSpPr>
          <p:nvPr/>
        </p:nvCxnSpPr>
        <p:spPr>
          <a:xfrm flipH="1" rot="10800000">
            <a:off x="2364325" y="2641502"/>
            <a:ext cx="960900" cy="3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2" name="Google Shape;3342;p140"/>
          <p:cNvCxnSpPr>
            <a:stCxn id="3334" idx="6"/>
            <a:endCxn id="3335" idx="2"/>
          </p:cNvCxnSpPr>
          <p:nvPr/>
        </p:nvCxnSpPr>
        <p:spPr>
          <a:xfrm>
            <a:off x="2364325" y="3024002"/>
            <a:ext cx="960900" cy="3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3" name="Google Shape;3343;p140"/>
          <p:cNvCxnSpPr>
            <a:stCxn id="3335" idx="6"/>
            <a:endCxn id="3339" idx="2"/>
          </p:cNvCxnSpPr>
          <p:nvPr/>
        </p:nvCxnSpPr>
        <p:spPr>
          <a:xfrm flipH="1" rot="10800000">
            <a:off x="3840350" y="3088577"/>
            <a:ext cx="1212000" cy="3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4" name="Google Shape;3344;p140"/>
          <p:cNvCxnSpPr>
            <a:stCxn id="3338" idx="6"/>
            <a:endCxn id="3337" idx="2"/>
          </p:cNvCxnSpPr>
          <p:nvPr/>
        </p:nvCxnSpPr>
        <p:spPr>
          <a:xfrm>
            <a:off x="2879425" y="4123877"/>
            <a:ext cx="232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5" name="Google Shape;3345;p140"/>
          <p:cNvCxnSpPr>
            <a:stCxn id="3335" idx="6"/>
            <a:endCxn id="3337" idx="2"/>
          </p:cNvCxnSpPr>
          <p:nvPr/>
        </p:nvCxnSpPr>
        <p:spPr>
          <a:xfrm>
            <a:off x="3840350" y="3414677"/>
            <a:ext cx="1360200" cy="7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6" name="Google Shape;3346;p140"/>
          <p:cNvCxnSpPr>
            <a:stCxn id="3336" idx="6"/>
            <a:endCxn id="3339" idx="2"/>
          </p:cNvCxnSpPr>
          <p:nvPr/>
        </p:nvCxnSpPr>
        <p:spPr>
          <a:xfrm>
            <a:off x="3840275" y="2641564"/>
            <a:ext cx="12123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7" name="Google Shape;3347;p140"/>
          <p:cNvCxnSpPr>
            <a:stCxn id="3339" idx="6"/>
            <a:endCxn id="3340" idx="2"/>
          </p:cNvCxnSpPr>
          <p:nvPr/>
        </p:nvCxnSpPr>
        <p:spPr>
          <a:xfrm>
            <a:off x="5567525" y="3088427"/>
            <a:ext cx="12120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8" name="Google Shape;3348;p140"/>
          <p:cNvSpPr/>
          <p:nvPr/>
        </p:nvSpPr>
        <p:spPr>
          <a:xfrm>
            <a:off x="6779675" y="24417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349" name="Google Shape;3349;p140"/>
          <p:cNvCxnSpPr>
            <a:stCxn id="3339" idx="6"/>
            <a:endCxn id="3348" idx="2"/>
          </p:cNvCxnSpPr>
          <p:nvPr/>
        </p:nvCxnSpPr>
        <p:spPr>
          <a:xfrm flipH="1" rot="10800000">
            <a:off x="5567525" y="2699327"/>
            <a:ext cx="12123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53" name="Shape 3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4" name="Google Shape;3354;p141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BFS 拔拔樂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3355" name="Google Shape;3355;p141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每次摘掉 1 個 in-degree 為 0 的起點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將它鄰居的 in-degree 都減 1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如果遇到減完後 in-degree 變成 0 的就丟進 queue 裡面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56" name="Google Shape;3356;p141"/>
          <p:cNvSpPr/>
          <p:nvPr/>
        </p:nvSpPr>
        <p:spPr>
          <a:xfrm>
            <a:off x="3887850" y="37618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7" name="Google Shape;3357;p141"/>
          <p:cNvCxnSpPr>
            <a:endCxn id="3356" idx="2"/>
          </p:cNvCxnSpPr>
          <p:nvPr/>
        </p:nvCxnSpPr>
        <p:spPr>
          <a:xfrm flipH="1" rot="10800000">
            <a:off x="2926950" y="4019414"/>
            <a:ext cx="960900" cy="3825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8" name="Google Shape;3358;p141"/>
          <p:cNvCxnSpPr>
            <a:stCxn id="3356" idx="6"/>
          </p:cNvCxnSpPr>
          <p:nvPr/>
        </p:nvCxnSpPr>
        <p:spPr>
          <a:xfrm>
            <a:off x="4402950" y="4019414"/>
            <a:ext cx="131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9" name="Google Shape;3359;p141"/>
          <p:cNvCxnSpPr>
            <a:endCxn id="3356" idx="2"/>
          </p:cNvCxnSpPr>
          <p:nvPr/>
        </p:nvCxnSpPr>
        <p:spPr>
          <a:xfrm>
            <a:off x="2899950" y="3657314"/>
            <a:ext cx="987900" cy="3621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0" name="Google Shape;3360;p141"/>
          <p:cNvSpPr txBox="1"/>
          <p:nvPr/>
        </p:nvSpPr>
        <p:spPr>
          <a:xfrm>
            <a:off x="4665300" y="3204925"/>
            <a:ext cx="16251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in-degree = 2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/>
        </p:nvSpPr>
        <p:spPr>
          <a:xfrm>
            <a:off x="6078400" y="2833159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</a:t>
            </a:r>
            <a:endParaRPr/>
          </a:p>
        </p:txBody>
      </p:sp>
      <p:sp>
        <p:nvSpPr>
          <p:cNvPr id="258" name="Google Shape;258;p25"/>
          <p:cNvSpPr txBox="1"/>
          <p:nvPr/>
        </p:nvSpPr>
        <p:spPr>
          <a:xfrm>
            <a:off x="6460450" y="3407384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/>
          </a:p>
        </p:txBody>
      </p:sp>
      <p:sp>
        <p:nvSpPr>
          <p:cNvPr id="259" name="Google Shape;259;p25"/>
          <p:cNvSpPr txBox="1"/>
          <p:nvPr/>
        </p:nvSpPr>
        <p:spPr>
          <a:xfrm>
            <a:off x="6803425" y="2631584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endParaRPr/>
          </a:p>
        </p:txBody>
      </p:sp>
      <p:sp>
        <p:nvSpPr>
          <p:cNvPr id="260" name="Google Shape;260;p25"/>
          <p:cNvSpPr txBox="1"/>
          <p:nvPr/>
        </p:nvSpPr>
        <p:spPr>
          <a:xfrm>
            <a:off x="6953625" y="2116196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endParaRPr/>
          </a:p>
        </p:txBody>
      </p:sp>
      <p:sp>
        <p:nvSpPr>
          <p:cNvPr id="261" name="Google Shape;261;p25"/>
          <p:cNvSpPr txBox="1"/>
          <p:nvPr/>
        </p:nvSpPr>
        <p:spPr>
          <a:xfrm>
            <a:off x="7281975" y="2825821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9</a:t>
            </a:r>
            <a:endParaRPr/>
          </a:p>
        </p:txBody>
      </p:sp>
      <p:sp>
        <p:nvSpPr>
          <p:cNvPr id="262" name="Google Shape;262;p25"/>
          <p:cNvSpPr txBox="1"/>
          <p:nvPr/>
        </p:nvSpPr>
        <p:spPr>
          <a:xfrm>
            <a:off x="5636800" y="3034321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endParaRPr/>
          </a:p>
        </p:txBody>
      </p:sp>
      <p:sp>
        <p:nvSpPr>
          <p:cNvPr id="263" name="Google Shape;263;p25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鄰接矩陣</a:t>
            </a:r>
            <a:r>
              <a:rPr lang="zh-TW" sz="20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存有向邊帶權重</a:t>
            </a:r>
            <a:endParaRPr sz="2000">
              <a:solidFill>
                <a:srgbClr val="63B2BB"/>
              </a:solidFill>
            </a:endParaRPr>
          </a:p>
        </p:txBody>
      </p:sp>
      <p:sp>
        <p:nvSpPr>
          <p:cNvPr id="264" name="Google Shape;264;p25"/>
          <p:cNvSpPr/>
          <p:nvPr/>
        </p:nvSpPr>
        <p:spPr>
          <a:xfrm>
            <a:off x="5248850" y="2526725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endParaRPr/>
          </a:p>
        </p:txBody>
      </p:sp>
      <p:sp>
        <p:nvSpPr>
          <p:cNvPr id="265" name="Google Shape;265;p25"/>
          <p:cNvSpPr/>
          <p:nvPr/>
        </p:nvSpPr>
        <p:spPr>
          <a:xfrm>
            <a:off x="5967250" y="3594275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/>
          </a:p>
        </p:txBody>
      </p:sp>
      <p:sp>
        <p:nvSpPr>
          <p:cNvPr id="266" name="Google Shape;266;p25"/>
          <p:cNvSpPr/>
          <p:nvPr/>
        </p:nvSpPr>
        <p:spPr>
          <a:xfrm>
            <a:off x="7095225" y="3326250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endParaRPr/>
          </a:p>
        </p:txBody>
      </p:sp>
      <p:sp>
        <p:nvSpPr>
          <p:cNvPr id="267" name="Google Shape;267;p25"/>
          <p:cNvSpPr/>
          <p:nvPr/>
        </p:nvSpPr>
        <p:spPr>
          <a:xfrm>
            <a:off x="6331200" y="2086150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endParaRPr/>
          </a:p>
        </p:txBody>
      </p:sp>
      <p:sp>
        <p:nvSpPr>
          <p:cNvPr id="268" name="Google Shape;268;p25"/>
          <p:cNvSpPr/>
          <p:nvPr/>
        </p:nvSpPr>
        <p:spPr>
          <a:xfrm>
            <a:off x="7528475" y="2258500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269" name="Google Shape;269;p25"/>
          <p:cNvGraphicFramePr/>
          <p:nvPr/>
        </p:nvGraphicFramePr>
        <p:xfrm>
          <a:off x="1019875" y="163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536825"/>
                <a:gridCol w="536825"/>
                <a:gridCol w="536825"/>
                <a:gridCol w="536825"/>
                <a:gridCol w="536825"/>
                <a:gridCol w="536825"/>
              </a:tblGrid>
              <a:tr h="49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9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0" name="Google Shape;270;p25"/>
          <p:cNvSpPr txBox="1"/>
          <p:nvPr/>
        </p:nvSpPr>
        <p:spPr>
          <a:xfrm>
            <a:off x="5636800" y="2086146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71" name="Google Shape;271;p25"/>
          <p:cNvCxnSpPr>
            <a:stCxn id="264" idx="7"/>
            <a:endCxn id="267" idx="2"/>
          </p:cNvCxnSpPr>
          <p:nvPr/>
        </p:nvCxnSpPr>
        <p:spPr>
          <a:xfrm flipH="1" rot="10800000">
            <a:off x="5682114" y="2340061"/>
            <a:ext cx="6492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5"/>
          <p:cNvCxnSpPr>
            <a:stCxn id="264" idx="5"/>
            <a:endCxn id="265" idx="1"/>
          </p:cNvCxnSpPr>
          <p:nvPr/>
        </p:nvCxnSpPr>
        <p:spPr>
          <a:xfrm>
            <a:off x="5682114" y="2959989"/>
            <a:ext cx="359400" cy="7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5"/>
          <p:cNvCxnSpPr>
            <a:stCxn id="265" idx="7"/>
            <a:endCxn id="267" idx="4"/>
          </p:cNvCxnSpPr>
          <p:nvPr/>
        </p:nvCxnSpPr>
        <p:spPr>
          <a:xfrm flipH="1" rot="10800000">
            <a:off x="6400514" y="2593711"/>
            <a:ext cx="184500" cy="1074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5"/>
          <p:cNvCxnSpPr>
            <a:stCxn id="266" idx="2"/>
            <a:endCxn id="265" idx="6"/>
          </p:cNvCxnSpPr>
          <p:nvPr/>
        </p:nvCxnSpPr>
        <p:spPr>
          <a:xfrm flipH="1">
            <a:off x="6474825" y="3580050"/>
            <a:ext cx="6204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5"/>
          <p:cNvCxnSpPr>
            <a:stCxn id="267" idx="5"/>
            <a:endCxn id="266" idx="0"/>
          </p:cNvCxnSpPr>
          <p:nvPr/>
        </p:nvCxnSpPr>
        <p:spPr>
          <a:xfrm>
            <a:off x="6764464" y="2519414"/>
            <a:ext cx="584700" cy="8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25"/>
          <p:cNvCxnSpPr>
            <a:stCxn id="268" idx="3"/>
            <a:endCxn id="266" idx="0"/>
          </p:cNvCxnSpPr>
          <p:nvPr/>
        </p:nvCxnSpPr>
        <p:spPr>
          <a:xfrm flipH="1">
            <a:off x="7349011" y="2691764"/>
            <a:ext cx="253800" cy="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25"/>
          <p:cNvCxnSpPr>
            <a:stCxn id="268" idx="2"/>
            <a:endCxn id="267" idx="6"/>
          </p:cNvCxnSpPr>
          <p:nvPr/>
        </p:nvCxnSpPr>
        <p:spPr>
          <a:xfrm rot="10800000">
            <a:off x="6838775" y="2340100"/>
            <a:ext cx="6897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64" name="Shape 3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5" name="Google Shape;3365;p142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拓樸排序 Topological Sort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3366" name="Google Shape;3366;p142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找出一種在 DAG 上合理的排列順序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方法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BFS 拔拔樂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DFS 離開點的順序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67" name="Google Shape;3367;p142"/>
          <p:cNvSpPr/>
          <p:nvPr/>
        </p:nvSpPr>
        <p:spPr>
          <a:xfrm>
            <a:off x="3133300" y="291072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/>
          </a:p>
        </p:txBody>
      </p:sp>
      <p:sp>
        <p:nvSpPr>
          <p:cNvPr id="3368" name="Google Shape;3368;p142"/>
          <p:cNvSpPr/>
          <p:nvPr/>
        </p:nvSpPr>
        <p:spPr>
          <a:xfrm>
            <a:off x="4609325" y="3301402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/>
          </a:p>
        </p:txBody>
      </p:sp>
      <p:sp>
        <p:nvSpPr>
          <p:cNvPr id="3369" name="Google Shape;3369;p142"/>
          <p:cNvSpPr/>
          <p:nvPr/>
        </p:nvSpPr>
        <p:spPr>
          <a:xfrm>
            <a:off x="4609250" y="25282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  <p:sp>
        <p:nvSpPr>
          <p:cNvPr id="3370" name="Google Shape;3370;p142"/>
          <p:cNvSpPr/>
          <p:nvPr/>
        </p:nvSpPr>
        <p:spPr>
          <a:xfrm>
            <a:off x="6484625" y="4010602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71" name="Google Shape;3371;p142"/>
          <p:cNvSpPr/>
          <p:nvPr/>
        </p:nvSpPr>
        <p:spPr>
          <a:xfrm>
            <a:off x="3648400" y="4010602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72" name="Google Shape;3372;p142"/>
          <p:cNvSpPr/>
          <p:nvPr/>
        </p:nvSpPr>
        <p:spPr>
          <a:xfrm>
            <a:off x="6336500" y="2975152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73" name="Google Shape;3373;p142"/>
          <p:cNvSpPr/>
          <p:nvPr/>
        </p:nvSpPr>
        <p:spPr>
          <a:xfrm>
            <a:off x="8063675" y="3232852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374" name="Google Shape;3374;p142"/>
          <p:cNvCxnSpPr>
            <a:stCxn id="3367" idx="6"/>
            <a:endCxn id="3369" idx="2"/>
          </p:cNvCxnSpPr>
          <p:nvPr/>
        </p:nvCxnSpPr>
        <p:spPr>
          <a:xfrm flipH="1" rot="10800000">
            <a:off x="3648400" y="2785777"/>
            <a:ext cx="960900" cy="3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5" name="Google Shape;3375;p142"/>
          <p:cNvCxnSpPr>
            <a:stCxn id="3367" idx="6"/>
            <a:endCxn id="3368" idx="2"/>
          </p:cNvCxnSpPr>
          <p:nvPr/>
        </p:nvCxnSpPr>
        <p:spPr>
          <a:xfrm>
            <a:off x="3648400" y="3168277"/>
            <a:ext cx="960900" cy="3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6" name="Google Shape;3376;p142"/>
          <p:cNvCxnSpPr>
            <a:stCxn id="3368" idx="6"/>
            <a:endCxn id="3372" idx="2"/>
          </p:cNvCxnSpPr>
          <p:nvPr/>
        </p:nvCxnSpPr>
        <p:spPr>
          <a:xfrm flipH="1" rot="10800000">
            <a:off x="5124425" y="3232852"/>
            <a:ext cx="1212000" cy="3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7" name="Google Shape;3377;p142"/>
          <p:cNvCxnSpPr>
            <a:stCxn id="3371" idx="6"/>
            <a:endCxn id="3370" idx="2"/>
          </p:cNvCxnSpPr>
          <p:nvPr/>
        </p:nvCxnSpPr>
        <p:spPr>
          <a:xfrm>
            <a:off x="4163500" y="4268152"/>
            <a:ext cx="232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8" name="Google Shape;3378;p142"/>
          <p:cNvCxnSpPr>
            <a:stCxn id="3368" idx="6"/>
            <a:endCxn id="3370" idx="2"/>
          </p:cNvCxnSpPr>
          <p:nvPr/>
        </p:nvCxnSpPr>
        <p:spPr>
          <a:xfrm>
            <a:off x="5124425" y="3558952"/>
            <a:ext cx="1360200" cy="7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9" name="Google Shape;3379;p142"/>
          <p:cNvCxnSpPr>
            <a:stCxn id="3369" idx="6"/>
            <a:endCxn id="3372" idx="2"/>
          </p:cNvCxnSpPr>
          <p:nvPr/>
        </p:nvCxnSpPr>
        <p:spPr>
          <a:xfrm>
            <a:off x="5124350" y="2785839"/>
            <a:ext cx="12123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0" name="Google Shape;3380;p142"/>
          <p:cNvCxnSpPr>
            <a:stCxn id="3372" idx="6"/>
            <a:endCxn id="3373" idx="2"/>
          </p:cNvCxnSpPr>
          <p:nvPr/>
        </p:nvCxnSpPr>
        <p:spPr>
          <a:xfrm>
            <a:off x="6851600" y="3232702"/>
            <a:ext cx="12120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1" name="Google Shape;3381;p142"/>
          <p:cNvSpPr/>
          <p:nvPr/>
        </p:nvSpPr>
        <p:spPr>
          <a:xfrm>
            <a:off x="8063750" y="2586052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382" name="Google Shape;3382;p142"/>
          <p:cNvCxnSpPr>
            <a:stCxn id="3372" idx="6"/>
            <a:endCxn id="3381" idx="2"/>
          </p:cNvCxnSpPr>
          <p:nvPr/>
        </p:nvCxnSpPr>
        <p:spPr>
          <a:xfrm flipH="1" rot="10800000">
            <a:off x="6851600" y="2843602"/>
            <a:ext cx="12123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3" name="Google Shape;3383;p142"/>
          <p:cNvSpPr txBox="1"/>
          <p:nvPr/>
        </p:nvSpPr>
        <p:spPr>
          <a:xfrm>
            <a:off x="5253725" y="1772375"/>
            <a:ext cx="17460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3B2B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 b e g h c d f</a:t>
            </a:r>
            <a:endParaRPr sz="1800">
              <a:solidFill>
                <a:srgbClr val="63B2B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87" name="Shape 3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8" name="Google Shape;3388;p143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BFS 拔拔樂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3389" name="Google Shape;3389;p143"/>
          <p:cNvSpPr/>
          <p:nvPr/>
        </p:nvSpPr>
        <p:spPr>
          <a:xfrm>
            <a:off x="1464025" y="275593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90" name="Google Shape;3390;p143"/>
          <p:cNvSpPr/>
          <p:nvPr/>
        </p:nvSpPr>
        <p:spPr>
          <a:xfrm>
            <a:off x="3395713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91" name="Google Shape;3391;p143"/>
          <p:cNvSpPr/>
          <p:nvPr/>
        </p:nvSpPr>
        <p:spPr>
          <a:xfrm>
            <a:off x="3395713" y="24492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  <p:sp>
        <p:nvSpPr>
          <p:cNvPr id="3392" name="Google Shape;3392;p143"/>
          <p:cNvSpPr/>
          <p:nvPr/>
        </p:nvSpPr>
        <p:spPr>
          <a:xfrm>
            <a:off x="6028975" y="3579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93" name="Google Shape;3393;p143"/>
          <p:cNvSpPr/>
          <p:nvPr/>
        </p:nvSpPr>
        <p:spPr>
          <a:xfrm>
            <a:off x="2501575" y="3579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94" name="Google Shape;3394;p143"/>
          <p:cNvSpPr/>
          <p:nvPr/>
        </p:nvSpPr>
        <p:spPr>
          <a:xfrm>
            <a:off x="5513875" y="2915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95" name="Google Shape;3395;p143"/>
          <p:cNvSpPr/>
          <p:nvPr/>
        </p:nvSpPr>
        <p:spPr>
          <a:xfrm>
            <a:off x="7164875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396" name="Google Shape;3396;p143"/>
          <p:cNvCxnSpPr>
            <a:stCxn id="3389" idx="6"/>
            <a:endCxn id="3391" idx="2"/>
          </p:cNvCxnSpPr>
          <p:nvPr/>
        </p:nvCxnSpPr>
        <p:spPr>
          <a:xfrm flipH="1" rot="10800000">
            <a:off x="1979125" y="2706889"/>
            <a:ext cx="1416600" cy="3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7" name="Google Shape;3397;p143"/>
          <p:cNvCxnSpPr>
            <a:stCxn id="3389" idx="6"/>
            <a:endCxn id="3390" idx="2"/>
          </p:cNvCxnSpPr>
          <p:nvPr/>
        </p:nvCxnSpPr>
        <p:spPr>
          <a:xfrm>
            <a:off x="1979125" y="3013489"/>
            <a:ext cx="1416600" cy="3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8" name="Google Shape;3398;p143"/>
          <p:cNvCxnSpPr>
            <a:stCxn id="3390" idx="6"/>
            <a:endCxn id="3394" idx="2"/>
          </p:cNvCxnSpPr>
          <p:nvPr/>
        </p:nvCxnSpPr>
        <p:spPr>
          <a:xfrm flipH="1" rot="10800000">
            <a:off x="3910813" y="3172864"/>
            <a:ext cx="16032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9" name="Google Shape;3399;p143"/>
          <p:cNvCxnSpPr>
            <a:stCxn id="3393" idx="6"/>
            <a:endCxn id="3392" idx="2"/>
          </p:cNvCxnSpPr>
          <p:nvPr/>
        </p:nvCxnSpPr>
        <p:spPr>
          <a:xfrm>
            <a:off x="3016675" y="3836764"/>
            <a:ext cx="301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0" name="Google Shape;3400;p143"/>
          <p:cNvCxnSpPr>
            <a:stCxn id="3390" idx="6"/>
            <a:endCxn id="3392" idx="2"/>
          </p:cNvCxnSpPr>
          <p:nvPr/>
        </p:nvCxnSpPr>
        <p:spPr>
          <a:xfrm>
            <a:off x="3910813" y="3400564"/>
            <a:ext cx="211830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1" name="Google Shape;3401;p143"/>
          <p:cNvCxnSpPr>
            <a:stCxn id="3391" idx="6"/>
            <a:endCxn id="3394" idx="2"/>
          </p:cNvCxnSpPr>
          <p:nvPr/>
        </p:nvCxnSpPr>
        <p:spPr>
          <a:xfrm>
            <a:off x="3910813" y="2706814"/>
            <a:ext cx="16032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2" name="Google Shape;3402;p143"/>
          <p:cNvCxnSpPr>
            <a:stCxn id="3394" idx="6"/>
            <a:endCxn id="3395" idx="2"/>
          </p:cNvCxnSpPr>
          <p:nvPr/>
        </p:nvCxnSpPr>
        <p:spPr>
          <a:xfrm>
            <a:off x="6028975" y="3172939"/>
            <a:ext cx="11358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3" name="Google Shape;3403;p143"/>
          <p:cNvSpPr/>
          <p:nvPr/>
        </p:nvSpPr>
        <p:spPr>
          <a:xfrm>
            <a:off x="7164875" y="24492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/>
          </a:p>
        </p:txBody>
      </p:sp>
      <p:cxnSp>
        <p:nvCxnSpPr>
          <p:cNvPr id="3404" name="Google Shape;3404;p143"/>
          <p:cNvCxnSpPr>
            <a:stCxn id="3394" idx="6"/>
            <a:endCxn id="3403" idx="2"/>
          </p:cNvCxnSpPr>
          <p:nvPr/>
        </p:nvCxnSpPr>
        <p:spPr>
          <a:xfrm flipH="1" rot="10800000">
            <a:off x="6028975" y="2706739"/>
            <a:ext cx="11358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405" name="Google Shape;3405;p143"/>
          <p:cNvGraphicFramePr/>
          <p:nvPr/>
        </p:nvGraphicFramePr>
        <p:xfrm>
          <a:off x="1522100" y="14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in-degree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406" name="Google Shape;3406;p143"/>
          <p:cNvGraphicFramePr/>
          <p:nvPr/>
        </p:nvGraphicFramePr>
        <p:xfrm>
          <a:off x="3675750" y="7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01200"/>
                <a:gridCol w="370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topo-sort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07" name="Google Shape;3407;p143"/>
          <p:cNvSpPr/>
          <p:nvPr/>
        </p:nvSpPr>
        <p:spPr>
          <a:xfrm>
            <a:off x="2424725" y="4332825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8" name="Google Shape;3408;p143"/>
          <p:cNvSpPr txBox="1"/>
          <p:nvPr/>
        </p:nvSpPr>
        <p:spPr>
          <a:xfrm>
            <a:off x="1677000" y="4373575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queue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12" name="Shape 3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3" name="Google Shape;3413;p144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BFS 拔拔樂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3414" name="Google Shape;3414;p144"/>
          <p:cNvSpPr/>
          <p:nvPr/>
        </p:nvSpPr>
        <p:spPr>
          <a:xfrm>
            <a:off x="1464025" y="275593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15" name="Google Shape;3415;p144"/>
          <p:cNvSpPr/>
          <p:nvPr/>
        </p:nvSpPr>
        <p:spPr>
          <a:xfrm>
            <a:off x="3395713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16" name="Google Shape;3416;p144"/>
          <p:cNvSpPr/>
          <p:nvPr/>
        </p:nvSpPr>
        <p:spPr>
          <a:xfrm>
            <a:off x="3395713" y="24492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  <p:sp>
        <p:nvSpPr>
          <p:cNvPr id="3417" name="Google Shape;3417;p144"/>
          <p:cNvSpPr/>
          <p:nvPr/>
        </p:nvSpPr>
        <p:spPr>
          <a:xfrm>
            <a:off x="6028975" y="3579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18" name="Google Shape;3418;p144"/>
          <p:cNvSpPr/>
          <p:nvPr/>
        </p:nvSpPr>
        <p:spPr>
          <a:xfrm>
            <a:off x="2501575" y="3579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19" name="Google Shape;3419;p144"/>
          <p:cNvSpPr/>
          <p:nvPr/>
        </p:nvSpPr>
        <p:spPr>
          <a:xfrm>
            <a:off x="5513875" y="2915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20" name="Google Shape;3420;p144"/>
          <p:cNvSpPr/>
          <p:nvPr/>
        </p:nvSpPr>
        <p:spPr>
          <a:xfrm>
            <a:off x="7164875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421" name="Google Shape;3421;p144"/>
          <p:cNvCxnSpPr>
            <a:stCxn id="3414" idx="6"/>
            <a:endCxn id="3416" idx="2"/>
          </p:cNvCxnSpPr>
          <p:nvPr/>
        </p:nvCxnSpPr>
        <p:spPr>
          <a:xfrm flipH="1" rot="10800000">
            <a:off x="1979125" y="2706889"/>
            <a:ext cx="1416600" cy="3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2" name="Google Shape;3422;p144"/>
          <p:cNvCxnSpPr>
            <a:stCxn id="3414" idx="6"/>
            <a:endCxn id="3415" idx="2"/>
          </p:cNvCxnSpPr>
          <p:nvPr/>
        </p:nvCxnSpPr>
        <p:spPr>
          <a:xfrm>
            <a:off x="1979125" y="3013489"/>
            <a:ext cx="1416600" cy="3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3" name="Google Shape;3423;p144"/>
          <p:cNvCxnSpPr>
            <a:stCxn id="3415" idx="6"/>
            <a:endCxn id="3419" idx="2"/>
          </p:cNvCxnSpPr>
          <p:nvPr/>
        </p:nvCxnSpPr>
        <p:spPr>
          <a:xfrm flipH="1" rot="10800000">
            <a:off x="3910813" y="3172864"/>
            <a:ext cx="16032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4" name="Google Shape;3424;p144"/>
          <p:cNvCxnSpPr>
            <a:stCxn id="3418" idx="6"/>
            <a:endCxn id="3417" idx="2"/>
          </p:cNvCxnSpPr>
          <p:nvPr/>
        </p:nvCxnSpPr>
        <p:spPr>
          <a:xfrm>
            <a:off x="3016675" y="3836764"/>
            <a:ext cx="301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5" name="Google Shape;3425;p144"/>
          <p:cNvCxnSpPr>
            <a:stCxn id="3415" idx="6"/>
            <a:endCxn id="3417" idx="2"/>
          </p:cNvCxnSpPr>
          <p:nvPr/>
        </p:nvCxnSpPr>
        <p:spPr>
          <a:xfrm>
            <a:off x="3910813" y="3400564"/>
            <a:ext cx="211830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6" name="Google Shape;3426;p144"/>
          <p:cNvCxnSpPr>
            <a:stCxn id="3416" idx="6"/>
            <a:endCxn id="3419" idx="2"/>
          </p:cNvCxnSpPr>
          <p:nvPr/>
        </p:nvCxnSpPr>
        <p:spPr>
          <a:xfrm>
            <a:off x="3910813" y="2706814"/>
            <a:ext cx="16032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7" name="Google Shape;3427;p144"/>
          <p:cNvCxnSpPr>
            <a:stCxn id="3419" idx="6"/>
            <a:endCxn id="3420" idx="2"/>
          </p:cNvCxnSpPr>
          <p:nvPr/>
        </p:nvCxnSpPr>
        <p:spPr>
          <a:xfrm>
            <a:off x="6028975" y="3172939"/>
            <a:ext cx="11358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8" name="Google Shape;3428;p144"/>
          <p:cNvSpPr/>
          <p:nvPr/>
        </p:nvSpPr>
        <p:spPr>
          <a:xfrm>
            <a:off x="7164875" y="24492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/>
          </a:p>
        </p:txBody>
      </p:sp>
      <p:cxnSp>
        <p:nvCxnSpPr>
          <p:cNvPr id="3429" name="Google Shape;3429;p144"/>
          <p:cNvCxnSpPr>
            <a:stCxn id="3419" idx="6"/>
            <a:endCxn id="3428" idx="2"/>
          </p:cNvCxnSpPr>
          <p:nvPr/>
        </p:nvCxnSpPr>
        <p:spPr>
          <a:xfrm flipH="1" rot="10800000">
            <a:off x="6028975" y="2706739"/>
            <a:ext cx="11358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430" name="Google Shape;3430;p144"/>
          <p:cNvGraphicFramePr/>
          <p:nvPr/>
        </p:nvGraphicFramePr>
        <p:xfrm>
          <a:off x="1522100" y="14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in-degree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431" name="Google Shape;3431;p144"/>
          <p:cNvGraphicFramePr/>
          <p:nvPr/>
        </p:nvGraphicFramePr>
        <p:xfrm>
          <a:off x="3675750" y="7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01200"/>
                <a:gridCol w="370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topo-sort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32" name="Google Shape;3432;p144"/>
          <p:cNvSpPr/>
          <p:nvPr/>
        </p:nvSpPr>
        <p:spPr>
          <a:xfrm>
            <a:off x="2604200" y="1399500"/>
            <a:ext cx="707100" cy="9018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3" name="Google Shape;3433;p144"/>
          <p:cNvSpPr/>
          <p:nvPr/>
        </p:nvSpPr>
        <p:spPr>
          <a:xfrm>
            <a:off x="2424725" y="4332825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4" name="Google Shape;3434;p144"/>
          <p:cNvSpPr txBox="1"/>
          <p:nvPr/>
        </p:nvSpPr>
        <p:spPr>
          <a:xfrm>
            <a:off x="1677000" y="4373575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queue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35" name="Google Shape;3435;p144"/>
          <p:cNvSpPr/>
          <p:nvPr/>
        </p:nvSpPr>
        <p:spPr>
          <a:xfrm>
            <a:off x="24247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39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Google Shape;3440;p145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BFS 拔拔樂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3441" name="Google Shape;3441;p145"/>
          <p:cNvSpPr/>
          <p:nvPr/>
        </p:nvSpPr>
        <p:spPr>
          <a:xfrm>
            <a:off x="1464025" y="275593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42" name="Google Shape;3442;p145"/>
          <p:cNvSpPr/>
          <p:nvPr/>
        </p:nvSpPr>
        <p:spPr>
          <a:xfrm>
            <a:off x="3395713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43" name="Google Shape;3443;p145"/>
          <p:cNvSpPr/>
          <p:nvPr/>
        </p:nvSpPr>
        <p:spPr>
          <a:xfrm>
            <a:off x="3395713" y="24492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  <p:sp>
        <p:nvSpPr>
          <p:cNvPr id="3444" name="Google Shape;3444;p145"/>
          <p:cNvSpPr/>
          <p:nvPr/>
        </p:nvSpPr>
        <p:spPr>
          <a:xfrm>
            <a:off x="6028975" y="3579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45" name="Google Shape;3445;p145"/>
          <p:cNvSpPr/>
          <p:nvPr/>
        </p:nvSpPr>
        <p:spPr>
          <a:xfrm>
            <a:off x="2501575" y="3579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46" name="Google Shape;3446;p145"/>
          <p:cNvSpPr/>
          <p:nvPr/>
        </p:nvSpPr>
        <p:spPr>
          <a:xfrm>
            <a:off x="5513875" y="2915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47" name="Google Shape;3447;p145"/>
          <p:cNvSpPr/>
          <p:nvPr/>
        </p:nvSpPr>
        <p:spPr>
          <a:xfrm>
            <a:off x="7164875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448" name="Google Shape;3448;p145"/>
          <p:cNvCxnSpPr>
            <a:stCxn id="3441" idx="6"/>
            <a:endCxn id="3443" idx="2"/>
          </p:cNvCxnSpPr>
          <p:nvPr/>
        </p:nvCxnSpPr>
        <p:spPr>
          <a:xfrm flipH="1" rot="10800000">
            <a:off x="1979125" y="2706889"/>
            <a:ext cx="1416600" cy="3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9" name="Google Shape;3449;p145"/>
          <p:cNvCxnSpPr>
            <a:stCxn id="3441" idx="6"/>
            <a:endCxn id="3442" idx="2"/>
          </p:cNvCxnSpPr>
          <p:nvPr/>
        </p:nvCxnSpPr>
        <p:spPr>
          <a:xfrm>
            <a:off x="1979125" y="3013489"/>
            <a:ext cx="1416600" cy="3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0" name="Google Shape;3450;p145"/>
          <p:cNvCxnSpPr>
            <a:stCxn id="3442" idx="6"/>
            <a:endCxn id="3446" idx="2"/>
          </p:cNvCxnSpPr>
          <p:nvPr/>
        </p:nvCxnSpPr>
        <p:spPr>
          <a:xfrm flipH="1" rot="10800000">
            <a:off x="3910813" y="3172864"/>
            <a:ext cx="16032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1" name="Google Shape;3451;p145"/>
          <p:cNvCxnSpPr>
            <a:stCxn id="3445" idx="6"/>
            <a:endCxn id="3444" idx="2"/>
          </p:cNvCxnSpPr>
          <p:nvPr/>
        </p:nvCxnSpPr>
        <p:spPr>
          <a:xfrm>
            <a:off x="3016675" y="3836764"/>
            <a:ext cx="301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2" name="Google Shape;3452;p145"/>
          <p:cNvCxnSpPr>
            <a:stCxn id="3442" idx="6"/>
            <a:endCxn id="3444" idx="2"/>
          </p:cNvCxnSpPr>
          <p:nvPr/>
        </p:nvCxnSpPr>
        <p:spPr>
          <a:xfrm>
            <a:off x="3910813" y="3400564"/>
            <a:ext cx="211830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3" name="Google Shape;3453;p145"/>
          <p:cNvCxnSpPr>
            <a:stCxn id="3443" idx="6"/>
            <a:endCxn id="3446" idx="2"/>
          </p:cNvCxnSpPr>
          <p:nvPr/>
        </p:nvCxnSpPr>
        <p:spPr>
          <a:xfrm>
            <a:off x="3910813" y="2706814"/>
            <a:ext cx="16032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4" name="Google Shape;3454;p145"/>
          <p:cNvCxnSpPr>
            <a:stCxn id="3446" idx="6"/>
            <a:endCxn id="3447" idx="2"/>
          </p:cNvCxnSpPr>
          <p:nvPr/>
        </p:nvCxnSpPr>
        <p:spPr>
          <a:xfrm>
            <a:off x="6028975" y="3172939"/>
            <a:ext cx="11358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5" name="Google Shape;3455;p145"/>
          <p:cNvSpPr/>
          <p:nvPr/>
        </p:nvSpPr>
        <p:spPr>
          <a:xfrm>
            <a:off x="7164875" y="24492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/>
          </a:p>
        </p:txBody>
      </p:sp>
      <p:cxnSp>
        <p:nvCxnSpPr>
          <p:cNvPr id="3456" name="Google Shape;3456;p145"/>
          <p:cNvCxnSpPr>
            <a:stCxn id="3446" idx="6"/>
            <a:endCxn id="3455" idx="2"/>
          </p:cNvCxnSpPr>
          <p:nvPr/>
        </p:nvCxnSpPr>
        <p:spPr>
          <a:xfrm flipH="1" rot="10800000">
            <a:off x="6028975" y="2706739"/>
            <a:ext cx="11358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457" name="Google Shape;3457;p145"/>
          <p:cNvGraphicFramePr/>
          <p:nvPr/>
        </p:nvGraphicFramePr>
        <p:xfrm>
          <a:off x="1522100" y="14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in-degree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458" name="Google Shape;3458;p145"/>
          <p:cNvGraphicFramePr/>
          <p:nvPr/>
        </p:nvGraphicFramePr>
        <p:xfrm>
          <a:off x="3675750" y="7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01200"/>
                <a:gridCol w="370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topo-sort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59" name="Google Shape;3459;p145"/>
          <p:cNvSpPr/>
          <p:nvPr/>
        </p:nvSpPr>
        <p:spPr>
          <a:xfrm>
            <a:off x="6333800" y="1399500"/>
            <a:ext cx="707100" cy="9018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0" name="Google Shape;3460;p145"/>
          <p:cNvSpPr/>
          <p:nvPr/>
        </p:nvSpPr>
        <p:spPr>
          <a:xfrm>
            <a:off x="2424725" y="4332825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1" name="Google Shape;3461;p145"/>
          <p:cNvSpPr txBox="1"/>
          <p:nvPr/>
        </p:nvSpPr>
        <p:spPr>
          <a:xfrm>
            <a:off x="1677000" y="4373575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queue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62" name="Google Shape;3462;p145"/>
          <p:cNvSpPr/>
          <p:nvPr/>
        </p:nvSpPr>
        <p:spPr>
          <a:xfrm>
            <a:off x="24247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/>
          </a:p>
        </p:txBody>
      </p:sp>
      <p:sp>
        <p:nvSpPr>
          <p:cNvPr id="3463" name="Google Shape;3463;p145"/>
          <p:cNvSpPr/>
          <p:nvPr/>
        </p:nvSpPr>
        <p:spPr>
          <a:xfrm>
            <a:off x="28939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67" name="Shape 3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8" name="Google Shape;3468;p146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BFS 拔拔樂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3469" name="Google Shape;3469;p146"/>
          <p:cNvSpPr/>
          <p:nvPr/>
        </p:nvSpPr>
        <p:spPr>
          <a:xfrm>
            <a:off x="1464025" y="2755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70" name="Google Shape;3470;p146"/>
          <p:cNvSpPr/>
          <p:nvPr/>
        </p:nvSpPr>
        <p:spPr>
          <a:xfrm>
            <a:off x="3395713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71" name="Google Shape;3471;p146"/>
          <p:cNvSpPr/>
          <p:nvPr/>
        </p:nvSpPr>
        <p:spPr>
          <a:xfrm>
            <a:off x="3395713" y="24492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  <p:sp>
        <p:nvSpPr>
          <p:cNvPr id="3472" name="Google Shape;3472;p146"/>
          <p:cNvSpPr/>
          <p:nvPr/>
        </p:nvSpPr>
        <p:spPr>
          <a:xfrm>
            <a:off x="6028975" y="3579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73" name="Google Shape;3473;p146"/>
          <p:cNvSpPr/>
          <p:nvPr/>
        </p:nvSpPr>
        <p:spPr>
          <a:xfrm>
            <a:off x="2501575" y="3579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74" name="Google Shape;3474;p146"/>
          <p:cNvSpPr/>
          <p:nvPr/>
        </p:nvSpPr>
        <p:spPr>
          <a:xfrm>
            <a:off x="5513875" y="2915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75" name="Google Shape;3475;p146"/>
          <p:cNvSpPr/>
          <p:nvPr/>
        </p:nvSpPr>
        <p:spPr>
          <a:xfrm>
            <a:off x="7164875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476" name="Google Shape;3476;p146"/>
          <p:cNvCxnSpPr>
            <a:stCxn id="3469" idx="6"/>
            <a:endCxn id="3471" idx="2"/>
          </p:cNvCxnSpPr>
          <p:nvPr/>
        </p:nvCxnSpPr>
        <p:spPr>
          <a:xfrm flipH="1" rot="10800000">
            <a:off x="1979125" y="2706889"/>
            <a:ext cx="1416600" cy="3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7" name="Google Shape;3477;p146"/>
          <p:cNvCxnSpPr>
            <a:stCxn id="3469" idx="6"/>
            <a:endCxn id="3470" idx="2"/>
          </p:cNvCxnSpPr>
          <p:nvPr/>
        </p:nvCxnSpPr>
        <p:spPr>
          <a:xfrm>
            <a:off x="1979125" y="3013489"/>
            <a:ext cx="1416600" cy="3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8" name="Google Shape;3478;p146"/>
          <p:cNvCxnSpPr>
            <a:stCxn id="3470" idx="6"/>
            <a:endCxn id="3474" idx="2"/>
          </p:cNvCxnSpPr>
          <p:nvPr/>
        </p:nvCxnSpPr>
        <p:spPr>
          <a:xfrm flipH="1" rot="10800000">
            <a:off x="3910813" y="3172864"/>
            <a:ext cx="16032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9" name="Google Shape;3479;p146"/>
          <p:cNvCxnSpPr>
            <a:stCxn id="3473" idx="6"/>
            <a:endCxn id="3472" idx="2"/>
          </p:cNvCxnSpPr>
          <p:nvPr/>
        </p:nvCxnSpPr>
        <p:spPr>
          <a:xfrm>
            <a:off x="3016675" y="3836764"/>
            <a:ext cx="301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0" name="Google Shape;3480;p146"/>
          <p:cNvCxnSpPr>
            <a:stCxn id="3470" idx="6"/>
            <a:endCxn id="3472" idx="2"/>
          </p:cNvCxnSpPr>
          <p:nvPr/>
        </p:nvCxnSpPr>
        <p:spPr>
          <a:xfrm>
            <a:off x="3910813" y="3400564"/>
            <a:ext cx="211830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1" name="Google Shape;3481;p146"/>
          <p:cNvCxnSpPr>
            <a:stCxn id="3471" idx="6"/>
            <a:endCxn id="3474" idx="2"/>
          </p:cNvCxnSpPr>
          <p:nvPr/>
        </p:nvCxnSpPr>
        <p:spPr>
          <a:xfrm>
            <a:off x="3910813" y="2706814"/>
            <a:ext cx="16032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2" name="Google Shape;3482;p146"/>
          <p:cNvCxnSpPr>
            <a:stCxn id="3474" idx="6"/>
            <a:endCxn id="3475" idx="2"/>
          </p:cNvCxnSpPr>
          <p:nvPr/>
        </p:nvCxnSpPr>
        <p:spPr>
          <a:xfrm>
            <a:off x="6028975" y="3172939"/>
            <a:ext cx="11358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3" name="Google Shape;3483;p146"/>
          <p:cNvSpPr/>
          <p:nvPr/>
        </p:nvSpPr>
        <p:spPr>
          <a:xfrm>
            <a:off x="7164875" y="24492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/>
          </a:p>
        </p:txBody>
      </p:sp>
      <p:cxnSp>
        <p:nvCxnSpPr>
          <p:cNvPr id="3484" name="Google Shape;3484;p146"/>
          <p:cNvCxnSpPr>
            <a:stCxn id="3474" idx="6"/>
            <a:endCxn id="3483" idx="2"/>
          </p:cNvCxnSpPr>
          <p:nvPr/>
        </p:nvCxnSpPr>
        <p:spPr>
          <a:xfrm flipH="1" rot="10800000">
            <a:off x="6028975" y="2706739"/>
            <a:ext cx="11358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485" name="Google Shape;3485;p146"/>
          <p:cNvGraphicFramePr/>
          <p:nvPr/>
        </p:nvGraphicFramePr>
        <p:xfrm>
          <a:off x="1522100" y="14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in-degree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486" name="Google Shape;3486;p146"/>
          <p:cNvGraphicFramePr/>
          <p:nvPr/>
        </p:nvGraphicFramePr>
        <p:xfrm>
          <a:off x="3675750" y="7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01200"/>
                <a:gridCol w="370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topo-sort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87" name="Google Shape;3487;p146"/>
          <p:cNvSpPr/>
          <p:nvPr/>
        </p:nvSpPr>
        <p:spPr>
          <a:xfrm>
            <a:off x="2424725" y="4332825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8" name="Google Shape;3488;p146"/>
          <p:cNvSpPr txBox="1"/>
          <p:nvPr/>
        </p:nvSpPr>
        <p:spPr>
          <a:xfrm>
            <a:off x="1677000" y="4373575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queue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89" name="Google Shape;3489;p146"/>
          <p:cNvSpPr/>
          <p:nvPr/>
        </p:nvSpPr>
        <p:spPr>
          <a:xfrm>
            <a:off x="4816875" y="677950"/>
            <a:ext cx="211200" cy="5151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0" name="Google Shape;3490;p146"/>
          <p:cNvSpPr/>
          <p:nvPr/>
        </p:nvSpPr>
        <p:spPr>
          <a:xfrm>
            <a:off x="2424713" y="4332825"/>
            <a:ext cx="4692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D9D9D9"/>
                </a:solidFill>
              </a:rPr>
              <a:t>a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491" name="Google Shape;3491;p146"/>
          <p:cNvSpPr/>
          <p:nvPr/>
        </p:nvSpPr>
        <p:spPr>
          <a:xfrm>
            <a:off x="28939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95" name="Shape 3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6" name="Google Shape;3496;p147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BFS 拔拔樂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3497" name="Google Shape;3497;p147"/>
          <p:cNvSpPr/>
          <p:nvPr/>
        </p:nvSpPr>
        <p:spPr>
          <a:xfrm>
            <a:off x="1464025" y="2755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98" name="Google Shape;3498;p147"/>
          <p:cNvSpPr/>
          <p:nvPr/>
        </p:nvSpPr>
        <p:spPr>
          <a:xfrm>
            <a:off x="3395713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99" name="Google Shape;3499;p147"/>
          <p:cNvSpPr/>
          <p:nvPr/>
        </p:nvSpPr>
        <p:spPr>
          <a:xfrm>
            <a:off x="3395713" y="24492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00" name="Google Shape;3500;p147"/>
          <p:cNvSpPr/>
          <p:nvPr/>
        </p:nvSpPr>
        <p:spPr>
          <a:xfrm>
            <a:off x="6028975" y="3579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01" name="Google Shape;3501;p147"/>
          <p:cNvSpPr/>
          <p:nvPr/>
        </p:nvSpPr>
        <p:spPr>
          <a:xfrm>
            <a:off x="2501575" y="3579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02" name="Google Shape;3502;p147"/>
          <p:cNvSpPr/>
          <p:nvPr/>
        </p:nvSpPr>
        <p:spPr>
          <a:xfrm>
            <a:off x="5513875" y="2915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03" name="Google Shape;3503;p147"/>
          <p:cNvSpPr/>
          <p:nvPr/>
        </p:nvSpPr>
        <p:spPr>
          <a:xfrm>
            <a:off x="7164875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504" name="Google Shape;3504;p147"/>
          <p:cNvCxnSpPr>
            <a:stCxn id="3497" idx="6"/>
            <a:endCxn id="3499" idx="2"/>
          </p:cNvCxnSpPr>
          <p:nvPr/>
        </p:nvCxnSpPr>
        <p:spPr>
          <a:xfrm flipH="1" rot="10800000">
            <a:off x="1979125" y="2706889"/>
            <a:ext cx="1416600" cy="306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5" name="Google Shape;3505;p147"/>
          <p:cNvCxnSpPr>
            <a:stCxn id="3497" idx="6"/>
            <a:endCxn id="3498" idx="2"/>
          </p:cNvCxnSpPr>
          <p:nvPr/>
        </p:nvCxnSpPr>
        <p:spPr>
          <a:xfrm>
            <a:off x="1979125" y="3013489"/>
            <a:ext cx="1416600" cy="3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6" name="Google Shape;3506;p147"/>
          <p:cNvCxnSpPr>
            <a:stCxn id="3498" idx="6"/>
            <a:endCxn id="3502" idx="2"/>
          </p:cNvCxnSpPr>
          <p:nvPr/>
        </p:nvCxnSpPr>
        <p:spPr>
          <a:xfrm flipH="1" rot="10800000">
            <a:off x="3910813" y="3172864"/>
            <a:ext cx="16032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7" name="Google Shape;3507;p147"/>
          <p:cNvCxnSpPr>
            <a:stCxn id="3501" idx="6"/>
            <a:endCxn id="3500" idx="2"/>
          </p:cNvCxnSpPr>
          <p:nvPr/>
        </p:nvCxnSpPr>
        <p:spPr>
          <a:xfrm>
            <a:off x="3016675" y="3836764"/>
            <a:ext cx="301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8" name="Google Shape;3508;p147"/>
          <p:cNvCxnSpPr>
            <a:stCxn id="3498" idx="6"/>
            <a:endCxn id="3500" idx="2"/>
          </p:cNvCxnSpPr>
          <p:nvPr/>
        </p:nvCxnSpPr>
        <p:spPr>
          <a:xfrm>
            <a:off x="3910813" y="3400564"/>
            <a:ext cx="211830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9" name="Google Shape;3509;p147"/>
          <p:cNvCxnSpPr>
            <a:stCxn id="3499" idx="6"/>
            <a:endCxn id="3502" idx="2"/>
          </p:cNvCxnSpPr>
          <p:nvPr/>
        </p:nvCxnSpPr>
        <p:spPr>
          <a:xfrm>
            <a:off x="3910813" y="2706814"/>
            <a:ext cx="16032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0" name="Google Shape;3510;p147"/>
          <p:cNvCxnSpPr>
            <a:stCxn id="3502" idx="6"/>
            <a:endCxn id="3503" idx="2"/>
          </p:cNvCxnSpPr>
          <p:nvPr/>
        </p:nvCxnSpPr>
        <p:spPr>
          <a:xfrm>
            <a:off x="6028975" y="3172939"/>
            <a:ext cx="11358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1" name="Google Shape;3511;p147"/>
          <p:cNvSpPr/>
          <p:nvPr/>
        </p:nvSpPr>
        <p:spPr>
          <a:xfrm>
            <a:off x="7164875" y="24492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/>
          </a:p>
        </p:txBody>
      </p:sp>
      <p:cxnSp>
        <p:nvCxnSpPr>
          <p:cNvPr id="3512" name="Google Shape;3512;p147"/>
          <p:cNvCxnSpPr>
            <a:stCxn id="3502" idx="6"/>
            <a:endCxn id="3511" idx="2"/>
          </p:cNvCxnSpPr>
          <p:nvPr/>
        </p:nvCxnSpPr>
        <p:spPr>
          <a:xfrm flipH="1" rot="10800000">
            <a:off x="6028975" y="2706739"/>
            <a:ext cx="11358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513" name="Google Shape;3513;p147"/>
          <p:cNvGraphicFramePr/>
          <p:nvPr/>
        </p:nvGraphicFramePr>
        <p:xfrm>
          <a:off x="1522100" y="14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in-degree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63B2BB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14" name="Google Shape;3514;p147"/>
          <p:cNvSpPr/>
          <p:nvPr/>
        </p:nvSpPr>
        <p:spPr>
          <a:xfrm>
            <a:off x="2424725" y="4332825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5" name="Google Shape;3515;p147"/>
          <p:cNvSpPr txBox="1"/>
          <p:nvPr/>
        </p:nvSpPr>
        <p:spPr>
          <a:xfrm>
            <a:off x="1677000" y="4373575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queue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3516" name="Google Shape;3516;p147"/>
          <p:cNvGraphicFramePr/>
          <p:nvPr/>
        </p:nvGraphicFramePr>
        <p:xfrm>
          <a:off x="3675750" y="7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01200"/>
                <a:gridCol w="370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topo-sort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17" name="Google Shape;3517;p147"/>
          <p:cNvSpPr/>
          <p:nvPr/>
        </p:nvSpPr>
        <p:spPr>
          <a:xfrm>
            <a:off x="3216450" y="1395575"/>
            <a:ext cx="707100" cy="9018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8" name="Google Shape;3518;p147"/>
          <p:cNvSpPr/>
          <p:nvPr/>
        </p:nvSpPr>
        <p:spPr>
          <a:xfrm>
            <a:off x="24247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/>
          </a:p>
        </p:txBody>
      </p:sp>
      <p:sp>
        <p:nvSpPr>
          <p:cNvPr id="3519" name="Google Shape;3519;p147"/>
          <p:cNvSpPr/>
          <p:nvPr/>
        </p:nvSpPr>
        <p:spPr>
          <a:xfrm>
            <a:off x="28939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23" name="Shape 3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4" name="Google Shape;3524;p148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BFS 拔拔樂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3525" name="Google Shape;3525;p148"/>
          <p:cNvSpPr/>
          <p:nvPr/>
        </p:nvSpPr>
        <p:spPr>
          <a:xfrm>
            <a:off x="1464025" y="2755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26" name="Google Shape;3526;p148"/>
          <p:cNvSpPr/>
          <p:nvPr/>
        </p:nvSpPr>
        <p:spPr>
          <a:xfrm>
            <a:off x="3395713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27" name="Google Shape;3527;p148"/>
          <p:cNvSpPr/>
          <p:nvPr/>
        </p:nvSpPr>
        <p:spPr>
          <a:xfrm>
            <a:off x="3395713" y="24492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28" name="Google Shape;3528;p148"/>
          <p:cNvSpPr/>
          <p:nvPr/>
        </p:nvSpPr>
        <p:spPr>
          <a:xfrm>
            <a:off x="6028975" y="3579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29" name="Google Shape;3529;p148"/>
          <p:cNvSpPr/>
          <p:nvPr/>
        </p:nvSpPr>
        <p:spPr>
          <a:xfrm>
            <a:off x="2501575" y="3579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30" name="Google Shape;3530;p148"/>
          <p:cNvSpPr/>
          <p:nvPr/>
        </p:nvSpPr>
        <p:spPr>
          <a:xfrm>
            <a:off x="5513875" y="2915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31" name="Google Shape;3531;p148"/>
          <p:cNvSpPr/>
          <p:nvPr/>
        </p:nvSpPr>
        <p:spPr>
          <a:xfrm>
            <a:off x="7164875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532" name="Google Shape;3532;p148"/>
          <p:cNvCxnSpPr>
            <a:stCxn id="3525" idx="6"/>
            <a:endCxn id="3527" idx="2"/>
          </p:cNvCxnSpPr>
          <p:nvPr/>
        </p:nvCxnSpPr>
        <p:spPr>
          <a:xfrm flipH="1" rot="10800000">
            <a:off x="1979125" y="2706889"/>
            <a:ext cx="1416600" cy="306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3" name="Google Shape;3533;p148"/>
          <p:cNvCxnSpPr>
            <a:stCxn id="3525" idx="6"/>
            <a:endCxn id="3526" idx="2"/>
          </p:cNvCxnSpPr>
          <p:nvPr/>
        </p:nvCxnSpPr>
        <p:spPr>
          <a:xfrm>
            <a:off x="1979125" y="3013489"/>
            <a:ext cx="1416600" cy="3870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4" name="Google Shape;3534;p148"/>
          <p:cNvCxnSpPr>
            <a:stCxn id="3526" idx="6"/>
            <a:endCxn id="3530" idx="2"/>
          </p:cNvCxnSpPr>
          <p:nvPr/>
        </p:nvCxnSpPr>
        <p:spPr>
          <a:xfrm flipH="1" rot="10800000">
            <a:off x="3910813" y="3172864"/>
            <a:ext cx="16032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5" name="Google Shape;3535;p148"/>
          <p:cNvCxnSpPr>
            <a:stCxn id="3529" idx="6"/>
            <a:endCxn id="3528" idx="2"/>
          </p:cNvCxnSpPr>
          <p:nvPr/>
        </p:nvCxnSpPr>
        <p:spPr>
          <a:xfrm>
            <a:off x="3016675" y="3836764"/>
            <a:ext cx="301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6" name="Google Shape;3536;p148"/>
          <p:cNvCxnSpPr>
            <a:stCxn id="3526" idx="6"/>
            <a:endCxn id="3528" idx="2"/>
          </p:cNvCxnSpPr>
          <p:nvPr/>
        </p:nvCxnSpPr>
        <p:spPr>
          <a:xfrm>
            <a:off x="3910813" y="3400564"/>
            <a:ext cx="211830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7" name="Google Shape;3537;p148"/>
          <p:cNvCxnSpPr>
            <a:stCxn id="3527" idx="6"/>
            <a:endCxn id="3530" idx="2"/>
          </p:cNvCxnSpPr>
          <p:nvPr/>
        </p:nvCxnSpPr>
        <p:spPr>
          <a:xfrm>
            <a:off x="3910813" y="2706814"/>
            <a:ext cx="16032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8" name="Google Shape;3538;p148"/>
          <p:cNvCxnSpPr>
            <a:stCxn id="3530" idx="6"/>
            <a:endCxn id="3531" idx="2"/>
          </p:cNvCxnSpPr>
          <p:nvPr/>
        </p:nvCxnSpPr>
        <p:spPr>
          <a:xfrm>
            <a:off x="6028975" y="3172939"/>
            <a:ext cx="11358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9" name="Google Shape;3539;p148"/>
          <p:cNvSpPr/>
          <p:nvPr/>
        </p:nvSpPr>
        <p:spPr>
          <a:xfrm>
            <a:off x="7164875" y="24492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/>
          </a:p>
        </p:txBody>
      </p:sp>
      <p:cxnSp>
        <p:nvCxnSpPr>
          <p:cNvPr id="3540" name="Google Shape;3540;p148"/>
          <p:cNvCxnSpPr>
            <a:stCxn id="3530" idx="6"/>
            <a:endCxn id="3539" idx="2"/>
          </p:cNvCxnSpPr>
          <p:nvPr/>
        </p:nvCxnSpPr>
        <p:spPr>
          <a:xfrm flipH="1" rot="10800000">
            <a:off x="6028975" y="2706739"/>
            <a:ext cx="11358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541" name="Google Shape;3541;p148"/>
          <p:cNvGraphicFramePr/>
          <p:nvPr/>
        </p:nvGraphicFramePr>
        <p:xfrm>
          <a:off x="1522100" y="14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in-degree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42" name="Google Shape;3542;p148"/>
          <p:cNvSpPr/>
          <p:nvPr/>
        </p:nvSpPr>
        <p:spPr>
          <a:xfrm>
            <a:off x="2424725" y="4332825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3" name="Google Shape;3543;p148"/>
          <p:cNvSpPr txBox="1"/>
          <p:nvPr/>
        </p:nvSpPr>
        <p:spPr>
          <a:xfrm>
            <a:off x="1677000" y="4373575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queue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3544" name="Google Shape;3544;p148"/>
          <p:cNvGraphicFramePr/>
          <p:nvPr/>
        </p:nvGraphicFramePr>
        <p:xfrm>
          <a:off x="3675750" y="7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01200"/>
                <a:gridCol w="370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topo-sort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45" name="Google Shape;3545;p148"/>
          <p:cNvSpPr/>
          <p:nvPr/>
        </p:nvSpPr>
        <p:spPr>
          <a:xfrm>
            <a:off x="5092875" y="1395575"/>
            <a:ext cx="707100" cy="9018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6" name="Google Shape;3546;p148"/>
          <p:cNvSpPr/>
          <p:nvPr/>
        </p:nvSpPr>
        <p:spPr>
          <a:xfrm>
            <a:off x="24247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/>
          </a:p>
        </p:txBody>
      </p:sp>
      <p:sp>
        <p:nvSpPr>
          <p:cNvPr id="3547" name="Google Shape;3547;p148"/>
          <p:cNvSpPr/>
          <p:nvPr/>
        </p:nvSpPr>
        <p:spPr>
          <a:xfrm>
            <a:off x="28939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51" name="Shape 3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2" name="Google Shape;3552;p149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BFS 拔拔樂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3553" name="Google Shape;3553;p149"/>
          <p:cNvSpPr/>
          <p:nvPr/>
        </p:nvSpPr>
        <p:spPr>
          <a:xfrm>
            <a:off x="1464025" y="2755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54" name="Google Shape;3554;p149"/>
          <p:cNvSpPr/>
          <p:nvPr/>
        </p:nvSpPr>
        <p:spPr>
          <a:xfrm>
            <a:off x="3395713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55" name="Google Shape;3555;p149"/>
          <p:cNvSpPr/>
          <p:nvPr/>
        </p:nvSpPr>
        <p:spPr>
          <a:xfrm>
            <a:off x="3395713" y="24492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56" name="Google Shape;3556;p149"/>
          <p:cNvSpPr/>
          <p:nvPr/>
        </p:nvSpPr>
        <p:spPr>
          <a:xfrm>
            <a:off x="6028975" y="3579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57" name="Google Shape;3557;p149"/>
          <p:cNvSpPr/>
          <p:nvPr/>
        </p:nvSpPr>
        <p:spPr>
          <a:xfrm>
            <a:off x="2501575" y="3579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58" name="Google Shape;3558;p149"/>
          <p:cNvSpPr/>
          <p:nvPr/>
        </p:nvSpPr>
        <p:spPr>
          <a:xfrm>
            <a:off x="5513875" y="2915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59" name="Google Shape;3559;p149"/>
          <p:cNvSpPr/>
          <p:nvPr/>
        </p:nvSpPr>
        <p:spPr>
          <a:xfrm>
            <a:off x="7164875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560" name="Google Shape;3560;p149"/>
          <p:cNvCxnSpPr>
            <a:stCxn id="3553" idx="6"/>
            <a:endCxn id="3555" idx="2"/>
          </p:cNvCxnSpPr>
          <p:nvPr/>
        </p:nvCxnSpPr>
        <p:spPr>
          <a:xfrm flipH="1" rot="10800000">
            <a:off x="1979125" y="2706889"/>
            <a:ext cx="1416600" cy="306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1" name="Google Shape;3561;p149"/>
          <p:cNvCxnSpPr>
            <a:stCxn id="3553" idx="6"/>
            <a:endCxn id="3554" idx="2"/>
          </p:cNvCxnSpPr>
          <p:nvPr/>
        </p:nvCxnSpPr>
        <p:spPr>
          <a:xfrm>
            <a:off x="1979125" y="3013489"/>
            <a:ext cx="1416600" cy="3870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2" name="Google Shape;3562;p149"/>
          <p:cNvCxnSpPr>
            <a:stCxn id="3554" idx="6"/>
            <a:endCxn id="3558" idx="2"/>
          </p:cNvCxnSpPr>
          <p:nvPr/>
        </p:nvCxnSpPr>
        <p:spPr>
          <a:xfrm flipH="1" rot="10800000">
            <a:off x="3910813" y="3172864"/>
            <a:ext cx="16032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3" name="Google Shape;3563;p149"/>
          <p:cNvCxnSpPr>
            <a:stCxn id="3557" idx="6"/>
            <a:endCxn id="3556" idx="2"/>
          </p:cNvCxnSpPr>
          <p:nvPr/>
        </p:nvCxnSpPr>
        <p:spPr>
          <a:xfrm>
            <a:off x="3016675" y="3836764"/>
            <a:ext cx="301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4" name="Google Shape;3564;p149"/>
          <p:cNvCxnSpPr>
            <a:stCxn id="3554" idx="6"/>
            <a:endCxn id="3556" idx="2"/>
          </p:cNvCxnSpPr>
          <p:nvPr/>
        </p:nvCxnSpPr>
        <p:spPr>
          <a:xfrm>
            <a:off x="3910813" y="3400564"/>
            <a:ext cx="211830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5" name="Google Shape;3565;p149"/>
          <p:cNvCxnSpPr>
            <a:stCxn id="3555" idx="6"/>
            <a:endCxn id="3558" idx="2"/>
          </p:cNvCxnSpPr>
          <p:nvPr/>
        </p:nvCxnSpPr>
        <p:spPr>
          <a:xfrm>
            <a:off x="3910813" y="2706814"/>
            <a:ext cx="16032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6" name="Google Shape;3566;p149"/>
          <p:cNvCxnSpPr>
            <a:stCxn id="3558" idx="6"/>
            <a:endCxn id="3559" idx="2"/>
          </p:cNvCxnSpPr>
          <p:nvPr/>
        </p:nvCxnSpPr>
        <p:spPr>
          <a:xfrm>
            <a:off x="6028975" y="3172939"/>
            <a:ext cx="11358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7" name="Google Shape;3567;p149"/>
          <p:cNvSpPr/>
          <p:nvPr/>
        </p:nvSpPr>
        <p:spPr>
          <a:xfrm>
            <a:off x="7164875" y="24492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/>
          </a:p>
        </p:txBody>
      </p:sp>
      <p:cxnSp>
        <p:nvCxnSpPr>
          <p:cNvPr id="3568" name="Google Shape;3568;p149"/>
          <p:cNvCxnSpPr>
            <a:stCxn id="3558" idx="6"/>
            <a:endCxn id="3567" idx="2"/>
          </p:cNvCxnSpPr>
          <p:nvPr/>
        </p:nvCxnSpPr>
        <p:spPr>
          <a:xfrm flipH="1" rot="10800000">
            <a:off x="6028975" y="2706739"/>
            <a:ext cx="11358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569" name="Google Shape;3569;p149"/>
          <p:cNvGraphicFramePr/>
          <p:nvPr/>
        </p:nvGraphicFramePr>
        <p:xfrm>
          <a:off x="1522100" y="14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in-degree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63B2BB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70" name="Google Shape;3570;p149"/>
          <p:cNvSpPr/>
          <p:nvPr/>
        </p:nvSpPr>
        <p:spPr>
          <a:xfrm>
            <a:off x="2424725" y="4332825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1" name="Google Shape;3571;p149"/>
          <p:cNvSpPr txBox="1"/>
          <p:nvPr/>
        </p:nvSpPr>
        <p:spPr>
          <a:xfrm>
            <a:off x="1677000" y="4373575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queue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3572" name="Google Shape;3572;p149"/>
          <p:cNvGraphicFramePr/>
          <p:nvPr/>
        </p:nvGraphicFramePr>
        <p:xfrm>
          <a:off x="3675750" y="7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01200"/>
                <a:gridCol w="370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topo-sort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73" name="Google Shape;3573;p149"/>
          <p:cNvSpPr/>
          <p:nvPr/>
        </p:nvSpPr>
        <p:spPr>
          <a:xfrm>
            <a:off x="24247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/>
          </a:p>
        </p:txBody>
      </p:sp>
      <p:sp>
        <p:nvSpPr>
          <p:cNvPr id="3574" name="Google Shape;3574;p149"/>
          <p:cNvSpPr/>
          <p:nvPr/>
        </p:nvSpPr>
        <p:spPr>
          <a:xfrm>
            <a:off x="5092875" y="1395575"/>
            <a:ext cx="707100" cy="9018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5" name="Google Shape;3575;p149"/>
          <p:cNvSpPr/>
          <p:nvPr/>
        </p:nvSpPr>
        <p:spPr>
          <a:xfrm>
            <a:off x="28939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  <p:sp>
        <p:nvSpPr>
          <p:cNvPr id="3576" name="Google Shape;3576;p149"/>
          <p:cNvSpPr/>
          <p:nvPr/>
        </p:nvSpPr>
        <p:spPr>
          <a:xfrm>
            <a:off x="33631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80" name="Shape 3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1" name="Google Shape;3581;p150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BFS 拔拔樂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3582" name="Google Shape;3582;p150"/>
          <p:cNvSpPr/>
          <p:nvPr/>
        </p:nvSpPr>
        <p:spPr>
          <a:xfrm>
            <a:off x="1464025" y="2755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83" name="Google Shape;3583;p150"/>
          <p:cNvSpPr/>
          <p:nvPr/>
        </p:nvSpPr>
        <p:spPr>
          <a:xfrm>
            <a:off x="3395713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84" name="Google Shape;3584;p150"/>
          <p:cNvSpPr/>
          <p:nvPr/>
        </p:nvSpPr>
        <p:spPr>
          <a:xfrm>
            <a:off x="3395713" y="24492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85" name="Google Shape;3585;p150"/>
          <p:cNvSpPr/>
          <p:nvPr/>
        </p:nvSpPr>
        <p:spPr>
          <a:xfrm>
            <a:off x="6028975" y="3579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86" name="Google Shape;3586;p150"/>
          <p:cNvSpPr/>
          <p:nvPr/>
        </p:nvSpPr>
        <p:spPr>
          <a:xfrm>
            <a:off x="2501575" y="3579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87" name="Google Shape;3587;p150"/>
          <p:cNvSpPr/>
          <p:nvPr/>
        </p:nvSpPr>
        <p:spPr>
          <a:xfrm>
            <a:off x="5513875" y="2915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88" name="Google Shape;3588;p150"/>
          <p:cNvSpPr/>
          <p:nvPr/>
        </p:nvSpPr>
        <p:spPr>
          <a:xfrm>
            <a:off x="7164875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589" name="Google Shape;3589;p150"/>
          <p:cNvCxnSpPr>
            <a:stCxn id="3582" idx="6"/>
            <a:endCxn id="3584" idx="2"/>
          </p:cNvCxnSpPr>
          <p:nvPr/>
        </p:nvCxnSpPr>
        <p:spPr>
          <a:xfrm flipH="1" rot="10800000">
            <a:off x="1979125" y="2706889"/>
            <a:ext cx="1416600" cy="306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0" name="Google Shape;3590;p150"/>
          <p:cNvCxnSpPr>
            <a:stCxn id="3582" idx="6"/>
            <a:endCxn id="3583" idx="2"/>
          </p:cNvCxnSpPr>
          <p:nvPr/>
        </p:nvCxnSpPr>
        <p:spPr>
          <a:xfrm>
            <a:off x="1979125" y="3013489"/>
            <a:ext cx="1416600" cy="3870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1" name="Google Shape;3591;p150"/>
          <p:cNvCxnSpPr>
            <a:stCxn id="3583" idx="6"/>
            <a:endCxn id="3587" idx="2"/>
          </p:cNvCxnSpPr>
          <p:nvPr/>
        </p:nvCxnSpPr>
        <p:spPr>
          <a:xfrm flipH="1" rot="10800000">
            <a:off x="3910813" y="3172864"/>
            <a:ext cx="16032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2" name="Google Shape;3592;p150"/>
          <p:cNvCxnSpPr>
            <a:stCxn id="3586" idx="6"/>
            <a:endCxn id="3585" idx="2"/>
          </p:cNvCxnSpPr>
          <p:nvPr/>
        </p:nvCxnSpPr>
        <p:spPr>
          <a:xfrm>
            <a:off x="3016675" y="3836764"/>
            <a:ext cx="301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3" name="Google Shape;3593;p150"/>
          <p:cNvCxnSpPr>
            <a:stCxn id="3583" idx="6"/>
            <a:endCxn id="3585" idx="2"/>
          </p:cNvCxnSpPr>
          <p:nvPr/>
        </p:nvCxnSpPr>
        <p:spPr>
          <a:xfrm>
            <a:off x="3910813" y="3400564"/>
            <a:ext cx="211830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4" name="Google Shape;3594;p150"/>
          <p:cNvCxnSpPr>
            <a:stCxn id="3584" idx="6"/>
            <a:endCxn id="3587" idx="2"/>
          </p:cNvCxnSpPr>
          <p:nvPr/>
        </p:nvCxnSpPr>
        <p:spPr>
          <a:xfrm>
            <a:off x="3910813" y="2706814"/>
            <a:ext cx="16032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5" name="Google Shape;3595;p150"/>
          <p:cNvCxnSpPr>
            <a:stCxn id="3587" idx="6"/>
            <a:endCxn id="3588" idx="2"/>
          </p:cNvCxnSpPr>
          <p:nvPr/>
        </p:nvCxnSpPr>
        <p:spPr>
          <a:xfrm>
            <a:off x="6028975" y="3172939"/>
            <a:ext cx="11358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6" name="Google Shape;3596;p150"/>
          <p:cNvSpPr/>
          <p:nvPr/>
        </p:nvSpPr>
        <p:spPr>
          <a:xfrm>
            <a:off x="7164875" y="24492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/>
          </a:p>
        </p:txBody>
      </p:sp>
      <p:cxnSp>
        <p:nvCxnSpPr>
          <p:cNvPr id="3597" name="Google Shape;3597;p150"/>
          <p:cNvCxnSpPr>
            <a:stCxn id="3587" idx="6"/>
            <a:endCxn id="3596" idx="2"/>
          </p:cNvCxnSpPr>
          <p:nvPr/>
        </p:nvCxnSpPr>
        <p:spPr>
          <a:xfrm flipH="1" rot="10800000">
            <a:off x="6028975" y="2706739"/>
            <a:ext cx="11358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598" name="Google Shape;3598;p150"/>
          <p:cNvGraphicFramePr/>
          <p:nvPr/>
        </p:nvGraphicFramePr>
        <p:xfrm>
          <a:off x="1522100" y="14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in-degree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99" name="Google Shape;3599;p150"/>
          <p:cNvSpPr/>
          <p:nvPr/>
        </p:nvSpPr>
        <p:spPr>
          <a:xfrm>
            <a:off x="2424725" y="4332825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0" name="Google Shape;3600;p150"/>
          <p:cNvSpPr txBox="1"/>
          <p:nvPr/>
        </p:nvSpPr>
        <p:spPr>
          <a:xfrm>
            <a:off x="1677000" y="4373575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queue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3601" name="Google Shape;3601;p150"/>
          <p:cNvGraphicFramePr/>
          <p:nvPr/>
        </p:nvGraphicFramePr>
        <p:xfrm>
          <a:off x="3675750" y="7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01200"/>
                <a:gridCol w="370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topo-sort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 g</a:t>
                      </a:r>
                      <a:endParaRPr sz="1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02" name="Google Shape;3602;p150"/>
          <p:cNvSpPr/>
          <p:nvPr/>
        </p:nvSpPr>
        <p:spPr>
          <a:xfrm>
            <a:off x="4961150" y="677950"/>
            <a:ext cx="211200" cy="5151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3" name="Google Shape;3603;p150"/>
          <p:cNvSpPr/>
          <p:nvPr/>
        </p:nvSpPr>
        <p:spPr>
          <a:xfrm>
            <a:off x="2424713" y="4332825"/>
            <a:ext cx="4692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D9D9D9"/>
                </a:solidFill>
              </a:rPr>
              <a:t>g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604" name="Google Shape;3604;p150"/>
          <p:cNvSpPr/>
          <p:nvPr/>
        </p:nvSpPr>
        <p:spPr>
          <a:xfrm>
            <a:off x="28939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  <p:sp>
        <p:nvSpPr>
          <p:cNvPr id="3605" name="Google Shape;3605;p150"/>
          <p:cNvSpPr/>
          <p:nvPr/>
        </p:nvSpPr>
        <p:spPr>
          <a:xfrm>
            <a:off x="33631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09" name="Shape 3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0" name="Google Shape;3610;p151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BFS 拔拔樂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3611" name="Google Shape;3611;p151"/>
          <p:cNvSpPr/>
          <p:nvPr/>
        </p:nvSpPr>
        <p:spPr>
          <a:xfrm>
            <a:off x="1464025" y="2755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12" name="Google Shape;3612;p151"/>
          <p:cNvSpPr/>
          <p:nvPr/>
        </p:nvSpPr>
        <p:spPr>
          <a:xfrm>
            <a:off x="3395713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13" name="Google Shape;3613;p151"/>
          <p:cNvSpPr/>
          <p:nvPr/>
        </p:nvSpPr>
        <p:spPr>
          <a:xfrm>
            <a:off x="3395713" y="24492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14" name="Google Shape;3614;p151"/>
          <p:cNvSpPr/>
          <p:nvPr/>
        </p:nvSpPr>
        <p:spPr>
          <a:xfrm>
            <a:off x="6028975" y="3579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15" name="Google Shape;3615;p151"/>
          <p:cNvSpPr/>
          <p:nvPr/>
        </p:nvSpPr>
        <p:spPr>
          <a:xfrm>
            <a:off x="2501575" y="3579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16" name="Google Shape;3616;p151"/>
          <p:cNvSpPr/>
          <p:nvPr/>
        </p:nvSpPr>
        <p:spPr>
          <a:xfrm>
            <a:off x="5513875" y="2915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17" name="Google Shape;3617;p151"/>
          <p:cNvSpPr/>
          <p:nvPr/>
        </p:nvSpPr>
        <p:spPr>
          <a:xfrm>
            <a:off x="7164875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618" name="Google Shape;3618;p151"/>
          <p:cNvCxnSpPr>
            <a:stCxn id="3611" idx="6"/>
            <a:endCxn id="3613" idx="2"/>
          </p:cNvCxnSpPr>
          <p:nvPr/>
        </p:nvCxnSpPr>
        <p:spPr>
          <a:xfrm flipH="1" rot="10800000">
            <a:off x="1979125" y="2706889"/>
            <a:ext cx="1416600" cy="306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9" name="Google Shape;3619;p151"/>
          <p:cNvCxnSpPr>
            <a:stCxn id="3611" idx="6"/>
            <a:endCxn id="3612" idx="2"/>
          </p:cNvCxnSpPr>
          <p:nvPr/>
        </p:nvCxnSpPr>
        <p:spPr>
          <a:xfrm>
            <a:off x="1979125" y="3013489"/>
            <a:ext cx="1416600" cy="3870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0" name="Google Shape;3620;p151"/>
          <p:cNvCxnSpPr>
            <a:stCxn id="3612" idx="6"/>
            <a:endCxn id="3616" idx="2"/>
          </p:cNvCxnSpPr>
          <p:nvPr/>
        </p:nvCxnSpPr>
        <p:spPr>
          <a:xfrm flipH="1" rot="10800000">
            <a:off x="3910813" y="3172864"/>
            <a:ext cx="16032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1" name="Google Shape;3621;p151"/>
          <p:cNvCxnSpPr>
            <a:stCxn id="3615" idx="6"/>
            <a:endCxn id="3614" idx="2"/>
          </p:cNvCxnSpPr>
          <p:nvPr/>
        </p:nvCxnSpPr>
        <p:spPr>
          <a:xfrm>
            <a:off x="3016675" y="3836764"/>
            <a:ext cx="30123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2" name="Google Shape;3622;p151"/>
          <p:cNvCxnSpPr>
            <a:stCxn id="3612" idx="6"/>
            <a:endCxn id="3614" idx="2"/>
          </p:cNvCxnSpPr>
          <p:nvPr/>
        </p:nvCxnSpPr>
        <p:spPr>
          <a:xfrm>
            <a:off x="3910813" y="3400564"/>
            <a:ext cx="211830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3" name="Google Shape;3623;p151"/>
          <p:cNvCxnSpPr>
            <a:stCxn id="3613" idx="6"/>
            <a:endCxn id="3616" idx="2"/>
          </p:cNvCxnSpPr>
          <p:nvPr/>
        </p:nvCxnSpPr>
        <p:spPr>
          <a:xfrm>
            <a:off x="3910813" y="2706814"/>
            <a:ext cx="16032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4" name="Google Shape;3624;p151"/>
          <p:cNvCxnSpPr>
            <a:stCxn id="3616" idx="6"/>
            <a:endCxn id="3617" idx="2"/>
          </p:cNvCxnSpPr>
          <p:nvPr/>
        </p:nvCxnSpPr>
        <p:spPr>
          <a:xfrm>
            <a:off x="6028975" y="3172939"/>
            <a:ext cx="11358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5" name="Google Shape;3625;p151"/>
          <p:cNvSpPr/>
          <p:nvPr/>
        </p:nvSpPr>
        <p:spPr>
          <a:xfrm>
            <a:off x="7164875" y="24492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/>
          </a:p>
        </p:txBody>
      </p:sp>
      <p:cxnSp>
        <p:nvCxnSpPr>
          <p:cNvPr id="3626" name="Google Shape;3626;p151"/>
          <p:cNvCxnSpPr>
            <a:stCxn id="3616" idx="6"/>
            <a:endCxn id="3625" idx="2"/>
          </p:cNvCxnSpPr>
          <p:nvPr/>
        </p:nvCxnSpPr>
        <p:spPr>
          <a:xfrm flipH="1" rot="10800000">
            <a:off x="6028975" y="2706739"/>
            <a:ext cx="11358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627" name="Google Shape;3627;p151"/>
          <p:cNvGraphicFramePr/>
          <p:nvPr/>
        </p:nvGraphicFramePr>
        <p:xfrm>
          <a:off x="1522100" y="14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in-degree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28" name="Google Shape;3628;p151"/>
          <p:cNvSpPr/>
          <p:nvPr/>
        </p:nvSpPr>
        <p:spPr>
          <a:xfrm>
            <a:off x="2424725" y="4332825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9" name="Google Shape;3629;p151"/>
          <p:cNvSpPr txBox="1"/>
          <p:nvPr/>
        </p:nvSpPr>
        <p:spPr>
          <a:xfrm>
            <a:off x="1677000" y="4373575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queue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3630" name="Google Shape;3630;p151"/>
          <p:cNvGraphicFramePr/>
          <p:nvPr/>
        </p:nvGraphicFramePr>
        <p:xfrm>
          <a:off x="3675750" y="7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01200"/>
                <a:gridCol w="370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topo-sort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 g</a:t>
                      </a:r>
                      <a:endParaRPr sz="1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31" name="Google Shape;3631;p151"/>
          <p:cNvSpPr/>
          <p:nvPr/>
        </p:nvSpPr>
        <p:spPr>
          <a:xfrm>
            <a:off x="24247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  <p:sp>
        <p:nvSpPr>
          <p:cNvPr id="3632" name="Google Shape;3632;p151"/>
          <p:cNvSpPr/>
          <p:nvPr/>
        </p:nvSpPr>
        <p:spPr>
          <a:xfrm>
            <a:off x="28939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/>
          </a:p>
        </p:txBody>
      </p:sp>
      <p:sp>
        <p:nvSpPr>
          <p:cNvPr id="3633" name="Google Shape;3633;p151"/>
          <p:cNvSpPr/>
          <p:nvPr/>
        </p:nvSpPr>
        <p:spPr>
          <a:xfrm>
            <a:off x="6951225" y="1395575"/>
            <a:ext cx="707100" cy="9018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鄰接矩陣</a:t>
            </a:r>
            <a:r>
              <a:rPr lang="zh-TW" sz="20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存有向邊帶權重 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Code</a:t>
            </a:r>
            <a:endParaRPr sz="4800">
              <a:solidFill>
                <a:srgbClr val="63B2BB"/>
              </a:solidFill>
            </a:endParaRPr>
          </a:p>
        </p:txBody>
      </p:sp>
      <p:pic>
        <p:nvPicPr>
          <p:cNvPr id="283" name="Google Shape;2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25" y="1346826"/>
            <a:ext cx="7883674" cy="25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37" name="Shape 3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8" name="Google Shape;3638;p152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BFS 拔拔樂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3639" name="Google Shape;3639;p152"/>
          <p:cNvSpPr/>
          <p:nvPr/>
        </p:nvSpPr>
        <p:spPr>
          <a:xfrm>
            <a:off x="1464025" y="2755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40" name="Google Shape;3640;p152"/>
          <p:cNvSpPr/>
          <p:nvPr/>
        </p:nvSpPr>
        <p:spPr>
          <a:xfrm>
            <a:off x="3395713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41" name="Google Shape;3641;p152"/>
          <p:cNvSpPr/>
          <p:nvPr/>
        </p:nvSpPr>
        <p:spPr>
          <a:xfrm>
            <a:off x="3395713" y="24492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42" name="Google Shape;3642;p152"/>
          <p:cNvSpPr/>
          <p:nvPr/>
        </p:nvSpPr>
        <p:spPr>
          <a:xfrm>
            <a:off x="6028975" y="3579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43" name="Google Shape;3643;p152"/>
          <p:cNvSpPr/>
          <p:nvPr/>
        </p:nvSpPr>
        <p:spPr>
          <a:xfrm>
            <a:off x="2501575" y="3579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44" name="Google Shape;3644;p152"/>
          <p:cNvSpPr/>
          <p:nvPr/>
        </p:nvSpPr>
        <p:spPr>
          <a:xfrm>
            <a:off x="5513875" y="2915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45" name="Google Shape;3645;p152"/>
          <p:cNvSpPr/>
          <p:nvPr/>
        </p:nvSpPr>
        <p:spPr>
          <a:xfrm>
            <a:off x="7164875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646" name="Google Shape;3646;p152"/>
          <p:cNvCxnSpPr>
            <a:stCxn id="3639" idx="6"/>
            <a:endCxn id="3641" idx="2"/>
          </p:cNvCxnSpPr>
          <p:nvPr/>
        </p:nvCxnSpPr>
        <p:spPr>
          <a:xfrm flipH="1" rot="10800000">
            <a:off x="1979125" y="2706889"/>
            <a:ext cx="1416600" cy="306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7" name="Google Shape;3647;p152"/>
          <p:cNvCxnSpPr>
            <a:stCxn id="3639" idx="6"/>
            <a:endCxn id="3640" idx="2"/>
          </p:cNvCxnSpPr>
          <p:nvPr/>
        </p:nvCxnSpPr>
        <p:spPr>
          <a:xfrm>
            <a:off x="1979125" y="3013489"/>
            <a:ext cx="1416600" cy="3870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8" name="Google Shape;3648;p152"/>
          <p:cNvCxnSpPr>
            <a:stCxn id="3640" idx="6"/>
            <a:endCxn id="3644" idx="2"/>
          </p:cNvCxnSpPr>
          <p:nvPr/>
        </p:nvCxnSpPr>
        <p:spPr>
          <a:xfrm flipH="1" rot="10800000">
            <a:off x="3910813" y="3172864"/>
            <a:ext cx="16032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9" name="Google Shape;3649;p152"/>
          <p:cNvCxnSpPr>
            <a:stCxn id="3643" idx="6"/>
            <a:endCxn id="3642" idx="2"/>
          </p:cNvCxnSpPr>
          <p:nvPr/>
        </p:nvCxnSpPr>
        <p:spPr>
          <a:xfrm>
            <a:off x="3016675" y="3836764"/>
            <a:ext cx="30123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0" name="Google Shape;3650;p152"/>
          <p:cNvCxnSpPr>
            <a:stCxn id="3640" idx="6"/>
            <a:endCxn id="3642" idx="2"/>
          </p:cNvCxnSpPr>
          <p:nvPr/>
        </p:nvCxnSpPr>
        <p:spPr>
          <a:xfrm>
            <a:off x="3910813" y="3400564"/>
            <a:ext cx="211830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1" name="Google Shape;3651;p152"/>
          <p:cNvCxnSpPr>
            <a:stCxn id="3641" idx="6"/>
            <a:endCxn id="3644" idx="2"/>
          </p:cNvCxnSpPr>
          <p:nvPr/>
        </p:nvCxnSpPr>
        <p:spPr>
          <a:xfrm>
            <a:off x="3910813" y="2706814"/>
            <a:ext cx="16032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2" name="Google Shape;3652;p152"/>
          <p:cNvCxnSpPr>
            <a:stCxn id="3644" idx="6"/>
            <a:endCxn id="3645" idx="2"/>
          </p:cNvCxnSpPr>
          <p:nvPr/>
        </p:nvCxnSpPr>
        <p:spPr>
          <a:xfrm>
            <a:off x="6028975" y="3172939"/>
            <a:ext cx="11358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3" name="Google Shape;3653;p152"/>
          <p:cNvSpPr/>
          <p:nvPr/>
        </p:nvSpPr>
        <p:spPr>
          <a:xfrm>
            <a:off x="7164875" y="24492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/>
          </a:p>
        </p:txBody>
      </p:sp>
      <p:cxnSp>
        <p:nvCxnSpPr>
          <p:cNvPr id="3654" name="Google Shape;3654;p152"/>
          <p:cNvCxnSpPr>
            <a:stCxn id="3644" idx="6"/>
            <a:endCxn id="3653" idx="2"/>
          </p:cNvCxnSpPr>
          <p:nvPr/>
        </p:nvCxnSpPr>
        <p:spPr>
          <a:xfrm flipH="1" rot="10800000">
            <a:off x="6028975" y="2706739"/>
            <a:ext cx="11358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655" name="Google Shape;3655;p152"/>
          <p:cNvGraphicFramePr/>
          <p:nvPr/>
        </p:nvGraphicFramePr>
        <p:xfrm>
          <a:off x="1522100" y="14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in-degree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56" name="Google Shape;3656;p152"/>
          <p:cNvSpPr/>
          <p:nvPr/>
        </p:nvSpPr>
        <p:spPr>
          <a:xfrm>
            <a:off x="2424725" y="4332825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7" name="Google Shape;3657;p152"/>
          <p:cNvSpPr txBox="1"/>
          <p:nvPr/>
        </p:nvSpPr>
        <p:spPr>
          <a:xfrm>
            <a:off x="1677000" y="4373575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queue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3658" name="Google Shape;3658;p152"/>
          <p:cNvGraphicFramePr/>
          <p:nvPr/>
        </p:nvGraphicFramePr>
        <p:xfrm>
          <a:off x="3675750" y="7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01200"/>
                <a:gridCol w="370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topo-sort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 g</a:t>
                      </a:r>
                      <a:endParaRPr sz="1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59" name="Google Shape;3659;p152"/>
          <p:cNvSpPr/>
          <p:nvPr/>
        </p:nvSpPr>
        <p:spPr>
          <a:xfrm>
            <a:off x="24247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  <p:sp>
        <p:nvSpPr>
          <p:cNvPr id="3660" name="Google Shape;3660;p152"/>
          <p:cNvSpPr/>
          <p:nvPr/>
        </p:nvSpPr>
        <p:spPr>
          <a:xfrm>
            <a:off x="28939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/>
          </a:p>
        </p:txBody>
      </p:sp>
      <p:sp>
        <p:nvSpPr>
          <p:cNvPr id="3661" name="Google Shape;3661;p152"/>
          <p:cNvSpPr/>
          <p:nvPr/>
        </p:nvSpPr>
        <p:spPr>
          <a:xfrm>
            <a:off x="6951225" y="1395575"/>
            <a:ext cx="707100" cy="9018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65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p153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BFS 拔拔樂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3667" name="Google Shape;3667;p153"/>
          <p:cNvSpPr/>
          <p:nvPr/>
        </p:nvSpPr>
        <p:spPr>
          <a:xfrm>
            <a:off x="1464025" y="2755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68" name="Google Shape;3668;p153"/>
          <p:cNvSpPr/>
          <p:nvPr/>
        </p:nvSpPr>
        <p:spPr>
          <a:xfrm>
            <a:off x="3395713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69" name="Google Shape;3669;p153"/>
          <p:cNvSpPr/>
          <p:nvPr/>
        </p:nvSpPr>
        <p:spPr>
          <a:xfrm>
            <a:off x="3395713" y="244926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70" name="Google Shape;3670;p153"/>
          <p:cNvSpPr/>
          <p:nvPr/>
        </p:nvSpPr>
        <p:spPr>
          <a:xfrm>
            <a:off x="6028975" y="3579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71" name="Google Shape;3671;p153"/>
          <p:cNvSpPr/>
          <p:nvPr/>
        </p:nvSpPr>
        <p:spPr>
          <a:xfrm>
            <a:off x="2501575" y="3579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72" name="Google Shape;3672;p153"/>
          <p:cNvSpPr/>
          <p:nvPr/>
        </p:nvSpPr>
        <p:spPr>
          <a:xfrm>
            <a:off x="5513875" y="2915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73" name="Google Shape;3673;p153"/>
          <p:cNvSpPr/>
          <p:nvPr/>
        </p:nvSpPr>
        <p:spPr>
          <a:xfrm>
            <a:off x="7164875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674" name="Google Shape;3674;p153"/>
          <p:cNvCxnSpPr>
            <a:stCxn id="3667" idx="6"/>
            <a:endCxn id="3669" idx="2"/>
          </p:cNvCxnSpPr>
          <p:nvPr/>
        </p:nvCxnSpPr>
        <p:spPr>
          <a:xfrm flipH="1" rot="10800000">
            <a:off x="1979125" y="2706889"/>
            <a:ext cx="1416600" cy="306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5" name="Google Shape;3675;p153"/>
          <p:cNvCxnSpPr>
            <a:stCxn id="3667" idx="6"/>
            <a:endCxn id="3668" idx="2"/>
          </p:cNvCxnSpPr>
          <p:nvPr/>
        </p:nvCxnSpPr>
        <p:spPr>
          <a:xfrm>
            <a:off x="1979125" y="3013489"/>
            <a:ext cx="1416600" cy="3870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6" name="Google Shape;3676;p153"/>
          <p:cNvCxnSpPr>
            <a:stCxn id="3668" idx="6"/>
            <a:endCxn id="3672" idx="2"/>
          </p:cNvCxnSpPr>
          <p:nvPr/>
        </p:nvCxnSpPr>
        <p:spPr>
          <a:xfrm flipH="1" rot="10800000">
            <a:off x="3910813" y="3172864"/>
            <a:ext cx="16032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7" name="Google Shape;3677;p153"/>
          <p:cNvCxnSpPr>
            <a:stCxn id="3671" idx="6"/>
            <a:endCxn id="3670" idx="2"/>
          </p:cNvCxnSpPr>
          <p:nvPr/>
        </p:nvCxnSpPr>
        <p:spPr>
          <a:xfrm>
            <a:off x="3016675" y="3836764"/>
            <a:ext cx="30123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8" name="Google Shape;3678;p153"/>
          <p:cNvCxnSpPr>
            <a:stCxn id="3668" idx="6"/>
            <a:endCxn id="3670" idx="2"/>
          </p:cNvCxnSpPr>
          <p:nvPr/>
        </p:nvCxnSpPr>
        <p:spPr>
          <a:xfrm>
            <a:off x="3910813" y="3400564"/>
            <a:ext cx="211830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9" name="Google Shape;3679;p153"/>
          <p:cNvCxnSpPr>
            <a:stCxn id="3669" idx="6"/>
            <a:endCxn id="3672" idx="2"/>
          </p:cNvCxnSpPr>
          <p:nvPr/>
        </p:nvCxnSpPr>
        <p:spPr>
          <a:xfrm>
            <a:off x="3910813" y="2706814"/>
            <a:ext cx="16032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0" name="Google Shape;3680;p153"/>
          <p:cNvCxnSpPr>
            <a:stCxn id="3672" idx="6"/>
            <a:endCxn id="3673" idx="2"/>
          </p:cNvCxnSpPr>
          <p:nvPr/>
        </p:nvCxnSpPr>
        <p:spPr>
          <a:xfrm>
            <a:off x="6028975" y="3172939"/>
            <a:ext cx="11358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1" name="Google Shape;3681;p153"/>
          <p:cNvSpPr/>
          <p:nvPr/>
        </p:nvSpPr>
        <p:spPr>
          <a:xfrm>
            <a:off x="7164875" y="24492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/>
          </a:p>
        </p:txBody>
      </p:sp>
      <p:cxnSp>
        <p:nvCxnSpPr>
          <p:cNvPr id="3682" name="Google Shape;3682;p153"/>
          <p:cNvCxnSpPr>
            <a:stCxn id="3672" idx="6"/>
            <a:endCxn id="3681" idx="2"/>
          </p:cNvCxnSpPr>
          <p:nvPr/>
        </p:nvCxnSpPr>
        <p:spPr>
          <a:xfrm flipH="1" rot="10800000">
            <a:off x="6028975" y="2706739"/>
            <a:ext cx="11358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683" name="Google Shape;3683;p153"/>
          <p:cNvGraphicFramePr/>
          <p:nvPr/>
        </p:nvGraphicFramePr>
        <p:xfrm>
          <a:off x="1522100" y="14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in-degree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84" name="Google Shape;3684;p153"/>
          <p:cNvSpPr/>
          <p:nvPr/>
        </p:nvSpPr>
        <p:spPr>
          <a:xfrm>
            <a:off x="2424725" y="4332825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5" name="Google Shape;3685;p153"/>
          <p:cNvSpPr txBox="1"/>
          <p:nvPr/>
        </p:nvSpPr>
        <p:spPr>
          <a:xfrm>
            <a:off x="1677000" y="4373575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queue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3686" name="Google Shape;3686;p153"/>
          <p:cNvGraphicFramePr/>
          <p:nvPr/>
        </p:nvGraphicFramePr>
        <p:xfrm>
          <a:off x="3675750" y="7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01200"/>
                <a:gridCol w="370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topo-sort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 g b</a:t>
                      </a:r>
                      <a:endParaRPr sz="1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87" name="Google Shape;3687;p153"/>
          <p:cNvSpPr/>
          <p:nvPr/>
        </p:nvSpPr>
        <p:spPr>
          <a:xfrm>
            <a:off x="5131300" y="677950"/>
            <a:ext cx="211200" cy="5151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8" name="Google Shape;3688;p153"/>
          <p:cNvSpPr/>
          <p:nvPr/>
        </p:nvSpPr>
        <p:spPr>
          <a:xfrm>
            <a:off x="2424713" y="4332825"/>
            <a:ext cx="4692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D9D9D9"/>
                </a:solidFill>
              </a:rPr>
              <a:t>b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689" name="Google Shape;3689;p153"/>
          <p:cNvSpPr/>
          <p:nvPr/>
        </p:nvSpPr>
        <p:spPr>
          <a:xfrm>
            <a:off x="28939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93" name="Shape 3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4" name="Google Shape;3694;p154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BFS 拔拔樂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3695" name="Google Shape;3695;p154"/>
          <p:cNvSpPr/>
          <p:nvPr/>
        </p:nvSpPr>
        <p:spPr>
          <a:xfrm>
            <a:off x="1464025" y="2755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96" name="Google Shape;3696;p154"/>
          <p:cNvSpPr/>
          <p:nvPr/>
        </p:nvSpPr>
        <p:spPr>
          <a:xfrm>
            <a:off x="3395713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97" name="Google Shape;3697;p154"/>
          <p:cNvSpPr/>
          <p:nvPr/>
        </p:nvSpPr>
        <p:spPr>
          <a:xfrm>
            <a:off x="3395713" y="244926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98" name="Google Shape;3698;p154"/>
          <p:cNvSpPr/>
          <p:nvPr/>
        </p:nvSpPr>
        <p:spPr>
          <a:xfrm>
            <a:off x="6028975" y="3579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99" name="Google Shape;3699;p154"/>
          <p:cNvSpPr/>
          <p:nvPr/>
        </p:nvSpPr>
        <p:spPr>
          <a:xfrm>
            <a:off x="2501575" y="3579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00" name="Google Shape;3700;p154"/>
          <p:cNvSpPr/>
          <p:nvPr/>
        </p:nvSpPr>
        <p:spPr>
          <a:xfrm>
            <a:off x="5513875" y="2915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01" name="Google Shape;3701;p154"/>
          <p:cNvSpPr/>
          <p:nvPr/>
        </p:nvSpPr>
        <p:spPr>
          <a:xfrm>
            <a:off x="7164875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702" name="Google Shape;3702;p154"/>
          <p:cNvCxnSpPr>
            <a:stCxn id="3695" idx="6"/>
            <a:endCxn id="3697" idx="2"/>
          </p:cNvCxnSpPr>
          <p:nvPr/>
        </p:nvCxnSpPr>
        <p:spPr>
          <a:xfrm flipH="1" rot="10800000">
            <a:off x="1979125" y="2706889"/>
            <a:ext cx="1416600" cy="306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3" name="Google Shape;3703;p154"/>
          <p:cNvCxnSpPr>
            <a:stCxn id="3695" idx="6"/>
            <a:endCxn id="3696" idx="2"/>
          </p:cNvCxnSpPr>
          <p:nvPr/>
        </p:nvCxnSpPr>
        <p:spPr>
          <a:xfrm>
            <a:off x="1979125" y="3013489"/>
            <a:ext cx="1416600" cy="3870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4" name="Google Shape;3704;p154"/>
          <p:cNvCxnSpPr>
            <a:stCxn id="3696" idx="6"/>
            <a:endCxn id="3700" idx="2"/>
          </p:cNvCxnSpPr>
          <p:nvPr/>
        </p:nvCxnSpPr>
        <p:spPr>
          <a:xfrm flipH="1" rot="10800000">
            <a:off x="3910813" y="3172864"/>
            <a:ext cx="16032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5" name="Google Shape;3705;p154"/>
          <p:cNvCxnSpPr>
            <a:stCxn id="3699" idx="6"/>
            <a:endCxn id="3698" idx="2"/>
          </p:cNvCxnSpPr>
          <p:nvPr/>
        </p:nvCxnSpPr>
        <p:spPr>
          <a:xfrm>
            <a:off x="3016675" y="3836764"/>
            <a:ext cx="30123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6" name="Google Shape;3706;p154"/>
          <p:cNvCxnSpPr>
            <a:stCxn id="3696" idx="6"/>
            <a:endCxn id="3698" idx="2"/>
          </p:cNvCxnSpPr>
          <p:nvPr/>
        </p:nvCxnSpPr>
        <p:spPr>
          <a:xfrm>
            <a:off x="3910813" y="3400564"/>
            <a:ext cx="211830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7" name="Google Shape;3707;p154"/>
          <p:cNvCxnSpPr>
            <a:stCxn id="3697" idx="6"/>
            <a:endCxn id="3700" idx="2"/>
          </p:cNvCxnSpPr>
          <p:nvPr/>
        </p:nvCxnSpPr>
        <p:spPr>
          <a:xfrm>
            <a:off x="3910813" y="2706814"/>
            <a:ext cx="1603200" cy="4662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8" name="Google Shape;3708;p154"/>
          <p:cNvCxnSpPr>
            <a:stCxn id="3700" idx="6"/>
            <a:endCxn id="3701" idx="2"/>
          </p:cNvCxnSpPr>
          <p:nvPr/>
        </p:nvCxnSpPr>
        <p:spPr>
          <a:xfrm>
            <a:off x="6028975" y="3172939"/>
            <a:ext cx="11358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9" name="Google Shape;3709;p154"/>
          <p:cNvSpPr/>
          <p:nvPr/>
        </p:nvSpPr>
        <p:spPr>
          <a:xfrm>
            <a:off x="7164875" y="24492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/>
          </a:p>
        </p:txBody>
      </p:sp>
      <p:cxnSp>
        <p:nvCxnSpPr>
          <p:cNvPr id="3710" name="Google Shape;3710;p154"/>
          <p:cNvCxnSpPr>
            <a:stCxn id="3700" idx="6"/>
            <a:endCxn id="3709" idx="2"/>
          </p:cNvCxnSpPr>
          <p:nvPr/>
        </p:nvCxnSpPr>
        <p:spPr>
          <a:xfrm flipH="1" rot="10800000">
            <a:off x="6028975" y="2706739"/>
            <a:ext cx="11358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711" name="Google Shape;3711;p154"/>
          <p:cNvGraphicFramePr/>
          <p:nvPr/>
        </p:nvGraphicFramePr>
        <p:xfrm>
          <a:off x="1522100" y="14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in-degree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12" name="Google Shape;3712;p154"/>
          <p:cNvSpPr/>
          <p:nvPr/>
        </p:nvSpPr>
        <p:spPr>
          <a:xfrm>
            <a:off x="2424725" y="4332825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3" name="Google Shape;3713;p154"/>
          <p:cNvSpPr txBox="1"/>
          <p:nvPr/>
        </p:nvSpPr>
        <p:spPr>
          <a:xfrm>
            <a:off x="1677000" y="4373575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queue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3714" name="Google Shape;3714;p154"/>
          <p:cNvGraphicFramePr/>
          <p:nvPr/>
        </p:nvGraphicFramePr>
        <p:xfrm>
          <a:off x="3675750" y="7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01200"/>
                <a:gridCol w="370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topo-sort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 g b</a:t>
                      </a:r>
                      <a:endParaRPr sz="1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15" name="Google Shape;3715;p154"/>
          <p:cNvSpPr/>
          <p:nvPr/>
        </p:nvSpPr>
        <p:spPr>
          <a:xfrm>
            <a:off x="24247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/>
          </a:p>
        </p:txBody>
      </p:sp>
      <p:sp>
        <p:nvSpPr>
          <p:cNvPr id="3716" name="Google Shape;3716;p154"/>
          <p:cNvSpPr/>
          <p:nvPr/>
        </p:nvSpPr>
        <p:spPr>
          <a:xfrm>
            <a:off x="3842025" y="1395575"/>
            <a:ext cx="707100" cy="9018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20" name="Shape 3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1" name="Google Shape;3721;p155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BFS 拔拔樂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3722" name="Google Shape;3722;p155"/>
          <p:cNvSpPr/>
          <p:nvPr/>
        </p:nvSpPr>
        <p:spPr>
          <a:xfrm>
            <a:off x="1464025" y="2755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23" name="Google Shape;3723;p155"/>
          <p:cNvSpPr/>
          <p:nvPr/>
        </p:nvSpPr>
        <p:spPr>
          <a:xfrm>
            <a:off x="3395713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24" name="Google Shape;3724;p155"/>
          <p:cNvSpPr/>
          <p:nvPr/>
        </p:nvSpPr>
        <p:spPr>
          <a:xfrm>
            <a:off x="3395713" y="244926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25" name="Google Shape;3725;p155"/>
          <p:cNvSpPr/>
          <p:nvPr/>
        </p:nvSpPr>
        <p:spPr>
          <a:xfrm>
            <a:off x="6028975" y="3579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26" name="Google Shape;3726;p155"/>
          <p:cNvSpPr/>
          <p:nvPr/>
        </p:nvSpPr>
        <p:spPr>
          <a:xfrm>
            <a:off x="2501575" y="3579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27" name="Google Shape;3727;p155"/>
          <p:cNvSpPr/>
          <p:nvPr/>
        </p:nvSpPr>
        <p:spPr>
          <a:xfrm>
            <a:off x="5513875" y="2915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28" name="Google Shape;3728;p155"/>
          <p:cNvSpPr/>
          <p:nvPr/>
        </p:nvSpPr>
        <p:spPr>
          <a:xfrm>
            <a:off x="7164875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729" name="Google Shape;3729;p155"/>
          <p:cNvCxnSpPr>
            <a:stCxn id="3722" idx="6"/>
            <a:endCxn id="3724" idx="2"/>
          </p:cNvCxnSpPr>
          <p:nvPr/>
        </p:nvCxnSpPr>
        <p:spPr>
          <a:xfrm flipH="1" rot="10800000">
            <a:off x="1979125" y="2706889"/>
            <a:ext cx="1416600" cy="306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0" name="Google Shape;3730;p155"/>
          <p:cNvCxnSpPr>
            <a:stCxn id="3722" idx="6"/>
            <a:endCxn id="3723" idx="2"/>
          </p:cNvCxnSpPr>
          <p:nvPr/>
        </p:nvCxnSpPr>
        <p:spPr>
          <a:xfrm>
            <a:off x="1979125" y="3013489"/>
            <a:ext cx="1416600" cy="3870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1" name="Google Shape;3731;p155"/>
          <p:cNvCxnSpPr>
            <a:stCxn id="3723" idx="6"/>
            <a:endCxn id="3727" idx="2"/>
          </p:cNvCxnSpPr>
          <p:nvPr/>
        </p:nvCxnSpPr>
        <p:spPr>
          <a:xfrm flipH="1" rot="10800000">
            <a:off x="3910813" y="3172864"/>
            <a:ext cx="16032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2" name="Google Shape;3732;p155"/>
          <p:cNvCxnSpPr>
            <a:stCxn id="3726" idx="6"/>
            <a:endCxn id="3725" idx="2"/>
          </p:cNvCxnSpPr>
          <p:nvPr/>
        </p:nvCxnSpPr>
        <p:spPr>
          <a:xfrm>
            <a:off x="3016675" y="3836764"/>
            <a:ext cx="30123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3" name="Google Shape;3733;p155"/>
          <p:cNvCxnSpPr>
            <a:stCxn id="3723" idx="6"/>
            <a:endCxn id="3725" idx="2"/>
          </p:cNvCxnSpPr>
          <p:nvPr/>
        </p:nvCxnSpPr>
        <p:spPr>
          <a:xfrm>
            <a:off x="3910813" y="3400564"/>
            <a:ext cx="211830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4" name="Google Shape;3734;p155"/>
          <p:cNvCxnSpPr>
            <a:stCxn id="3724" idx="6"/>
            <a:endCxn id="3727" idx="2"/>
          </p:cNvCxnSpPr>
          <p:nvPr/>
        </p:nvCxnSpPr>
        <p:spPr>
          <a:xfrm>
            <a:off x="3910813" y="2706814"/>
            <a:ext cx="1603200" cy="4662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5" name="Google Shape;3735;p155"/>
          <p:cNvCxnSpPr>
            <a:stCxn id="3727" idx="6"/>
            <a:endCxn id="3728" idx="2"/>
          </p:cNvCxnSpPr>
          <p:nvPr/>
        </p:nvCxnSpPr>
        <p:spPr>
          <a:xfrm>
            <a:off x="6028975" y="3172939"/>
            <a:ext cx="11358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6" name="Google Shape;3736;p155"/>
          <p:cNvSpPr/>
          <p:nvPr/>
        </p:nvSpPr>
        <p:spPr>
          <a:xfrm>
            <a:off x="7164875" y="24492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/>
          </a:p>
        </p:txBody>
      </p:sp>
      <p:cxnSp>
        <p:nvCxnSpPr>
          <p:cNvPr id="3737" name="Google Shape;3737;p155"/>
          <p:cNvCxnSpPr>
            <a:stCxn id="3727" idx="6"/>
            <a:endCxn id="3736" idx="2"/>
          </p:cNvCxnSpPr>
          <p:nvPr/>
        </p:nvCxnSpPr>
        <p:spPr>
          <a:xfrm flipH="1" rot="10800000">
            <a:off x="6028975" y="2706739"/>
            <a:ext cx="11358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738" name="Google Shape;3738;p155"/>
          <p:cNvGraphicFramePr/>
          <p:nvPr/>
        </p:nvGraphicFramePr>
        <p:xfrm>
          <a:off x="1522100" y="14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in-degree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39" name="Google Shape;3739;p155"/>
          <p:cNvSpPr/>
          <p:nvPr/>
        </p:nvSpPr>
        <p:spPr>
          <a:xfrm>
            <a:off x="2424725" y="4332825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0" name="Google Shape;3740;p155"/>
          <p:cNvSpPr txBox="1"/>
          <p:nvPr/>
        </p:nvSpPr>
        <p:spPr>
          <a:xfrm>
            <a:off x="1677000" y="4373575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queue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3741" name="Google Shape;3741;p155"/>
          <p:cNvGraphicFramePr/>
          <p:nvPr/>
        </p:nvGraphicFramePr>
        <p:xfrm>
          <a:off x="3675750" y="7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01200"/>
                <a:gridCol w="370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topo-sort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 g b</a:t>
                      </a:r>
                      <a:endParaRPr sz="1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42" name="Google Shape;3742;p155"/>
          <p:cNvSpPr/>
          <p:nvPr/>
        </p:nvSpPr>
        <p:spPr>
          <a:xfrm>
            <a:off x="24247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/>
          </a:p>
        </p:txBody>
      </p:sp>
      <p:sp>
        <p:nvSpPr>
          <p:cNvPr id="3743" name="Google Shape;3743;p155"/>
          <p:cNvSpPr/>
          <p:nvPr/>
        </p:nvSpPr>
        <p:spPr>
          <a:xfrm>
            <a:off x="3842025" y="1395575"/>
            <a:ext cx="707100" cy="9018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47" name="Shape 3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8" name="Google Shape;3748;p156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BFS 拔拔樂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3749" name="Google Shape;3749;p156"/>
          <p:cNvSpPr/>
          <p:nvPr/>
        </p:nvSpPr>
        <p:spPr>
          <a:xfrm>
            <a:off x="1464025" y="2755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50" name="Google Shape;3750;p156"/>
          <p:cNvSpPr/>
          <p:nvPr/>
        </p:nvSpPr>
        <p:spPr>
          <a:xfrm>
            <a:off x="3395713" y="31430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51" name="Google Shape;3751;p156"/>
          <p:cNvSpPr/>
          <p:nvPr/>
        </p:nvSpPr>
        <p:spPr>
          <a:xfrm>
            <a:off x="3395713" y="244926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52" name="Google Shape;3752;p156"/>
          <p:cNvSpPr/>
          <p:nvPr/>
        </p:nvSpPr>
        <p:spPr>
          <a:xfrm>
            <a:off x="6028975" y="3579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53" name="Google Shape;3753;p156"/>
          <p:cNvSpPr/>
          <p:nvPr/>
        </p:nvSpPr>
        <p:spPr>
          <a:xfrm>
            <a:off x="2501575" y="3579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54" name="Google Shape;3754;p156"/>
          <p:cNvSpPr/>
          <p:nvPr/>
        </p:nvSpPr>
        <p:spPr>
          <a:xfrm>
            <a:off x="5513875" y="2915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55" name="Google Shape;3755;p156"/>
          <p:cNvSpPr/>
          <p:nvPr/>
        </p:nvSpPr>
        <p:spPr>
          <a:xfrm>
            <a:off x="7164875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756" name="Google Shape;3756;p156"/>
          <p:cNvCxnSpPr>
            <a:stCxn id="3749" idx="6"/>
            <a:endCxn id="3751" idx="2"/>
          </p:cNvCxnSpPr>
          <p:nvPr/>
        </p:nvCxnSpPr>
        <p:spPr>
          <a:xfrm flipH="1" rot="10800000">
            <a:off x="1979125" y="2706889"/>
            <a:ext cx="1416600" cy="306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7" name="Google Shape;3757;p156"/>
          <p:cNvCxnSpPr>
            <a:stCxn id="3749" idx="6"/>
            <a:endCxn id="3750" idx="2"/>
          </p:cNvCxnSpPr>
          <p:nvPr/>
        </p:nvCxnSpPr>
        <p:spPr>
          <a:xfrm>
            <a:off x="1979125" y="3013489"/>
            <a:ext cx="1416600" cy="3870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8" name="Google Shape;3758;p156"/>
          <p:cNvCxnSpPr>
            <a:stCxn id="3750" idx="6"/>
            <a:endCxn id="3754" idx="2"/>
          </p:cNvCxnSpPr>
          <p:nvPr/>
        </p:nvCxnSpPr>
        <p:spPr>
          <a:xfrm flipH="1" rot="10800000">
            <a:off x="3910813" y="3172864"/>
            <a:ext cx="16032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9" name="Google Shape;3759;p156"/>
          <p:cNvCxnSpPr>
            <a:stCxn id="3753" idx="6"/>
            <a:endCxn id="3752" idx="2"/>
          </p:cNvCxnSpPr>
          <p:nvPr/>
        </p:nvCxnSpPr>
        <p:spPr>
          <a:xfrm>
            <a:off x="3016675" y="3836764"/>
            <a:ext cx="30123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0" name="Google Shape;3760;p156"/>
          <p:cNvCxnSpPr>
            <a:stCxn id="3750" idx="6"/>
            <a:endCxn id="3752" idx="2"/>
          </p:cNvCxnSpPr>
          <p:nvPr/>
        </p:nvCxnSpPr>
        <p:spPr>
          <a:xfrm>
            <a:off x="3910813" y="3400564"/>
            <a:ext cx="211830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1" name="Google Shape;3761;p156"/>
          <p:cNvCxnSpPr>
            <a:stCxn id="3751" idx="6"/>
            <a:endCxn id="3754" idx="2"/>
          </p:cNvCxnSpPr>
          <p:nvPr/>
        </p:nvCxnSpPr>
        <p:spPr>
          <a:xfrm>
            <a:off x="3910813" y="2706814"/>
            <a:ext cx="1603200" cy="4662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2" name="Google Shape;3762;p156"/>
          <p:cNvCxnSpPr>
            <a:stCxn id="3754" idx="6"/>
            <a:endCxn id="3755" idx="2"/>
          </p:cNvCxnSpPr>
          <p:nvPr/>
        </p:nvCxnSpPr>
        <p:spPr>
          <a:xfrm>
            <a:off x="6028975" y="3172939"/>
            <a:ext cx="11358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3" name="Google Shape;3763;p156"/>
          <p:cNvSpPr/>
          <p:nvPr/>
        </p:nvSpPr>
        <p:spPr>
          <a:xfrm>
            <a:off x="7164875" y="24492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/>
          </a:p>
        </p:txBody>
      </p:sp>
      <p:cxnSp>
        <p:nvCxnSpPr>
          <p:cNvPr id="3764" name="Google Shape;3764;p156"/>
          <p:cNvCxnSpPr>
            <a:stCxn id="3754" idx="6"/>
            <a:endCxn id="3763" idx="2"/>
          </p:cNvCxnSpPr>
          <p:nvPr/>
        </p:nvCxnSpPr>
        <p:spPr>
          <a:xfrm flipH="1" rot="10800000">
            <a:off x="6028975" y="2706739"/>
            <a:ext cx="11358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765" name="Google Shape;3765;p156"/>
          <p:cNvGraphicFramePr/>
          <p:nvPr/>
        </p:nvGraphicFramePr>
        <p:xfrm>
          <a:off x="1522100" y="14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in-degree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66" name="Google Shape;3766;p156"/>
          <p:cNvSpPr/>
          <p:nvPr/>
        </p:nvSpPr>
        <p:spPr>
          <a:xfrm>
            <a:off x="2424725" y="4332825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7" name="Google Shape;3767;p156"/>
          <p:cNvSpPr txBox="1"/>
          <p:nvPr/>
        </p:nvSpPr>
        <p:spPr>
          <a:xfrm>
            <a:off x="1677000" y="4373575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queue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3768" name="Google Shape;3768;p156"/>
          <p:cNvGraphicFramePr/>
          <p:nvPr/>
        </p:nvGraphicFramePr>
        <p:xfrm>
          <a:off x="3675750" y="7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01200"/>
                <a:gridCol w="370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topo-sort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 g b e</a:t>
                      </a:r>
                      <a:endParaRPr sz="1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69" name="Google Shape;3769;p156"/>
          <p:cNvSpPr/>
          <p:nvPr/>
        </p:nvSpPr>
        <p:spPr>
          <a:xfrm>
            <a:off x="5271350" y="677950"/>
            <a:ext cx="211200" cy="5151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0" name="Google Shape;3770;p156"/>
          <p:cNvSpPr/>
          <p:nvPr/>
        </p:nvSpPr>
        <p:spPr>
          <a:xfrm>
            <a:off x="2424713" y="4332825"/>
            <a:ext cx="4692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D9D9D9"/>
                </a:solidFill>
              </a:rPr>
              <a:t>e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74" name="Shape 3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5" name="Google Shape;3775;p157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BFS 拔拔樂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3776" name="Google Shape;3776;p157"/>
          <p:cNvSpPr/>
          <p:nvPr/>
        </p:nvSpPr>
        <p:spPr>
          <a:xfrm>
            <a:off x="1464025" y="2755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77" name="Google Shape;3777;p157"/>
          <p:cNvSpPr/>
          <p:nvPr/>
        </p:nvSpPr>
        <p:spPr>
          <a:xfrm>
            <a:off x="3395713" y="31430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78" name="Google Shape;3778;p157"/>
          <p:cNvSpPr/>
          <p:nvPr/>
        </p:nvSpPr>
        <p:spPr>
          <a:xfrm>
            <a:off x="3395713" y="244926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79" name="Google Shape;3779;p157"/>
          <p:cNvSpPr/>
          <p:nvPr/>
        </p:nvSpPr>
        <p:spPr>
          <a:xfrm>
            <a:off x="6028975" y="3579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80" name="Google Shape;3780;p157"/>
          <p:cNvSpPr/>
          <p:nvPr/>
        </p:nvSpPr>
        <p:spPr>
          <a:xfrm>
            <a:off x="2501575" y="3579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81" name="Google Shape;3781;p157"/>
          <p:cNvSpPr/>
          <p:nvPr/>
        </p:nvSpPr>
        <p:spPr>
          <a:xfrm>
            <a:off x="5513875" y="2915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82" name="Google Shape;3782;p157"/>
          <p:cNvSpPr/>
          <p:nvPr/>
        </p:nvSpPr>
        <p:spPr>
          <a:xfrm>
            <a:off x="7164875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783" name="Google Shape;3783;p157"/>
          <p:cNvCxnSpPr>
            <a:stCxn id="3776" idx="6"/>
            <a:endCxn id="3778" idx="2"/>
          </p:cNvCxnSpPr>
          <p:nvPr/>
        </p:nvCxnSpPr>
        <p:spPr>
          <a:xfrm flipH="1" rot="10800000">
            <a:off x="1979125" y="2706889"/>
            <a:ext cx="1416600" cy="306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4" name="Google Shape;3784;p157"/>
          <p:cNvCxnSpPr>
            <a:stCxn id="3776" idx="6"/>
            <a:endCxn id="3777" idx="2"/>
          </p:cNvCxnSpPr>
          <p:nvPr/>
        </p:nvCxnSpPr>
        <p:spPr>
          <a:xfrm>
            <a:off x="1979125" y="3013489"/>
            <a:ext cx="1416600" cy="3870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5" name="Google Shape;3785;p157"/>
          <p:cNvCxnSpPr>
            <a:stCxn id="3777" idx="6"/>
            <a:endCxn id="3781" idx="2"/>
          </p:cNvCxnSpPr>
          <p:nvPr/>
        </p:nvCxnSpPr>
        <p:spPr>
          <a:xfrm flipH="1" rot="10800000">
            <a:off x="3910813" y="3172864"/>
            <a:ext cx="1603200" cy="2277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6" name="Google Shape;3786;p157"/>
          <p:cNvCxnSpPr>
            <a:stCxn id="3780" idx="6"/>
            <a:endCxn id="3779" idx="2"/>
          </p:cNvCxnSpPr>
          <p:nvPr/>
        </p:nvCxnSpPr>
        <p:spPr>
          <a:xfrm>
            <a:off x="3016675" y="3836764"/>
            <a:ext cx="30123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7" name="Google Shape;3787;p157"/>
          <p:cNvCxnSpPr>
            <a:stCxn id="3777" idx="6"/>
            <a:endCxn id="3779" idx="2"/>
          </p:cNvCxnSpPr>
          <p:nvPr/>
        </p:nvCxnSpPr>
        <p:spPr>
          <a:xfrm>
            <a:off x="3910813" y="3400564"/>
            <a:ext cx="211830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8" name="Google Shape;3788;p157"/>
          <p:cNvCxnSpPr>
            <a:stCxn id="3778" idx="6"/>
            <a:endCxn id="3781" idx="2"/>
          </p:cNvCxnSpPr>
          <p:nvPr/>
        </p:nvCxnSpPr>
        <p:spPr>
          <a:xfrm>
            <a:off x="3910813" y="2706814"/>
            <a:ext cx="1603200" cy="4662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9" name="Google Shape;3789;p157"/>
          <p:cNvCxnSpPr>
            <a:stCxn id="3781" idx="6"/>
            <a:endCxn id="3782" idx="2"/>
          </p:cNvCxnSpPr>
          <p:nvPr/>
        </p:nvCxnSpPr>
        <p:spPr>
          <a:xfrm>
            <a:off x="6028975" y="3172939"/>
            <a:ext cx="11358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0" name="Google Shape;3790;p157"/>
          <p:cNvSpPr/>
          <p:nvPr/>
        </p:nvSpPr>
        <p:spPr>
          <a:xfrm>
            <a:off x="7164875" y="24492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/>
          </a:p>
        </p:txBody>
      </p:sp>
      <p:cxnSp>
        <p:nvCxnSpPr>
          <p:cNvPr id="3791" name="Google Shape;3791;p157"/>
          <p:cNvCxnSpPr>
            <a:stCxn id="3781" idx="6"/>
            <a:endCxn id="3790" idx="2"/>
          </p:cNvCxnSpPr>
          <p:nvPr/>
        </p:nvCxnSpPr>
        <p:spPr>
          <a:xfrm flipH="1" rot="10800000">
            <a:off x="6028975" y="2706739"/>
            <a:ext cx="11358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792" name="Google Shape;3792;p157"/>
          <p:cNvGraphicFramePr/>
          <p:nvPr/>
        </p:nvGraphicFramePr>
        <p:xfrm>
          <a:off x="1522100" y="14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in-degree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93" name="Google Shape;3793;p157"/>
          <p:cNvSpPr/>
          <p:nvPr/>
        </p:nvSpPr>
        <p:spPr>
          <a:xfrm>
            <a:off x="2424725" y="4332825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4" name="Google Shape;3794;p157"/>
          <p:cNvSpPr txBox="1"/>
          <p:nvPr/>
        </p:nvSpPr>
        <p:spPr>
          <a:xfrm>
            <a:off x="1677000" y="4373575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queue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3795" name="Google Shape;3795;p157"/>
          <p:cNvGraphicFramePr/>
          <p:nvPr/>
        </p:nvGraphicFramePr>
        <p:xfrm>
          <a:off x="3675750" y="7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01200"/>
                <a:gridCol w="370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topo-sort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 g b e</a:t>
                      </a:r>
                      <a:endParaRPr sz="1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96" name="Google Shape;3796;p157"/>
          <p:cNvSpPr/>
          <p:nvPr/>
        </p:nvSpPr>
        <p:spPr>
          <a:xfrm>
            <a:off x="3842025" y="1395575"/>
            <a:ext cx="707100" cy="9018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00" name="Shape 3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1" name="Google Shape;3801;p158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BFS 拔拔樂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3802" name="Google Shape;3802;p158"/>
          <p:cNvSpPr/>
          <p:nvPr/>
        </p:nvSpPr>
        <p:spPr>
          <a:xfrm>
            <a:off x="1464025" y="2755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03" name="Google Shape;3803;p158"/>
          <p:cNvSpPr/>
          <p:nvPr/>
        </p:nvSpPr>
        <p:spPr>
          <a:xfrm>
            <a:off x="3395713" y="31430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04" name="Google Shape;3804;p158"/>
          <p:cNvSpPr/>
          <p:nvPr/>
        </p:nvSpPr>
        <p:spPr>
          <a:xfrm>
            <a:off x="3395713" y="244926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05" name="Google Shape;3805;p158"/>
          <p:cNvSpPr/>
          <p:nvPr/>
        </p:nvSpPr>
        <p:spPr>
          <a:xfrm>
            <a:off x="6028975" y="3579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06" name="Google Shape;3806;p158"/>
          <p:cNvSpPr/>
          <p:nvPr/>
        </p:nvSpPr>
        <p:spPr>
          <a:xfrm>
            <a:off x="2501575" y="3579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07" name="Google Shape;3807;p158"/>
          <p:cNvSpPr/>
          <p:nvPr/>
        </p:nvSpPr>
        <p:spPr>
          <a:xfrm>
            <a:off x="5513875" y="2915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08" name="Google Shape;3808;p158"/>
          <p:cNvSpPr/>
          <p:nvPr/>
        </p:nvSpPr>
        <p:spPr>
          <a:xfrm>
            <a:off x="7164875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809" name="Google Shape;3809;p158"/>
          <p:cNvCxnSpPr>
            <a:stCxn id="3802" idx="6"/>
            <a:endCxn id="3804" idx="2"/>
          </p:cNvCxnSpPr>
          <p:nvPr/>
        </p:nvCxnSpPr>
        <p:spPr>
          <a:xfrm flipH="1" rot="10800000">
            <a:off x="1979125" y="2706889"/>
            <a:ext cx="1416600" cy="306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0" name="Google Shape;3810;p158"/>
          <p:cNvCxnSpPr>
            <a:stCxn id="3802" idx="6"/>
            <a:endCxn id="3803" idx="2"/>
          </p:cNvCxnSpPr>
          <p:nvPr/>
        </p:nvCxnSpPr>
        <p:spPr>
          <a:xfrm>
            <a:off x="1979125" y="3013489"/>
            <a:ext cx="1416600" cy="3870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1" name="Google Shape;3811;p158"/>
          <p:cNvCxnSpPr>
            <a:stCxn id="3803" idx="6"/>
            <a:endCxn id="3807" idx="2"/>
          </p:cNvCxnSpPr>
          <p:nvPr/>
        </p:nvCxnSpPr>
        <p:spPr>
          <a:xfrm flipH="1" rot="10800000">
            <a:off x="3910813" y="3172864"/>
            <a:ext cx="1603200" cy="2277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2" name="Google Shape;3812;p158"/>
          <p:cNvCxnSpPr>
            <a:stCxn id="3806" idx="6"/>
            <a:endCxn id="3805" idx="2"/>
          </p:cNvCxnSpPr>
          <p:nvPr/>
        </p:nvCxnSpPr>
        <p:spPr>
          <a:xfrm>
            <a:off x="3016675" y="3836764"/>
            <a:ext cx="30123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3" name="Google Shape;3813;p158"/>
          <p:cNvCxnSpPr>
            <a:stCxn id="3803" idx="6"/>
            <a:endCxn id="3805" idx="2"/>
          </p:cNvCxnSpPr>
          <p:nvPr/>
        </p:nvCxnSpPr>
        <p:spPr>
          <a:xfrm>
            <a:off x="3910813" y="3400564"/>
            <a:ext cx="211830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4" name="Google Shape;3814;p158"/>
          <p:cNvCxnSpPr>
            <a:stCxn id="3804" idx="6"/>
            <a:endCxn id="3807" idx="2"/>
          </p:cNvCxnSpPr>
          <p:nvPr/>
        </p:nvCxnSpPr>
        <p:spPr>
          <a:xfrm>
            <a:off x="3910813" y="2706814"/>
            <a:ext cx="1603200" cy="4662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5" name="Google Shape;3815;p158"/>
          <p:cNvCxnSpPr>
            <a:stCxn id="3807" idx="6"/>
            <a:endCxn id="3808" idx="2"/>
          </p:cNvCxnSpPr>
          <p:nvPr/>
        </p:nvCxnSpPr>
        <p:spPr>
          <a:xfrm>
            <a:off x="6028975" y="3172939"/>
            <a:ext cx="11358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6" name="Google Shape;3816;p158"/>
          <p:cNvSpPr/>
          <p:nvPr/>
        </p:nvSpPr>
        <p:spPr>
          <a:xfrm>
            <a:off x="7164875" y="24492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/>
          </a:p>
        </p:txBody>
      </p:sp>
      <p:cxnSp>
        <p:nvCxnSpPr>
          <p:cNvPr id="3817" name="Google Shape;3817;p158"/>
          <p:cNvCxnSpPr>
            <a:stCxn id="3807" idx="6"/>
            <a:endCxn id="3816" idx="2"/>
          </p:cNvCxnSpPr>
          <p:nvPr/>
        </p:nvCxnSpPr>
        <p:spPr>
          <a:xfrm flipH="1" rot="10800000">
            <a:off x="6028975" y="2706739"/>
            <a:ext cx="11358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818" name="Google Shape;3818;p158"/>
          <p:cNvGraphicFramePr/>
          <p:nvPr/>
        </p:nvGraphicFramePr>
        <p:xfrm>
          <a:off x="1522100" y="14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in-degree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63B2BB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19" name="Google Shape;3819;p158"/>
          <p:cNvSpPr/>
          <p:nvPr/>
        </p:nvSpPr>
        <p:spPr>
          <a:xfrm>
            <a:off x="2424725" y="4332825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0" name="Google Shape;3820;p158"/>
          <p:cNvSpPr txBox="1"/>
          <p:nvPr/>
        </p:nvSpPr>
        <p:spPr>
          <a:xfrm>
            <a:off x="1677000" y="4373575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queue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3821" name="Google Shape;3821;p158"/>
          <p:cNvGraphicFramePr/>
          <p:nvPr/>
        </p:nvGraphicFramePr>
        <p:xfrm>
          <a:off x="3675750" y="7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01200"/>
                <a:gridCol w="370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topo-sort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 g b e</a:t>
                      </a:r>
                      <a:endParaRPr sz="1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22" name="Google Shape;3822;p158"/>
          <p:cNvSpPr/>
          <p:nvPr/>
        </p:nvSpPr>
        <p:spPr>
          <a:xfrm>
            <a:off x="3842025" y="1395575"/>
            <a:ext cx="707100" cy="9018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3" name="Google Shape;3823;p158"/>
          <p:cNvSpPr/>
          <p:nvPr/>
        </p:nvSpPr>
        <p:spPr>
          <a:xfrm>
            <a:off x="24247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27" name="Shape 3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8" name="Google Shape;3828;p159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BFS 拔拔樂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3829" name="Google Shape;3829;p159"/>
          <p:cNvSpPr/>
          <p:nvPr/>
        </p:nvSpPr>
        <p:spPr>
          <a:xfrm>
            <a:off x="1464025" y="2755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30" name="Google Shape;3830;p159"/>
          <p:cNvSpPr/>
          <p:nvPr/>
        </p:nvSpPr>
        <p:spPr>
          <a:xfrm>
            <a:off x="3395713" y="31430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31" name="Google Shape;3831;p159"/>
          <p:cNvSpPr/>
          <p:nvPr/>
        </p:nvSpPr>
        <p:spPr>
          <a:xfrm>
            <a:off x="3395713" y="244926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32" name="Google Shape;3832;p159"/>
          <p:cNvSpPr/>
          <p:nvPr/>
        </p:nvSpPr>
        <p:spPr>
          <a:xfrm>
            <a:off x="6028975" y="3579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33" name="Google Shape;3833;p159"/>
          <p:cNvSpPr/>
          <p:nvPr/>
        </p:nvSpPr>
        <p:spPr>
          <a:xfrm>
            <a:off x="2501575" y="3579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34" name="Google Shape;3834;p159"/>
          <p:cNvSpPr/>
          <p:nvPr/>
        </p:nvSpPr>
        <p:spPr>
          <a:xfrm>
            <a:off x="5513875" y="2915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35" name="Google Shape;3835;p159"/>
          <p:cNvSpPr/>
          <p:nvPr/>
        </p:nvSpPr>
        <p:spPr>
          <a:xfrm>
            <a:off x="7164875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836" name="Google Shape;3836;p159"/>
          <p:cNvCxnSpPr>
            <a:stCxn id="3829" idx="6"/>
            <a:endCxn id="3831" idx="2"/>
          </p:cNvCxnSpPr>
          <p:nvPr/>
        </p:nvCxnSpPr>
        <p:spPr>
          <a:xfrm flipH="1" rot="10800000">
            <a:off x="1979125" y="2706889"/>
            <a:ext cx="1416600" cy="306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7" name="Google Shape;3837;p159"/>
          <p:cNvCxnSpPr>
            <a:stCxn id="3829" idx="6"/>
            <a:endCxn id="3830" idx="2"/>
          </p:cNvCxnSpPr>
          <p:nvPr/>
        </p:nvCxnSpPr>
        <p:spPr>
          <a:xfrm>
            <a:off x="1979125" y="3013489"/>
            <a:ext cx="1416600" cy="3870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8" name="Google Shape;3838;p159"/>
          <p:cNvCxnSpPr>
            <a:stCxn id="3830" idx="6"/>
            <a:endCxn id="3834" idx="2"/>
          </p:cNvCxnSpPr>
          <p:nvPr/>
        </p:nvCxnSpPr>
        <p:spPr>
          <a:xfrm flipH="1" rot="10800000">
            <a:off x="3910813" y="3172864"/>
            <a:ext cx="1603200" cy="2277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9" name="Google Shape;3839;p159"/>
          <p:cNvCxnSpPr>
            <a:stCxn id="3833" idx="6"/>
            <a:endCxn id="3832" idx="2"/>
          </p:cNvCxnSpPr>
          <p:nvPr/>
        </p:nvCxnSpPr>
        <p:spPr>
          <a:xfrm>
            <a:off x="3016675" y="3836764"/>
            <a:ext cx="30123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0" name="Google Shape;3840;p159"/>
          <p:cNvCxnSpPr>
            <a:stCxn id="3830" idx="6"/>
            <a:endCxn id="3832" idx="2"/>
          </p:cNvCxnSpPr>
          <p:nvPr/>
        </p:nvCxnSpPr>
        <p:spPr>
          <a:xfrm>
            <a:off x="3910813" y="3400564"/>
            <a:ext cx="2118300" cy="4362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1" name="Google Shape;3841;p159"/>
          <p:cNvCxnSpPr>
            <a:stCxn id="3831" idx="6"/>
            <a:endCxn id="3834" idx="2"/>
          </p:cNvCxnSpPr>
          <p:nvPr/>
        </p:nvCxnSpPr>
        <p:spPr>
          <a:xfrm>
            <a:off x="3910813" y="2706814"/>
            <a:ext cx="1603200" cy="4662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2" name="Google Shape;3842;p159"/>
          <p:cNvCxnSpPr>
            <a:stCxn id="3834" idx="6"/>
            <a:endCxn id="3835" idx="2"/>
          </p:cNvCxnSpPr>
          <p:nvPr/>
        </p:nvCxnSpPr>
        <p:spPr>
          <a:xfrm>
            <a:off x="6028975" y="3172939"/>
            <a:ext cx="11358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3" name="Google Shape;3843;p159"/>
          <p:cNvSpPr/>
          <p:nvPr/>
        </p:nvSpPr>
        <p:spPr>
          <a:xfrm>
            <a:off x="7164875" y="24492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/>
          </a:p>
        </p:txBody>
      </p:sp>
      <p:cxnSp>
        <p:nvCxnSpPr>
          <p:cNvPr id="3844" name="Google Shape;3844;p159"/>
          <p:cNvCxnSpPr>
            <a:stCxn id="3834" idx="6"/>
            <a:endCxn id="3843" idx="2"/>
          </p:cNvCxnSpPr>
          <p:nvPr/>
        </p:nvCxnSpPr>
        <p:spPr>
          <a:xfrm flipH="1" rot="10800000">
            <a:off x="6028975" y="2706739"/>
            <a:ext cx="11358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845" name="Google Shape;3845;p159"/>
          <p:cNvGraphicFramePr/>
          <p:nvPr/>
        </p:nvGraphicFramePr>
        <p:xfrm>
          <a:off x="1522100" y="14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in-degree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46" name="Google Shape;3846;p159"/>
          <p:cNvSpPr/>
          <p:nvPr/>
        </p:nvSpPr>
        <p:spPr>
          <a:xfrm>
            <a:off x="2424725" y="4332825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7" name="Google Shape;3847;p159"/>
          <p:cNvSpPr txBox="1"/>
          <p:nvPr/>
        </p:nvSpPr>
        <p:spPr>
          <a:xfrm>
            <a:off x="1677000" y="4373575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queue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3848" name="Google Shape;3848;p159"/>
          <p:cNvGraphicFramePr/>
          <p:nvPr/>
        </p:nvGraphicFramePr>
        <p:xfrm>
          <a:off x="3675750" y="7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01200"/>
                <a:gridCol w="370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topo-sort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 g b e</a:t>
                      </a:r>
                      <a:endParaRPr sz="1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49" name="Google Shape;3849;p159"/>
          <p:cNvSpPr/>
          <p:nvPr/>
        </p:nvSpPr>
        <p:spPr>
          <a:xfrm>
            <a:off x="6944000" y="1395575"/>
            <a:ext cx="707100" cy="9018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0" name="Google Shape;3850;p159"/>
          <p:cNvSpPr/>
          <p:nvPr/>
        </p:nvSpPr>
        <p:spPr>
          <a:xfrm>
            <a:off x="24247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p160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BFS 拔拔樂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3856" name="Google Shape;3856;p160"/>
          <p:cNvSpPr/>
          <p:nvPr/>
        </p:nvSpPr>
        <p:spPr>
          <a:xfrm>
            <a:off x="1464025" y="2755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57" name="Google Shape;3857;p160"/>
          <p:cNvSpPr/>
          <p:nvPr/>
        </p:nvSpPr>
        <p:spPr>
          <a:xfrm>
            <a:off x="3395713" y="31430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58" name="Google Shape;3858;p160"/>
          <p:cNvSpPr/>
          <p:nvPr/>
        </p:nvSpPr>
        <p:spPr>
          <a:xfrm>
            <a:off x="3395713" y="244926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59" name="Google Shape;3859;p160"/>
          <p:cNvSpPr/>
          <p:nvPr/>
        </p:nvSpPr>
        <p:spPr>
          <a:xfrm>
            <a:off x="6028975" y="3579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60" name="Google Shape;3860;p160"/>
          <p:cNvSpPr/>
          <p:nvPr/>
        </p:nvSpPr>
        <p:spPr>
          <a:xfrm>
            <a:off x="2501575" y="3579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61" name="Google Shape;3861;p160"/>
          <p:cNvSpPr/>
          <p:nvPr/>
        </p:nvSpPr>
        <p:spPr>
          <a:xfrm>
            <a:off x="5513875" y="2915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62" name="Google Shape;3862;p160"/>
          <p:cNvSpPr/>
          <p:nvPr/>
        </p:nvSpPr>
        <p:spPr>
          <a:xfrm>
            <a:off x="7164875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863" name="Google Shape;3863;p160"/>
          <p:cNvCxnSpPr>
            <a:stCxn id="3856" idx="6"/>
            <a:endCxn id="3858" idx="2"/>
          </p:cNvCxnSpPr>
          <p:nvPr/>
        </p:nvCxnSpPr>
        <p:spPr>
          <a:xfrm flipH="1" rot="10800000">
            <a:off x="1979125" y="2706889"/>
            <a:ext cx="1416600" cy="306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4" name="Google Shape;3864;p160"/>
          <p:cNvCxnSpPr>
            <a:stCxn id="3856" idx="6"/>
            <a:endCxn id="3857" idx="2"/>
          </p:cNvCxnSpPr>
          <p:nvPr/>
        </p:nvCxnSpPr>
        <p:spPr>
          <a:xfrm>
            <a:off x="1979125" y="3013489"/>
            <a:ext cx="1416600" cy="3870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5" name="Google Shape;3865;p160"/>
          <p:cNvCxnSpPr>
            <a:stCxn id="3857" idx="6"/>
            <a:endCxn id="3861" idx="2"/>
          </p:cNvCxnSpPr>
          <p:nvPr/>
        </p:nvCxnSpPr>
        <p:spPr>
          <a:xfrm flipH="1" rot="10800000">
            <a:off x="3910813" y="3172864"/>
            <a:ext cx="1603200" cy="2277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6" name="Google Shape;3866;p160"/>
          <p:cNvCxnSpPr>
            <a:stCxn id="3860" idx="6"/>
            <a:endCxn id="3859" idx="2"/>
          </p:cNvCxnSpPr>
          <p:nvPr/>
        </p:nvCxnSpPr>
        <p:spPr>
          <a:xfrm>
            <a:off x="3016675" y="3836764"/>
            <a:ext cx="30123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7" name="Google Shape;3867;p160"/>
          <p:cNvCxnSpPr>
            <a:stCxn id="3857" idx="6"/>
            <a:endCxn id="3859" idx="2"/>
          </p:cNvCxnSpPr>
          <p:nvPr/>
        </p:nvCxnSpPr>
        <p:spPr>
          <a:xfrm>
            <a:off x="3910813" y="3400564"/>
            <a:ext cx="2118300" cy="4362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8" name="Google Shape;3868;p160"/>
          <p:cNvCxnSpPr>
            <a:stCxn id="3858" idx="6"/>
            <a:endCxn id="3861" idx="2"/>
          </p:cNvCxnSpPr>
          <p:nvPr/>
        </p:nvCxnSpPr>
        <p:spPr>
          <a:xfrm>
            <a:off x="3910813" y="2706814"/>
            <a:ext cx="1603200" cy="4662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9" name="Google Shape;3869;p160"/>
          <p:cNvCxnSpPr>
            <a:stCxn id="3861" idx="6"/>
            <a:endCxn id="3862" idx="2"/>
          </p:cNvCxnSpPr>
          <p:nvPr/>
        </p:nvCxnSpPr>
        <p:spPr>
          <a:xfrm>
            <a:off x="6028975" y="3172939"/>
            <a:ext cx="11358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0" name="Google Shape;3870;p160"/>
          <p:cNvSpPr/>
          <p:nvPr/>
        </p:nvSpPr>
        <p:spPr>
          <a:xfrm>
            <a:off x="7164875" y="24492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/>
          </a:p>
        </p:txBody>
      </p:sp>
      <p:cxnSp>
        <p:nvCxnSpPr>
          <p:cNvPr id="3871" name="Google Shape;3871;p160"/>
          <p:cNvCxnSpPr>
            <a:stCxn id="3861" idx="6"/>
            <a:endCxn id="3870" idx="2"/>
          </p:cNvCxnSpPr>
          <p:nvPr/>
        </p:nvCxnSpPr>
        <p:spPr>
          <a:xfrm flipH="1" rot="10800000">
            <a:off x="6028975" y="2706739"/>
            <a:ext cx="11358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872" name="Google Shape;3872;p160"/>
          <p:cNvGraphicFramePr/>
          <p:nvPr/>
        </p:nvGraphicFramePr>
        <p:xfrm>
          <a:off x="1522100" y="14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in-degree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63B2BB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73" name="Google Shape;3873;p160"/>
          <p:cNvSpPr/>
          <p:nvPr/>
        </p:nvSpPr>
        <p:spPr>
          <a:xfrm>
            <a:off x="2424725" y="4332825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4" name="Google Shape;3874;p160"/>
          <p:cNvSpPr txBox="1"/>
          <p:nvPr/>
        </p:nvSpPr>
        <p:spPr>
          <a:xfrm>
            <a:off x="1677000" y="4373575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queue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3875" name="Google Shape;3875;p160"/>
          <p:cNvGraphicFramePr/>
          <p:nvPr/>
        </p:nvGraphicFramePr>
        <p:xfrm>
          <a:off x="3675750" y="7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01200"/>
                <a:gridCol w="370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topo-sort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 g b e</a:t>
                      </a:r>
                      <a:endParaRPr sz="1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76" name="Google Shape;3876;p160"/>
          <p:cNvSpPr/>
          <p:nvPr/>
        </p:nvSpPr>
        <p:spPr>
          <a:xfrm>
            <a:off x="24247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/>
          </a:p>
        </p:txBody>
      </p:sp>
      <p:sp>
        <p:nvSpPr>
          <p:cNvPr id="3877" name="Google Shape;3877;p160"/>
          <p:cNvSpPr/>
          <p:nvPr/>
        </p:nvSpPr>
        <p:spPr>
          <a:xfrm>
            <a:off x="6944000" y="1395575"/>
            <a:ext cx="707100" cy="9018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8" name="Google Shape;3878;p160"/>
          <p:cNvSpPr/>
          <p:nvPr/>
        </p:nvSpPr>
        <p:spPr>
          <a:xfrm>
            <a:off x="28939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82" name="Shape 3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3" name="Google Shape;3883;p161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BFS 拔拔樂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3884" name="Google Shape;3884;p161"/>
          <p:cNvSpPr/>
          <p:nvPr/>
        </p:nvSpPr>
        <p:spPr>
          <a:xfrm>
            <a:off x="1464025" y="2755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85" name="Google Shape;3885;p161"/>
          <p:cNvSpPr/>
          <p:nvPr/>
        </p:nvSpPr>
        <p:spPr>
          <a:xfrm>
            <a:off x="3395713" y="31430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86" name="Google Shape;3886;p161"/>
          <p:cNvSpPr/>
          <p:nvPr/>
        </p:nvSpPr>
        <p:spPr>
          <a:xfrm>
            <a:off x="3395713" y="244926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87" name="Google Shape;3887;p161"/>
          <p:cNvSpPr/>
          <p:nvPr/>
        </p:nvSpPr>
        <p:spPr>
          <a:xfrm>
            <a:off x="6028975" y="3579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88" name="Google Shape;3888;p161"/>
          <p:cNvSpPr/>
          <p:nvPr/>
        </p:nvSpPr>
        <p:spPr>
          <a:xfrm>
            <a:off x="2501575" y="3579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89" name="Google Shape;3889;p161"/>
          <p:cNvSpPr/>
          <p:nvPr/>
        </p:nvSpPr>
        <p:spPr>
          <a:xfrm>
            <a:off x="5513875" y="291538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90" name="Google Shape;3890;p161"/>
          <p:cNvSpPr/>
          <p:nvPr/>
        </p:nvSpPr>
        <p:spPr>
          <a:xfrm>
            <a:off x="7164875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891" name="Google Shape;3891;p161"/>
          <p:cNvCxnSpPr>
            <a:stCxn id="3884" idx="6"/>
            <a:endCxn id="3886" idx="2"/>
          </p:cNvCxnSpPr>
          <p:nvPr/>
        </p:nvCxnSpPr>
        <p:spPr>
          <a:xfrm flipH="1" rot="10800000">
            <a:off x="1979125" y="2706889"/>
            <a:ext cx="1416600" cy="306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2" name="Google Shape;3892;p161"/>
          <p:cNvCxnSpPr>
            <a:stCxn id="3884" idx="6"/>
            <a:endCxn id="3885" idx="2"/>
          </p:cNvCxnSpPr>
          <p:nvPr/>
        </p:nvCxnSpPr>
        <p:spPr>
          <a:xfrm>
            <a:off x="1979125" y="3013489"/>
            <a:ext cx="1416600" cy="3870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3" name="Google Shape;3893;p161"/>
          <p:cNvCxnSpPr>
            <a:stCxn id="3885" idx="6"/>
            <a:endCxn id="3889" idx="2"/>
          </p:cNvCxnSpPr>
          <p:nvPr/>
        </p:nvCxnSpPr>
        <p:spPr>
          <a:xfrm flipH="1" rot="10800000">
            <a:off x="3910813" y="3172864"/>
            <a:ext cx="1603200" cy="2277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4" name="Google Shape;3894;p161"/>
          <p:cNvCxnSpPr>
            <a:stCxn id="3888" idx="6"/>
            <a:endCxn id="3887" idx="2"/>
          </p:cNvCxnSpPr>
          <p:nvPr/>
        </p:nvCxnSpPr>
        <p:spPr>
          <a:xfrm>
            <a:off x="3016675" y="3836764"/>
            <a:ext cx="30123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5" name="Google Shape;3895;p161"/>
          <p:cNvCxnSpPr>
            <a:stCxn id="3885" idx="6"/>
            <a:endCxn id="3887" idx="2"/>
          </p:cNvCxnSpPr>
          <p:nvPr/>
        </p:nvCxnSpPr>
        <p:spPr>
          <a:xfrm>
            <a:off x="3910813" y="3400564"/>
            <a:ext cx="2118300" cy="4362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6" name="Google Shape;3896;p161"/>
          <p:cNvCxnSpPr>
            <a:stCxn id="3886" idx="6"/>
            <a:endCxn id="3889" idx="2"/>
          </p:cNvCxnSpPr>
          <p:nvPr/>
        </p:nvCxnSpPr>
        <p:spPr>
          <a:xfrm>
            <a:off x="3910813" y="2706814"/>
            <a:ext cx="1603200" cy="4662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7" name="Google Shape;3897;p161"/>
          <p:cNvCxnSpPr>
            <a:stCxn id="3889" idx="6"/>
            <a:endCxn id="3890" idx="2"/>
          </p:cNvCxnSpPr>
          <p:nvPr/>
        </p:nvCxnSpPr>
        <p:spPr>
          <a:xfrm>
            <a:off x="6028975" y="3172939"/>
            <a:ext cx="11358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8" name="Google Shape;3898;p161"/>
          <p:cNvSpPr/>
          <p:nvPr/>
        </p:nvSpPr>
        <p:spPr>
          <a:xfrm>
            <a:off x="7164875" y="24492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/>
          </a:p>
        </p:txBody>
      </p:sp>
      <p:cxnSp>
        <p:nvCxnSpPr>
          <p:cNvPr id="3899" name="Google Shape;3899;p161"/>
          <p:cNvCxnSpPr>
            <a:stCxn id="3889" idx="6"/>
            <a:endCxn id="3898" idx="2"/>
          </p:cNvCxnSpPr>
          <p:nvPr/>
        </p:nvCxnSpPr>
        <p:spPr>
          <a:xfrm flipH="1" rot="10800000">
            <a:off x="6028975" y="2706739"/>
            <a:ext cx="11358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900" name="Google Shape;3900;p161"/>
          <p:cNvGraphicFramePr/>
          <p:nvPr/>
        </p:nvGraphicFramePr>
        <p:xfrm>
          <a:off x="1522100" y="14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in-degree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01" name="Google Shape;3901;p161"/>
          <p:cNvSpPr/>
          <p:nvPr/>
        </p:nvSpPr>
        <p:spPr>
          <a:xfrm>
            <a:off x="2424725" y="4332825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2" name="Google Shape;3902;p161"/>
          <p:cNvSpPr txBox="1"/>
          <p:nvPr/>
        </p:nvSpPr>
        <p:spPr>
          <a:xfrm>
            <a:off x="1677000" y="4373575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queue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3903" name="Google Shape;3903;p161"/>
          <p:cNvGraphicFramePr/>
          <p:nvPr/>
        </p:nvGraphicFramePr>
        <p:xfrm>
          <a:off x="3675750" y="7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01200"/>
                <a:gridCol w="370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topo-sort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 g b e c</a:t>
                      </a:r>
                      <a:endParaRPr sz="1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04" name="Google Shape;3904;p161"/>
          <p:cNvSpPr/>
          <p:nvPr/>
        </p:nvSpPr>
        <p:spPr>
          <a:xfrm>
            <a:off x="5422850" y="677950"/>
            <a:ext cx="211200" cy="5151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5" name="Google Shape;3905;p161"/>
          <p:cNvSpPr/>
          <p:nvPr/>
        </p:nvSpPr>
        <p:spPr>
          <a:xfrm>
            <a:off x="2424713" y="4332825"/>
            <a:ext cx="4692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D9D9D9"/>
                </a:solidFill>
              </a:rPr>
              <a:t>c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906" name="Google Shape;3906;p161"/>
          <p:cNvSpPr/>
          <p:nvPr/>
        </p:nvSpPr>
        <p:spPr>
          <a:xfrm>
            <a:off x="28939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鄰接串列 Adjacency List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289" name="Google Shape;289;p27"/>
          <p:cNvSpPr/>
          <p:nvPr/>
        </p:nvSpPr>
        <p:spPr>
          <a:xfrm>
            <a:off x="5248850" y="2526725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endParaRPr/>
          </a:p>
        </p:txBody>
      </p:sp>
      <p:sp>
        <p:nvSpPr>
          <p:cNvPr id="290" name="Google Shape;290;p27"/>
          <p:cNvSpPr/>
          <p:nvPr/>
        </p:nvSpPr>
        <p:spPr>
          <a:xfrm>
            <a:off x="5967250" y="3594275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/>
          </a:p>
        </p:txBody>
      </p:sp>
      <p:sp>
        <p:nvSpPr>
          <p:cNvPr id="291" name="Google Shape;291;p27"/>
          <p:cNvSpPr/>
          <p:nvPr/>
        </p:nvSpPr>
        <p:spPr>
          <a:xfrm>
            <a:off x="7095225" y="3326250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92" name="Google Shape;292;p27"/>
          <p:cNvSpPr/>
          <p:nvPr/>
        </p:nvSpPr>
        <p:spPr>
          <a:xfrm>
            <a:off x="6331200" y="2086150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7528475" y="2258500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/>
          </a:p>
        </p:txBody>
      </p:sp>
      <p:cxnSp>
        <p:nvCxnSpPr>
          <p:cNvPr id="294" name="Google Shape;294;p27"/>
          <p:cNvCxnSpPr>
            <a:stCxn id="289" idx="7"/>
            <a:endCxn id="292" idx="2"/>
          </p:cNvCxnSpPr>
          <p:nvPr/>
        </p:nvCxnSpPr>
        <p:spPr>
          <a:xfrm flipH="1" rot="10800000">
            <a:off x="5682114" y="2340061"/>
            <a:ext cx="649200" cy="26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7"/>
          <p:cNvCxnSpPr>
            <a:stCxn id="292" idx="5"/>
            <a:endCxn id="291" idx="0"/>
          </p:cNvCxnSpPr>
          <p:nvPr/>
        </p:nvCxnSpPr>
        <p:spPr>
          <a:xfrm>
            <a:off x="6764464" y="2519414"/>
            <a:ext cx="584700" cy="8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7"/>
          <p:cNvCxnSpPr>
            <a:stCxn id="292" idx="4"/>
            <a:endCxn id="290" idx="7"/>
          </p:cNvCxnSpPr>
          <p:nvPr/>
        </p:nvCxnSpPr>
        <p:spPr>
          <a:xfrm flipH="1">
            <a:off x="6400500" y="2593750"/>
            <a:ext cx="184500" cy="10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7"/>
          <p:cNvCxnSpPr>
            <a:stCxn id="292" idx="6"/>
            <a:endCxn id="293" idx="2"/>
          </p:cNvCxnSpPr>
          <p:nvPr/>
        </p:nvCxnSpPr>
        <p:spPr>
          <a:xfrm>
            <a:off x="6838800" y="2339950"/>
            <a:ext cx="689700" cy="1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7"/>
          <p:cNvCxnSpPr>
            <a:stCxn id="291" idx="0"/>
            <a:endCxn id="293" idx="3"/>
          </p:cNvCxnSpPr>
          <p:nvPr/>
        </p:nvCxnSpPr>
        <p:spPr>
          <a:xfrm flipH="1" rot="10800000">
            <a:off x="7349025" y="2691750"/>
            <a:ext cx="253800" cy="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7"/>
          <p:cNvCxnSpPr>
            <a:stCxn id="289" idx="5"/>
            <a:endCxn id="290" idx="1"/>
          </p:cNvCxnSpPr>
          <p:nvPr/>
        </p:nvCxnSpPr>
        <p:spPr>
          <a:xfrm>
            <a:off x="5682114" y="2959989"/>
            <a:ext cx="359400" cy="70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7"/>
          <p:cNvCxnSpPr>
            <a:stCxn id="290" idx="6"/>
            <a:endCxn id="291" idx="2"/>
          </p:cNvCxnSpPr>
          <p:nvPr/>
        </p:nvCxnSpPr>
        <p:spPr>
          <a:xfrm flipH="1" rot="10800000">
            <a:off x="6474850" y="3580175"/>
            <a:ext cx="6204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27"/>
          <p:cNvSpPr/>
          <p:nvPr/>
        </p:nvSpPr>
        <p:spPr>
          <a:xfrm>
            <a:off x="737525" y="173175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737525" y="230640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737525" y="288105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737525" y="345570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737525" y="403035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1503775" y="1731750"/>
            <a:ext cx="584700" cy="411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7" name="Google Shape;307;p27"/>
          <p:cNvSpPr/>
          <p:nvPr/>
        </p:nvSpPr>
        <p:spPr>
          <a:xfrm>
            <a:off x="1503775" y="2306400"/>
            <a:ext cx="584700" cy="411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8" name="Google Shape;308;p27"/>
          <p:cNvSpPr/>
          <p:nvPr/>
        </p:nvSpPr>
        <p:spPr>
          <a:xfrm>
            <a:off x="1503775" y="2881050"/>
            <a:ext cx="584700" cy="411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9" name="Google Shape;309;p27"/>
          <p:cNvSpPr/>
          <p:nvPr/>
        </p:nvSpPr>
        <p:spPr>
          <a:xfrm>
            <a:off x="1503775" y="345570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1503775" y="403035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2270025" y="1731750"/>
            <a:ext cx="584700" cy="411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2270025" y="230640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3041075" y="230640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4" name="Google Shape;314;p27"/>
          <p:cNvSpPr/>
          <p:nvPr/>
        </p:nvSpPr>
        <p:spPr>
          <a:xfrm>
            <a:off x="3807325" y="230640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2270025" y="288105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6" name="Google Shape;316;p27"/>
          <p:cNvSpPr/>
          <p:nvPr/>
        </p:nvSpPr>
        <p:spPr>
          <a:xfrm>
            <a:off x="3034463" y="288105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2270025" y="345570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8" name="Google Shape;318;p27"/>
          <p:cNvSpPr/>
          <p:nvPr/>
        </p:nvSpPr>
        <p:spPr>
          <a:xfrm>
            <a:off x="2270025" y="403035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3036275" y="403035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/>
          </a:p>
        </p:txBody>
      </p:sp>
      <p:cxnSp>
        <p:nvCxnSpPr>
          <p:cNvPr id="320" name="Google Shape;320;p27"/>
          <p:cNvCxnSpPr>
            <a:stCxn id="301" idx="3"/>
            <a:endCxn id="306" idx="1"/>
          </p:cNvCxnSpPr>
          <p:nvPr/>
        </p:nvCxnSpPr>
        <p:spPr>
          <a:xfrm>
            <a:off x="1322225" y="1937700"/>
            <a:ext cx="1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7"/>
          <p:cNvCxnSpPr>
            <a:stCxn id="306" idx="3"/>
            <a:endCxn id="311" idx="1"/>
          </p:cNvCxnSpPr>
          <p:nvPr/>
        </p:nvCxnSpPr>
        <p:spPr>
          <a:xfrm>
            <a:off x="2088475" y="1937700"/>
            <a:ext cx="1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7"/>
          <p:cNvCxnSpPr>
            <a:stCxn id="302" idx="3"/>
            <a:endCxn id="307" idx="1"/>
          </p:cNvCxnSpPr>
          <p:nvPr/>
        </p:nvCxnSpPr>
        <p:spPr>
          <a:xfrm>
            <a:off x="1322225" y="2512350"/>
            <a:ext cx="1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7"/>
          <p:cNvCxnSpPr>
            <a:stCxn id="307" idx="3"/>
            <a:endCxn id="312" idx="1"/>
          </p:cNvCxnSpPr>
          <p:nvPr/>
        </p:nvCxnSpPr>
        <p:spPr>
          <a:xfrm>
            <a:off x="2088475" y="2512350"/>
            <a:ext cx="1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7"/>
          <p:cNvCxnSpPr>
            <a:stCxn id="312" idx="3"/>
            <a:endCxn id="313" idx="1"/>
          </p:cNvCxnSpPr>
          <p:nvPr/>
        </p:nvCxnSpPr>
        <p:spPr>
          <a:xfrm>
            <a:off x="2854725" y="2512350"/>
            <a:ext cx="18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7"/>
          <p:cNvCxnSpPr>
            <a:stCxn id="313" idx="3"/>
            <a:endCxn id="314" idx="1"/>
          </p:cNvCxnSpPr>
          <p:nvPr/>
        </p:nvCxnSpPr>
        <p:spPr>
          <a:xfrm>
            <a:off x="3625775" y="2512350"/>
            <a:ext cx="1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7"/>
          <p:cNvCxnSpPr>
            <a:stCxn id="303" idx="3"/>
            <a:endCxn id="308" idx="1"/>
          </p:cNvCxnSpPr>
          <p:nvPr/>
        </p:nvCxnSpPr>
        <p:spPr>
          <a:xfrm>
            <a:off x="1322225" y="3087000"/>
            <a:ext cx="1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7"/>
          <p:cNvCxnSpPr>
            <a:stCxn id="308" idx="3"/>
            <a:endCxn id="315" idx="1"/>
          </p:cNvCxnSpPr>
          <p:nvPr/>
        </p:nvCxnSpPr>
        <p:spPr>
          <a:xfrm>
            <a:off x="2088475" y="3087000"/>
            <a:ext cx="1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7"/>
          <p:cNvCxnSpPr>
            <a:stCxn id="315" idx="3"/>
            <a:endCxn id="316" idx="1"/>
          </p:cNvCxnSpPr>
          <p:nvPr/>
        </p:nvCxnSpPr>
        <p:spPr>
          <a:xfrm>
            <a:off x="2854725" y="3087000"/>
            <a:ext cx="17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7"/>
          <p:cNvCxnSpPr>
            <a:stCxn id="304" idx="3"/>
            <a:endCxn id="309" idx="1"/>
          </p:cNvCxnSpPr>
          <p:nvPr/>
        </p:nvCxnSpPr>
        <p:spPr>
          <a:xfrm>
            <a:off x="1322225" y="3661650"/>
            <a:ext cx="1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7"/>
          <p:cNvCxnSpPr>
            <a:stCxn id="309" idx="3"/>
            <a:endCxn id="317" idx="1"/>
          </p:cNvCxnSpPr>
          <p:nvPr/>
        </p:nvCxnSpPr>
        <p:spPr>
          <a:xfrm>
            <a:off x="2088475" y="3661650"/>
            <a:ext cx="1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27"/>
          <p:cNvCxnSpPr>
            <a:stCxn id="305" idx="3"/>
            <a:endCxn id="310" idx="1"/>
          </p:cNvCxnSpPr>
          <p:nvPr/>
        </p:nvCxnSpPr>
        <p:spPr>
          <a:xfrm>
            <a:off x="1322225" y="4236300"/>
            <a:ext cx="1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7"/>
          <p:cNvCxnSpPr>
            <a:stCxn id="310" idx="3"/>
            <a:endCxn id="318" idx="1"/>
          </p:cNvCxnSpPr>
          <p:nvPr/>
        </p:nvCxnSpPr>
        <p:spPr>
          <a:xfrm>
            <a:off x="2088475" y="4236300"/>
            <a:ext cx="1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7"/>
          <p:cNvCxnSpPr>
            <a:stCxn id="318" idx="3"/>
            <a:endCxn id="319" idx="1"/>
          </p:cNvCxnSpPr>
          <p:nvPr/>
        </p:nvCxnSpPr>
        <p:spPr>
          <a:xfrm>
            <a:off x="2854725" y="4236300"/>
            <a:ext cx="1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10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p162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BFS 拔拔樂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3912" name="Google Shape;3912;p162"/>
          <p:cNvSpPr/>
          <p:nvPr/>
        </p:nvSpPr>
        <p:spPr>
          <a:xfrm>
            <a:off x="1464025" y="2755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13" name="Google Shape;3913;p162"/>
          <p:cNvSpPr/>
          <p:nvPr/>
        </p:nvSpPr>
        <p:spPr>
          <a:xfrm>
            <a:off x="3395713" y="31430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14" name="Google Shape;3914;p162"/>
          <p:cNvSpPr/>
          <p:nvPr/>
        </p:nvSpPr>
        <p:spPr>
          <a:xfrm>
            <a:off x="3395713" y="244926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15" name="Google Shape;3915;p162"/>
          <p:cNvSpPr/>
          <p:nvPr/>
        </p:nvSpPr>
        <p:spPr>
          <a:xfrm>
            <a:off x="6028975" y="3579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16" name="Google Shape;3916;p162"/>
          <p:cNvSpPr/>
          <p:nvPr/>
        </p:nvSpPr>
        <p:spPr>
          <a:xfrm>
            <a:off x="2501575" y="3579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17" name="Google Shape;3917;p162"/>
          <p:cNvSpPr/>
          <p:nvPr/>
        </p:nvSpPr>
        <p:spPr>
          <a:xfrm>
            <a:off x="5513875" y="291538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18" name="Google Shape;3918;p162"/>
          <p:cNvSpPr/>
          <p:nvPr/>
        </p:nvSpPr>
        <p:spPr>
          <a:xfrm>
            <a:off x="7164875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919" name="Google Shape;3919;p162"/>
          <p:cNvCxnSpPr>
            <a:stCxn id="3912" idx="6"/>
            <a:endCxn id="3914" idx="2"/>
          </p:cNvCxnSpPr>
          <p:nvPr/>
        </p:nvCxnSpPr>
        <p:spPr>
          <a:xfrm flipH="1" rot="10800000">
            <a:off x="1979125" y="2706889"/>
            <a:ext cx="1416600" cy="306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0" name="Google Shape;3920;p162"/>
          <p:cNvCxnSpPr>
            <a:stCxn id="3912" idx="6"/>
            <a:endCxn id="3913" idx="2"/>
          </p:cNvCxnSpPr>
          <p:nvPr/>
        </p:nvCxnSpPr>
        <p:spPr>
          <a:xfrm>
            <a:off x="1979125" y="3013489"/>
            <a:ext cx="1416600" cy="3870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1" name="Google Shape;3921;p162"/>
          <p:cNvCxnSpPr>
            <a:stCxn id="3913" idx="6"/>
            <a:endCxn id="3917" idx="2"/>
          </p:cNvCxnSpPr>
          <p:nvPr/>
        </p:nvCxnSpPr>
        <p:spPr>
          <a:xfrm flipH="1" rot="10800000">
            <a:off x="3910813" y="3172864"/>
            <a:ext cx="1603200" cy="2277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2" name="Google Shape;3922;p162"/>
          <p:cNvCxnSpPr>
            <a:stCxn id="3916" idx="6"/>
            <a:endCxn id="3915" idx="2"/>
          </p:cNvCxnSpPr>
          <p:nvPr/>
        </p:nvCxnSpPr>
        <p:spPr>
          <a:xfrm>
            <a:off x="3016675" y="3836764"/>
            <a:ext cx="30123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3" name="Google Shape;3923;p162"/>
          <p:cNvCxnSpPr>
            <a:stCxn id="3913" idx="6"/>
            <a:endCxn id="3915" idx="2"/>
          </p:cNvCxnSpPr>
          <p:nvPr/>
        </p:nvCxnSpPr>
        <p:spPr>
          <a:xfrm>
            <a:off x="3910813" y="3400564"/>
            <a:ext cx="2118300" cy="4362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4" name="Google Shape;3924;p162"/>
          <p:cNvCxnSpPr>
            <a:stCxn id="3914" idx="6"/>
            <a:endCxn id="3917" idx="2"/>
          </p:cNvCxnSpPr>
          <p:nvPr/>
        </p:nvCxnSpPr>
        <p:spPr>
          <a:xfrm>
            <a:off x="3910813" y="2706814"/>
            <a:ext cx="1603200" cy="4662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5" name="Google Shape;3925;p162"/>
          <p:cNvCxnSpPr>
            <a:stCxn id="3917" idx="6"/>
            <a:endCxn id="3918" idx="2"/>
          </p:cNvCxnSpPr>
          <p:nvPr/>
        </p:nvCxnSpPr>
        <p:spPr>
          <a:xfrm>
            <a:off x="6028975" y="3172939"/>
            <a:ext cx="11358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6" name="Google Shape;3926;p162"/>
          <p:cNvSpPr/>
          <p:nvPr/>
        </p:nvSpPr>
        <p:spPr>
          <a:xfrm>
            <a:off x="7164875" y="24492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/>
          </a:p>
        </p:txBody>
      </p:sp>
      <p:cxnSp>
        <p:nvCxnSpPr>
          <p:cNvPr id="3927" name="Google Shape;3927;p162"/>
          <p:cNvCxnSpPr>
            <a:stCxn id="3917" idx="6"/>
            <a:endCxn id="3926" idx="2"/>
          </p:cNvCxnSpPr>
          <p:nvPr/>
        </p:nvCxnSpPr>
        <p:spPr>
          <a:xfrm flipH="1" rot="10800000">
            <a:off x="6028975" y="2706739"/>
            <a:ext cx="1135800" cy="4662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928" name="Google Shape;3928;p162"/>
          <p:cNvGraphicFramePr/>
          <p:nvPr/>
        </p:nvGraphicFramePr>
        <p:xfrm>
          <a:off x="1522100" y="14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in-degree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29" name="Google Shape;3929;p162"/>
          <p:cNvSpPr/>
          <p:nvPr/>
        </p:nvSpPr>
        <p:spPr>
          <a:xfrm>
            <a:off x="2424725" y="4332825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0" name="Google Shape;3930;p162"/>
          <p:cNvSpPr txBox="1"/>
          <p:nvPr/>
        </p:nvSpPr>
        <p:spPr>
          <a:xfrm>
            <a:off x="1677000" y="4373575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queue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3931" name="Google Shape;3931;p162"/>
          <p:cNvGraphicFramePr/>
          <p:nvPr/>
        </p:nvGraphicFramePr>
        <p:xfrm>
          <a:off x="3675750" y="7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01200"/>
                <a:gridCol w="370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topo-sort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 g b e c</a:t>
                      </a:r>
                      <a:endParaRPr sz="1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32" name="Google Shape;3932;p162"/>
          <p:cNvSpPr/>
          <p:nvPr/>
        </p:nvSpPr>
        <p:spPr>
          <a:xfrm>
            <a:off x="24247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/>
          </a:p>
        </p:txBody>
      </p:sp>
      <p:sp>
        <p:nvSpPr>
          <p:cNvPr id="3933" name="Google Shape;3933;p162"/>
          <p:cNvSpPr/>
          <p:nvPr/>
        </p:nvSpPr>
        <p:spPr>
          <a:xfrm>
            <a:off x="4469625" y="1395575"/>
            <a:ext cx="707100" cy="9018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4" name="Google Shape;3934;p162"/>
          <p:cNvSpPr/>
          <p:nvPr/>
        </p:nvSpPr>
        <p:spPr>
          <a:xfrm>
            <a:off x="28939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38" name="Shape 3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9" name="Google Shape;3939;p163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BFS 拔拔樂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3940" name="Google Shape;3940;p163"/>
          <p:cNvSpPr/>
          <p:nvPr/>
        </p:nvSpPr>
        <p:spPr>
          <a:xfrm>
            <a:off x="1464025" y="2755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41" name="Google Shape;3941;p163"/>
          <p:cNvSpPr/>
          <p:nvPr/>
        </p:nvSpPr>
        <p:spPr>
          <a:xfrm>
            <a:off x="3395713" y="31430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42" name="Google Shape;3942;p163"/>
          <p:cNvSpPr/>
          <p:nvPr/>
        </p:nvSpPr>
        <p:spPr>
          <a:xfrm>
            <a:off x="3395713" y="244926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43" name="Google Shape;3943;p163"/>
          <p:cNvSpPr/>
          <p:nvPr/>
        </p:nvSpPr>
        <p:spPr>
          <a:xfrm>
            <a:off x="6028975" y="3579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44" name="Google Shape;3944;p163"/>
          <p:cNvSpPr/>
          <p:nvPr/>
        </p:nvSpPr>
        <p:spPr>
          <a:xfrm>
            <a:off x="2501575" y="3579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45" name="Google Shape;3945;p163"/>
          <p:cNvSpPr/>
          <p:nvPr/>
        </p:nvSpPr>
        <p:spPr>
          <a:xfrm>
            <a:off x="5513875" y="291538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46" name="Google Shape;3946;p163"/>
          <p:cNvSpPr/>
          <p:nvPr/>
        </p:nvSpPr>
        <p:spPr>
          <a:xfrm>
            <a:off x="7164875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947" name="Google Shape;3947;p163"/>
          <p:cNvCxnSpPr>
            <a:stCxn id="3940" idx="6"/>
            <a:endCxn id="3942" idx="2"/>
          </p:cNvCxnSpPr>
          <p:nvPr/>
        </p:nvCxnSpPr>
        <p:spPr>
          <a:xfrm flipH="1" rot="10800000">
            <a:off x="1979125" y="2706889"/>
            <a:ext cx="1416600" cy="306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8" name="Google Shape;3948;p163"/>
          <p:cNvCxnSpPr>
            <a:stCxn id="3940" idx="6"/>
            <a:endCxn id="3941" idx="2"/>
          </p:cNvCxnSpPr>
          <p:nvPr/>
        </p:nvCxnSpPr>
        <p:spPr>
          <a:xfrm>
            <a:off x="1979125" y="3013489"/>
            <a:ext cx="1416600" cy="3870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9" name="Google Shape;3949;p163"/>
          <p:cNvCxnSpPr>
            <a:stCxn id="3941" idx="6"/>
            <a:endCxn id="3945" idx="2"/>
          </p:cNvCxnSpPr>
          <p:nvPr/>
        </p:nvCxnSpPr>
        <p:spPr>
          <a:xfrm flipH="1" rot="10800000">
            <a:off x="3910813" y="3172864"/>
            <a:ext cx="1603200" cy="2277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0" name="Google Shape;3950;p163"/>
          <p:cNvCxnSpPr>
            <a:stCxn id="3944" idx="6"/>
            <a:endCxn id="3943" idx="2"/>
          </p:cNvCxnSpPr>
          <p:nvPr/>
        </p:nvCxnSpPr>
        <p:spPr>
          <a:xfrm>
            <a:off x="3016675" y="3836764"/>
            <a:ext cx="30123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1" name="Google Shape;3951;p163"/>
          <p:cNvCxnSpPr>
            <a:stCxn id="3941" idx="6"/>
            <a:endCxn id="3943" idx="2"/>
          </p:cNvCxnSpPr>
          <p:nvPr/>
        </p:nvCxnSpPr>
        <p:spPr>
          <a:xfrm>
            <a:off x="3910813" y="3400564"/>
            <a:ext cx="2118300" cy="4362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2" name="Google Shape;3952;p163"/>
          <p:cNvCxnSpPr>
            <a:stCxn id="3942" idx="6"/>
            <a:endCxn id="3945" idx="2"/>
          </p:cNvCxnSpPr>
          <p:nvPr/>
        </p:nvCxnSpPr>
        <p:spPr>
          <a:xfrm>
            <a:off x="3910813" y="2706814"/>
            <a:ext cx="1603200" cy="4662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3" name="Google Shape;3953;p163"/>
          <p:cNvCxnSpPr>
            <a:stCxn id="3945" idx="6"/>
            <a:endCxn id="3946" idx="2"/>
          </p:cNvCxnSpPr>
          <p:nvPr/>
        </p:nvCxnSpPr>
        <p:spPr>
          <a:xfrm>
            <a:off x="6028975" y="3172939"/>
            <a:ext cx="1135800" cy="2277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4" name="Google Shape;3954;p163"/>
          <p:cNvSpPr/>
          <p:nvPr/>
        </p:nvSpPr>
        <p:spPr>
          <a:xfrm>
            <a:off x="7164875" y="24492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/>
          </a:p>
        </p:txBody>
      </p:sp>
      <p:cxnSp>
        <p:nvCxnSpPr>
          <p:cNvPr id="3955" name="Google Shape;3955;p163"/>
          <p:cNvCxnSpPr>
            <a:stCxn id="3945" idx="6"/>
            <a:endCxn id="3954" idx="2"/>
          </p:cNvCxnSpPr>
          <p:nvPr/>
        </p:nvCxnSpPr>
        <p:spPr>
          <a:xfrm flipH="1" rot="10800000">
            <a:off x="6028975" y="2706739"/>
            <a:ext cx="1135800" cy="4662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956" name="Google Shape;3956;p163"/>
          <p:cNvGraphicFramePr/>
          <p:nvPr/>
        </p:nvGraphicFramePr>
        <p:xfrm>
          <a:off x="1522100" y="14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in-degree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57" name="Google Shape;3957;p163"/>
          <p:cNvSpPr/>
          <p:nvPr/>
        </p:nvSpPr>
        <p:spPr>
          <a:xfrm>
            <a:off x="2424725" y="4332825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8" name="Google Shape;3958;p163"/>
          <p:cNvSpPr txBox="1"/>
          <p:nvPr/>
        </p:nvSpPr>
        <p:spPr>
          <a:xfrm>
            <a:off x="1677000" y="4373575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queue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3959" name="Google Shape;3959;p163"/>
          <p:cNvGraphicFramePr/>
          <p:nvPr/>
        </p:nvGraphicFramePr>
        <p:xfrm>
          <a:off x="3675750" y="7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01200"/>
                <a:gridCol w="370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topo-sort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 g b e c</a:t>
                      </a:r>
                      <a:endParaRPr sz="1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60" name="Google Shape;3960;p163"/>
          <p:cNvSpPr/>
          <p:nvPr/>
        </p:nvSpPr>
        <p:spPr>
          <a:xfrm>
            <a:off x="24247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/>
          </a:p>
        </p:txBody>
      </p:sp>
      <p:sp>
        <p:nvSpPr>
          <p:cNvPr id="3961" name="Google Shape;3961;p163"/>
          <p:cNvSpPr/>
          <p:nvPr/>
        </p:nvSpPr>
        <p:spPr>
          <a:xfrm>
            <a:off x="28939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/>
          </a:p>
        </p:txBody>
      </p:sp>
      <p:sp>
        <p:nvSpPr>
          <p:cNvPr id="3962" name="Google Shape;3962;p163"/>
          <p:cNvSpPr/>
          <p:nvPr/>
        </p:nvSpPr>
        <p:spPr>
          <a:xfrm>
            <a:off x="5724363" y="1395575"/>
            <a:ext cx="707100" cy="9018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3" name="Google Shape;3963;p163"/>
          <p:cNvSpPr/>
          <p:nvPr/>
        </p:nvSpPr>
        <p:spPr>
          <a:xfrm>
            <a:off x="33631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67" name="Shape 3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8" name="Google Shape;3968;p164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BFS 拔拔樂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3969" name="Google Shape;3969;p164"/>
          <p:cNvSpPr/>
          <p:nvPr/>
        </p:nvSpPr>
        <p:spPr>
          <a:xfrm>
            <a:off x="1464025" y="2755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70" name="Google Shape;3970;p164"/>
          <p:cNvSpPr/>
          <p:nvPr/>
        </p:nvSpPr>
        <p:spPr>
          <a:xfrm>
            <a:off x="3395713" y="31430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71" name="Google Shape;3971;p164"/>
          <p:cNvSpPr/>
          <p:nvPr/>
        </p:nvSpPr>
        <p:spPr>
          <a:xfrm>
            <a:off x="3395713" y="244926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72" name="Google Shape;3972;p164"/>
          <p:cNvSpPr/>
          <p:nvPr/>
        </p:nvSpPr>
        <p:spPr>
          <a:xfrm>
            <a:off x="6028975" y="3579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73" name="Google Shape;3973;p164"/>
          <p:cNvSpPr/>
          <p:nvPr/>
        </p:nvSpPr>
        <p:spPr>
          <a:xfrm>
            <a:off x="2501575" y="3579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74" name="Google Shape;3974;p164"/>
          <p:cNvSpPr/>
          <p:nvPr/>
        </p:nvSpPr>
        <p:spPr>
          <a:xfrm>
            <a:off x="5513875" y="291538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75" name="Google Shape;3975;p164"/>
          <p:cNvSpPr/>
          <p:nvPr/>
        </p:nvSpPr>
        <p:spPr>
          <a:xfrm>
            <a:off x="7164875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976" name="Google Shape;3976;p164"/>
          <p:cNvCxnSpPr>
            <a:stCxn id="3969" idx="6"/>
            <a:endCxn id="3971" idx="2"/>
          </p:cNvCxnSpPr>
          <p:nvPr/>
        </p:nvCxnSpPr>
        <p:spPr>
          <a:xfrm flipH="1" rot="10800000">
            <a:off x="1979125" y="2706889"/>
            <a:ext cx="1416600" cy="306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7" name="Google Shape;3977;p164"/>
          <p:cNvCxnSpPr>
            <a:stCxn id="3969" idx="6"/>
            <a:endCxn id="3970" idx="2"/>
          </p:cNvCxnSpPr>
          <p:nvPr/>
        </p:nvCxnSpPr>
        <p:spPr>
          <a:xfrm>
            <a:off x="1979125" y="3013489"/>
            <a:ext cx="1416600" cy="3870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8" name="Google Shape;3978;p164"/>
          <p:cNvCxnSpPr>
            <a:stCxn id="3970" idx="6"/>
            <a:endCxn id="3974" idx="2"/>
          </p:cNvCxnSpPr>
          <p:nvPr/>
        </p:nvCxnSpPr>
        <p:spPr>
          <a:xfrm flipH="1" rot="10800000">
            <a:off x="3910813" y="3172864"/>
            <a:ext cx="1603200" cy="2277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9" name="Google Shape;3979;p164"/>
          <p:cNvCxnSpPr>
            <a:stCxn id="3973" idx="6"/>
            <a:endCxn id="3972" idx="2"/>
          </p:cNvCxnSpPr>
          <p:nvPr/>
        </p:nvCxnSpPr>
        <p:spPr>
          <a:xfrm>
            <a:off x="3016675" y="3836764"/>
            <a:ext cx="30123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0" name="Google Shape;3980;p164"/>
          <p:cNvCxnSpPr>
            <a:stCxn id="3970" idx="6"/>
            <a:endCxn id="3972" idx="2"/>
          </p:cNvCxnSpPr>
          <p:nvPr/>
        </p:nvCxnSpPr>
        <p:spPr>
          <a:xfrm>
            <a:off x="3910813" y="3400564"/>
            <a:ext cx="2118300" cy="4362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1" name="Google Shape;3981;p164"/>
          <p:cNvCxnSpPr>
            <a:stCxn id="3971" idx="6"/>
            <a:endCxn id="3974" idx="2"/>
          </p:cNvCxnSpPr>
          <p:nvPr/>
        </p:nvCxnSpPr>
        <p:spPr>
          <a:xfrm>
            <a:off x="3910813" y="2706814"/>
            <a:ext cx="1603200" cy="4662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2" name="Google Shape;3982;p164"/>
          <p:cNvCxnSpPr>
            <a:stCxn id="3974" idx="6"/>
            <a:endCxn id="3975" idx="2"/>
          </p:cNvCxnSpPr>
          <p:nvPr/>
        </p:nvCxnSpPr>
        <p:spPr>
          <a:xfrm>
            <a:off x="6028975" y="3172939"/>
            <a:ext cx="1135800" cy="2277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3" name="Google Shape;3983;p164"/>
          <p:cNvSpPr/>
          <p:nvPr/>
        </p:nvSpPr>
        <p:spPr>
          <a:xfrm>
            <a:off x="7164875" y="244926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/>
          </a:p>
        </p:txBody>
      </p:sp>
      <p:cxnSp>
        <p:nvCxnSpPr>
          <p:cNvPr id="3984" name="Google Shape;3984;p164"/>
          <p:cNvCxnSpPr>
            <a:stCxn id="3974" idx="6"/>
            <a:endCxn id="3983" idx="2"/>
          </p:cNvCxnSpPr>
          <p:nvPr/>
        </p:nvCxnSpPr>
        <p:spPr>
          <a:xfrm flipH="1" rot="10800000">
            <a:off x="6028975" y="2706739"/>
            <a:ext cx="1135800" cy="4662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985" name="Google Shape;3985;p164"/>
          <p:cNvGraphicFramePr/>
          <p:nvPr/>
        </p:nvGraphicFramePr>
        <p:xfrm>
          <a:off x="1522100" y="14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in-degree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86" name="Google Shape;3986;p164"/>
          <p:cNvSpPr/>
          <p:nvPr/>
        </p:nvSpPr>
        <p:spPr>
          <a:xfrm>
            <a:off x="2424725" y="4332825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7" name="Google Shape;3987;p164"/>
          <p:cNvSpPr txBox="1"/>
          <p:nvPr/>
        </p:nvSpPr>
        <p:spPr>
          <a:xfrm>
            <a:off x="1677000" y="4373575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queue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3988" name="Google Shape;3988;p164"/>
          <p:cNvGraphicFramePr/>
          <p:nvPr/>
        </p:nvGraphicFramePr>
        <p:xfrm>
          <a:off x="3675750" y="7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01200"/>
                <a:gridCol w="370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topo-sort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 g b e c h</a:t>
                      </a:r>
                      <a:endParaRPr sz="1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89" name="Google Shape;3989;p164"/>
          <p:cNvSpPr/>
          <p:nvPr/>
        </p:nvSpPr>
        <p:spPr>
          <a:xfrm>
            <a:off x="5542750" y="677950"/>
            <a:ext cx="211200" cy="5151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0" name="Google Shape;3990;p164"/>
          <p:cNvSpPr/>
          <p:nvPr/>
        </p:nvSpPr>
        <p:spPr>
          <a:xfrm>
            <a:off x="2424713" y="4332825"/>
            <a:ext cx="4692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D9D9D9"/>
                </a:solidFill>
              </a:rPr>
              <a:t>h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991" name="Google Shape;3991;p164"/>
          <p:cNvSpPr/>
          <p:nvPr/>
        </p:nvSpPr>
        <p:spPr>
          <a:xfrm>
            <a:off x="28939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/>
          </a:p>
        </p:txBody>
      </p:sp>
      <p:sp>
        <p:nvSpPr>
          <p:cNvPr id="3992" name="Google Shape;3992;p164"/>
          <p:cNvSpPr/>
          <p:nvPr/>
        </p:nvSpPr>
        <p:spPr>
          <a:xfrm>
            <a:off x="33631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96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" name="Google Shape;3997;p165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BFS 拔拔樂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3998" name="Google Shape;3998;p165"/>
          <p:cNvSpPr/>
          <p:nvPr/>
        </p:nvSpPr>
        <p:spPr>
          <a:xfrm>
            <a:off x="1464025" y="2755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99" name="Google Shape;3999;p165"/>
          <p:cNvSpPr/>
          <p:nvPr/>
        </p:nvSpPr>
        <p:spPr>
          <a:xfrm>
            <a:off x="3395713" y="31430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00" name="Google Shape;4000;p165"/>
          <p:cNvSpPr/>
          <p:nvPr/>
        </p:nvSpPr>
        <p:spPr>
          <a:xfrm>
            <a:off x="3395713" y="244926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01" name="Google Shape;4001;p165"/>
          <p:cNvSpPr/>
          <p:nvPr/>
        </p:nvSpPr>
        <p:spPr>
          <a:xfrm>
            <a:off x="6028975" y="3579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02" name="Google Shape;4002;p165"/>
          <p:cNvSpPr/>
          <p:nvPr/>
        </p:nvSpPr>
        <p:spPr>
          <a:xfrm>
            <a:off x="2501575" y="3579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03" name="Google Shape;4003;p165"/>
          <p:cNvSpPr/>
          <p:nvPr/>
        </p:nvSpPr>
        <p:spPr>
          <a:xfrm>
            <a:off x="5513875" y="291538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04" name="Google Shape;4004;p165"/>
          <p:cNvSpPr/>
          <p:nvPr/>
        </p:nvSpPr>
        <p:spPr>
          <a:xfrm>
            <a:off x="7164875" y="31430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005" name="Google Shape;4005;p165"/>
          <p:cNvCxnSpPr>
            <a:stCxn id="3998" idx="6"/>
            <a:endCxn id="4000" idx="2"/>
          </p:cNvCxnSpPr>
          <p:nvPr/>
        </p:nvCxnSpPr>
        <p:spPr>
          <a:xfrm flipH="1" rot="10800000">
            <a:off x="1979125" y="2706889"/>
            <a:ext cx="1416600" cy="306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6" name="Google Shape;4006;p165"/>
          <p:cNvCxnSpPr>
            <a:stCxn id="3998" idx="6"/>
            <a:endCxn id="3999" idx="2"/>
          </p:cNvCxnSpPr>
          <p:nvPr/>
        </p:nvCxnSpPr>
        <p:spPr>
          <a:xfrm>
            <a:off x="1979125" y="3013489"/>
            <a:ext cx="1416600" cy="3870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7" name="Google Shape;4007;p165"/>
          <p:cNvCxnSpPr>
            <a:stCxn id="3999" idx="6"/>
            <a:endCxn id="4003" idx="2"/>
          </p:cNvCxnSpPr>
          <p:nvPr/>
        </p:nvCxnSpPr>
        <p:spPr>
          <a:xfrm flipH="1" rot="10800000">
            <a:off x="3910813" y="3172864"/>
            <a:ext cx="1603200" cy="2277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8" name="Google Shape;4008;p165"/>
          <p:cNvCxnSpPr>
            <a:stCxn id="4002" idx="6"/>
            <a:endCxn id="4001" idx="2"/>
          </p:cNvCxnSpPr>
          <p:nvPr/>
        </p:nvCxnSpPr>
        <p:spPr>
          <a:xfrm>
            <a:off x="3016675" y="3836764"/>
            <a:ext cx="30123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9" name="Google Shape;4009;p165"/>
          <p:cNvCxnSpPr>
            <a:stCxn id="3999" idx="6"/>
            <a:endCxn id="4001" idx="2"/>
          </p:cNvCxnSpPr>
          <p:nvPr/>
        </p:nvCxnSpPr>
        <p:spPr>
          <a:xfrm>
            <a:off x="3910813" y="3400564"/>
            <a:ext cx="2118300" cy="4362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0" name="Google Shape;4010;p165"/>
          <p:cNvCxnSpPr>
            <a:stCxn id="4000" idx="6"/>
            <a:endCxn id="4003" idx="2"/>
          </p:cNvCxnSpPr>
          <p:nvPr/>
        </p:nvCxnSpPr>
        <p:spPr>
          <a:xfrm>
            <a:off x="3910813" y="2706814"/>
            <a:ext cx="1603200" cy="4662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1" name="Google Shape;4011;p165"/>
          <p:cNvCxnSpPr>
            <a:stCxn id="4003" idx="6"/>
            <a:endCxn id="4004" idx="2"/>
          </p:cNvCxnSpPr>
          <p:nvPr/>
        </p:nvCxnSpPr>
        <p:spPr>
          <a:xfrm>
            <a:off x="6028975" y="3172939"/>
            <a:ext cx="1135800" cy="2277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2" name="Google Shape;4012;p165"/>
          <p:cNvSpPr/>
          <p:nvPr/>
        </p:nvSpPr>
        <p:spPr>
          <a:xfrm>
            <a:off x="7164875" y="244926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/>
          </a:p>
        </p:txBody>
      </p:sp>
      <p:cxnSp>
        <p:nvCxnSpPr>
          <p:cNvPr id="4013" name="Google Shape;4013;p165"/>
          <p:cNvCxnSpPr>
            <a:stCxn id="4003" idx="6"/>
            <a:endCxn id="4012" idx="2"/>
          </p:cNvCxnSpPr>
          <p:nvPr/>
        </p:nvCxnSpPr>
        <p:spPr>
          <a:xfrm flipH="1" rot="10800000">
            <a:off x="6028975" y="2706739"/>
            <a:ext cx="1135800" cy="4662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014" name="Google Shape;4014;p165"/>
          <p:cNvGraphicFramePr/>
          <p:nvPr/>
        </p:nvGraphicFramePr>
        <p:xfrm>
          <a:off x="1522100" y="14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in-degree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15" name="Google Shape;4015;p165"/>
          <p:cNvSpPr/>
          <p:nvPr/>
        </p:nvSpPr>
        <p:spPr>
          <a:xfrm>
            <a:off x="2424725" y="4332825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6" name="Google Shape;4016;p165"/>
          <p:cNvSpPr txBox="1"/>
          <p:nvPr/>
        </p:nvSpPr>
        <p:spPr>
          <a:xfrm>
            <a:off x="1677000" y="4373575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queue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4017" name="Google Shape;4017;p165"/>
          <p:cNvGraphicFramePr/>
          <p:nvPr/>
        </p:nvGraphicFramePr>
        <p:xfrm>
          <a:off x="3675750" y="7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01200"/>
                <a:gridCol w="370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topo-sort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 g b e c h d</a:t>
                      </a:r>
                      <a:endParaRPr sz="1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18" name="Google Shape;4018;p165"/>
          <p:cNvSpPr/>
          <p:nvPr/>
        </p:nvSpPr>
        <p:spPr>
          <a:xfrm>
            <a:off x="2424713" y="4332825"/>
            <a:ext cx="4692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D9D9D9"/>
                </a:solidFill>
              </a:rPr>
              <a:t>d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019" name="Google Shape;4019;p165"/>
          <p:cNvSpPr/>
          <p:nvPr/>
        </p:nvSpPr>
        <p:spPr>
          <a:xfrm>
            <a:off x="5708675" y="677950"/>
            <a:ext cx="211200" cy="5151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0" name="Google Shape;4020;p165"/>
          <p:cNvSpPr/>
          <p:nvPr/>
        </p:nvSpPr>
        <p:spPr>
          <a:xfrm>
            <a:off x="2893913" y="4332825"/>
            <a:ext cx="469200" cy="469200"/>
          </a:xfrm>
          <a:prstGeom prst="rect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24" name="Shape 4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5" name="Google Shape;4025;p166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BFS 拔拔樂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026" name="Google Shape;4026;p166"/>
          <p:cNvSpPr/>
          <p:nvPr/>
        </p:nvSpPr>
        <p:spPr>
          <a:xfrm>
            <a:off x="1464025" y="2755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27" name="Google Shape;4027;p166"/>
          <p:cNvSpPr/>
          <p:nvPr/>
        </p:nvSpPr>
        <p:spPr>
          <a:xfrm>
            <a:off x="3395713" y="31430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28" name="Google Shape;4028;p166"/>
          <p:cNvSpPr/>
          <p:nvPr/>
        </p:nvSpPr>
        <p:spPr>
          <a:xfrm>
            <a:off x="3395713" y="244926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29" name="Google Shape;4029;p166"/>
          <p:cNvSpPr/>
          <p:nvPr/>
        </p:nvSpPr>
        <p:spPr>
          <a:xfrm>
            <a:off x="6028975" y="3579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30" name="Google Shape;4030;p166"/>
          <p:cNvSpPr/>
          <p:nvPr/>
        </p:nvSpPr>
        <p:spPr>
          <a:xfrm>
            <a:off x="2501575" y="3579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31" name="Google Shape;4031;p166"/>
          <p:cNvSpPr/>
          <p:nvPr/>
        </p:nvSpPr>
        <p:spPr>
          <a:xfrm>
            <a:off x="5513875" y="291538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32" name="Google Shape;4032;p166"/>
          <p:cNvSpPr/>
          <p:nvPr/>
        </p:nvSpPr>
        <p:spPr>
          <a:xfrm>
            <a:off x="7164875" y="31430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033" name="Google Shape;4033;p166"/>
          <p:cNvCxnSpPr>
            <a:stCxn id="4026" idx="6"/>
            <a:endCxn id="4028" idx="2"/>
          </p:cNvCxnSpPr>
          <p:nvPr/>
        </p:nvCxnSpPr>
        <p:spPr>
          <a:xfrm flipH="1" rot="10800000">
            <a:off x="1979125" y="2706889"/>
            <a:ext cx="1416600" cy="306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4" name="Google Shape;4034;p166"/>
          <p:cNvCxnSpPr>
            <a:stCxn id="4026" idx="6"/>
            <a:endCxn id="4027" idx="2"/>
          </p:cNvCxnSpPr>
          <p:nvPr/>
        </p:nvCxnSpPr>
        <p:spPr>
          <a:xfrm>
            <a:off x="1979125" y="3013489"/>
            <a:ext cx="1416600" cy="3870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5" name="Google Shape;4035;p166"/>
          <p:cNvCxnSpPr>
            <a:stCxn id="4027" idx="6"/>
            <a:endCxn id="4031" idx="2"/>
          </p:cNvCxnSpPr>
          <p:nvPr/>
        </p:nvCxnSpPr>
        <p:spPr>
          <a:xfrm flipH="1" rot="10800000">
            <a:off x="3910813" y="3172864"/>
            <a:ext cx="1603200" cy="2277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6" name="Google Shape;4036;p166"/>
          <p:cNvCxnSpPr>
            <a:stCxn id="4030" idx="6"/>
            <a:endCxn id="4029" idx="2"/>
          </p:cNvCxnSpPr>
          <p:nvPr/>
        </p:nvCxnSpPr>
        <p:spPr>
          <a:xfrm>
            <a:off x="3016675" y="3836764"/>
            <a:ext cx="30123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7" name="Google Shape;4037;p166"/>
          <p:cNvCxnSpPr>
            <a:stCxn id="4027" idx="6"/>
            <a:endCxn id="4029" idx="2"/>
          </p:cNvCxnSpPr>
          <p:nvPr/>
        </p:nvCxnSpPr>
        <p:spPr>
          <a:xfrm>
            <a:off x="3910813" y="3400564"/>
            <a:ext cx="2118300" cy="4362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8" name="Google Shape;4038;p166"/>
          <p:cNvCxnSpPr>
            <a:stCxn id="4028" idx="6"/>
            <a:endCxn id="4031" idx="2"/>
          </p:cNvCxnSpPr>
          <p:nvPr/>
        </p:nvCxnSpPr>
        <p:spPr>
          <a:xfrm>
            <a:off x="3910813" y="2706814"/>
            <a:ext cx="1603200" cy="4662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9" name="Google Shape;4039;p166"/>
          <p:cNvCxnSpPr>
            <a:stCxn id="4031" idx="6"/>
            <a:endCxn id="4032" idx="2"/>
          </p:cNvCxnSpPr>
          <p:nvPr/>
        </p:nvCxnSpPr>
        <p:spPr>
          <a:xfrm>
            <a:off x="6028975" y="3172939"/>
            <a:ext cx="1135800" cy="2277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0" name="Google Shape;4040;p166"/>
          <p:cNvSpPr/>
          <p:nvPr/>
        </p:nvSpPr>
        <p:spPr>
          <a:xfrm>
            <a:off x="7164875" y="244926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/>
          </a:p>
        </p:txBody>
      </p:sp>
      <p:cxnSp>
        <p:nvCxnSpPr>
          <p:cNvPr id="4041" name="Google Shape;4041;p166"/>
          <p:cNvCxnSpPr>
            <a:stCxn id="4031" idx="6"/>
            <a:endCxn id="4040" idx="2"/>
          </p:cNvCxnSpPr>
          <p:nvPr/>
        </p:nvCxnSpPr>
        <p:spPr>
          <a:xfrm flipH="1" rot="10800000">
            <a:off x="6028975" y="2706739"/>
            <a:ext cx="1135800" cy="4662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042" name="Google Shape;4042;p166"/>
          <p:cNvGraphicFramePr/>
          <p:nvPr/>
        </p:nvGraphicFramePr>
        <p:xfrm>
          <a:off x="1522100" y="14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in-degree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43" name="Google Shape;4043;p166"/>
          <p:cNvSpPr/>
          <p:nvPr/>
        </p:nvSpPr>
        <p:spPr>
          <a:xfrm>
            <a:off x="2424725" y="4332825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4" name="Google Shape;4044;p166"/>
          <p:cNvSpPr txBox="1"/>
          <p:nvPr/>
        </p:nvSpPr>
        <p:spPr>
          <a:xfrm>
            <a:off x="1677000" y="4373575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queue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4045" name="Google Shape;4045;p166"/>
          <p:cNvGraphicFramePr/>
          <p:nvPr/>
        </p:nvGraphicFramePr>
        <p:xfrm>
          <a:off x="3675750" y="7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01200"/>
                <a:gridCol w="370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topo-sort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 g b e c h d f</a:t>
                      </a:r>
                      <a:endParaRPr sz="1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46" name="Google Shape;4046;p166"/>
          <p:cNvSpPr/>
          <p:nvPr/>
        </p:nvSpPr>
        <p:spPr>
          <a:xfrm>
            <a:off x="5857600" y="677950"/>
            <a:ext cx="211200" cy="5151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7" name="Google Shape;4047;p166"/>
          <p:cNvSpPr/>
          <p:nvPr/>
        </p:nvSpPr>
        <p:spPr>
          <a:xfrm>
            <a:off x="2424713" y="4332825"/>
            <a:ext cx="4692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D9D9D9"/>
                </a:solidFill>
              </a:rPr>
              <a:t>f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51" name="Shape 4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2" name="Google Shape;4052;p167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BFS 拔拔樂 C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ode</a:t>
            </a:r>
            <a:endParaRPr sz="4800">
              <a:solidFill>
                <a:srgbClr val="63B2BB"/>
              </a:solidFill>
            </a:endParaRPr>
          </a:p>
        </p:txBody>
      </p:sp>
      <p:pic>
        <p:nvPicPr>
          <p:cNvPr id="4053" name="Google Shape;4053;p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088" y="1859541"/>
            <a:ext cx="6413825" cy="21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57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p168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BFS 拔拔樂 Code</a:t>
            </a:r>
            <a:endParaRPr sz="4800">
              <a:solidFill>
                <a:srgbClr val="63B2BB"/>
              </a:solidFill>
            </a:endParaRPr>
          </a:p>
        </p:txBody>
      </p:sp>
      <p:pic>
        <p:nvPicPr>
          <p:cNvPr id="4059" name="Google Shape;4059;p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539" y="1627200"/>
            <a:ext cx="6712926" cy="275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63" name="Shape 4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" name="Google Shape;4064;p169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DAG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最長路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065" name="Google Shape;4065;p169"/>
          <p:cNvSpPr/>
          <p:nvPr/>
        </p:nvSpPr>
        <p:spPr>
          <a:xfrm>
            <a:off x="1493063" y="329393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66" name="Google Shape;4066;p169"/>
          <p:cNvSpPr/>
          <p:nvPr/>
        </p:nvSpPr>
        <p:spPr>
          <a:xfrm>
            <a:off x="4213825" y="35225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67" name="Google Shape;4067;p169"/>
          <p:cNvSpPr/>
          <p:nvPr/>
        </p:nvSpPr>
        <p:spPr>
          <a:xfrm>
            <a:off x="3399925" y="277883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  <p:sp>
        <p:nvSpPr>
          <p:cNvPr id="4068" name="Google Shape;4068;p169"/>
          <p:cNvSpPr/>
          <p:nvPr/>
        </p:nvSpPr>
        <p:spPr>
          <a:xfrm>
            <a:off x="6058013" y="4117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69" name="Google Shape;4069;p169"/>
          <p:cNvSpPr/>
          <p:nvPr/>
        </p:nvSpPr>
        <p:spPr>
          <a:xfrm>
            <a:off x="2530613" y="4117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70" name="Google Shape;4070;p169"/>
          <p:cNvSpPr/>
          <p:nvPr/>
        </p:nvSpPr>
        <p:spPr>
          <a:xfrm>
            <a:off x="5542913" y="3453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071" name="Google Shape;4071;p169"/>
          <p:cNvCxnSpPr>
            <a:stCxn id="4065" idx="6"/>
            <a:endCxn id="4067" idx="2"/>
          </p:cNvCxnSpPr>
          <p:nvPr/>
        </p:nvCxnSpPr>
        <p:spPr>
          <a:xfrm flipH="1" rot="10800000">
            <a:off x="2008163" y="3036389"/>
            <a:ext cx="13917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2" name="Google Shape;4072;p169"/>
          <p:cNvCxnSpPr>
            <a:stCxn id="4065" idx="6"/>
            <a:endCxn id="4073" idx="2"/>
          </p:cNvCxnSpPr>
          <p:nvPr/>
        </p:nvCxnSpPr>
        <p:spPr>
          <a:xfrm>
            <a:off x="2008163" y="3551489"/>
            <a:ext cx="8319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4" name="Google Shape;4074;p169"/>
          <p:cNvCxnSpPr>
            <a:stCxn id="4066" idx="6"/>
            <a:endCxn id="4070" idx="2"/>
          </p:cNvCxnSpPr>
          <p:nvPr/>
        </p:nvCxnSpPr>
        <p:spPr>
          <a:xfrm flipH="1" rot="10800000">
            <a:off x="4728925" y="3711064"/>
            <a:ext cx="813900" cy="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5" name="Google Shape;4075;p169"/>
          <p:cNvCxnSpPr>
            <a:stCxn id="4069" idx="6"/>
            <a:endCxn id="4068" idx="2"/>
          </p:cNvCxnSpPr>
          <p:nvPr/>
        </p:nvCxnSpPr>
        <p:spPr>
          <a:xfrm>
            <a:off x="3045713" y="4374764"/>
            <a:ext cx="301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6" name="Google Shape;4076;p169"/>
          <p:cNvCxnSpPr>
            <a:stCxn id="4066" idx="6"/>
            <a:endCxn id="4068" idx="2"/>
          </p:cNvCxnSpPr>
          <p:nvPr/>
        </p:nvCxnSpPr>
        <p:spPr>
          <a:xfrm>
            <a:off x="4728925" y="3780064"/>
            <a:ext cx="1329000" cy="5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7" name="Google Shape;4077;p169"/>
          <p:cNvCxnSpPr>
            <a:stCxn id="4073" idx="6"/>
            <a:endCxn id="4066" idx="2"/>
          </p:cNvCxnSpPr>
          <p:nvPr/>
        </p:nvCxnSpPr>
        <p:spPr>
          <a:xfrm>
            <a:off x="3355238" y="3780077"/>
            <a:ext cx="85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8" name="Google Shape;4078;p169"/>
          <p:cNvSpPr/>
          <p:nvPr/>
        </p:nvSpPr>
        <p:spPr>
          <a:xfrm>
            <a:off x="7135838" y="3453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/>
          </a:p>
        </p:txBody>
      </p:sp>
      <p:cxnSp>
        <p:nvCxnSpPr>
          <p:cNvPr id="4079" name="Google Shape;4079;p169"/>
          <p:cNvCxnSpPr>
            <a:stCxn id="4070" idx="6"/>
            <a:endCxn id="4078" idx="2"/>
          </p:cNvCxnSpPr>
          <p:nvPr/>
        </p:nvCxnSpPr>
        <p:spPr>
          <a:xfrm>
            <a:off x="6058013" y="3710939"/>
            <a:ext cx="107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080" name="Google Shape;4080;p169"/>
          <p:cNvGraphicFramePr/>
          <p:nvPr/>
        </p:nvGraphicFramePr>
        <p:xfrm>
          <a:off x="1522100" y="173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dist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</a:t>
                      </a: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73" name="Google Shape;4073;p169"/>
          <p:cNvSpPr/>
          <p:nvPr/>
        </p:nvSpPr>
        <p:spPr>
          <a:xfrm>
            <a:off x="2840138" y="352252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081" name="Google Shape;4081;p169"/>
          <p:cNvCxnSpPr>
            <a:stCxn id="4067" idx="6"/>
            <a:endCxn id="4070" idx="2"/>
          </p:cNvCxnSpPr>
          <p:nvPr/>
        </p:nvCxnSpPr>
        <p:spPr>
          <a:xfrm>
            <a:off x="3915025" y="3036389"/>
            <a:ext cx="16278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85" name="Shape 4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6" name="Google Shape;4086;p170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DAG 最長路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087" name="Google Shape;4087;p170"/>
          <p:cNvSpPr/>
          <p:nvPr/>
        </p:nvSpPr>
        <p:spPr>
          <a:xfrm>
            <a:off x="1493063" y="3293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88" name="Google Shape;4088;p170"/>
          <p:cNvSpPr/>
          <p:nvPr/>
        </p:nvSpPr>
        <p:spPr>
          <a:xfrm>
            <a:off x="4213825" y="35225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89" name="Google Shape;4089;p170"/>
          <p:cNvSpPr/>
          <p:nvPr/>
        </p:nvSpPr>
        <p:spPr>
          <a:xfrm>
            <a:off x="3399925" y="277883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  <p:sp>
        <p:nvSpPr>
          <p:cNvPr id="4090" name="Google Shape;4090;p170"/>
          <p:cNvSpPr/>
          <p:nvPr/>
        </p:nvSpPr>
        <p:spPr>
          <a:xfrm>
            <a:off x="6058013" y="4117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91" name="Google Shape;4091;p170"/>
          <p:cNvSpPr/>
          <p:nvPr/>
        </p:nvSpPr>
        <p:spPr>
          <a:xfrm>
            <a:off x="2530613" y="4117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92" name="Google Shape;4092;p170"/>
          <p:cNvSpPr/>
          <p:nvPr/>
        </p:nvSpPr>
        <p:spPr>
          <a:xfrm>
            <a:off x="5542913" y="3453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093" name="Google Shape;4093;p170"/>
          <p:cNvCxnSpPr>
            <a:stCxn id="4087" idx="6"/>
            <a:endCxn id="4089" idx="2"/>
          </p:cNvCxnSpPr>
          <p:nvPr/>
        </p:nvCxnSpPr>
        <p:spPr>
          <a:xfrm flipH="1" rot="10800000">
            <a:off x="2008163" y="3036389"/>
            <a:ext cx="13917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4" name="Google Shape;4094;p170"/>
          <p:cNvCxnSpPr>
            <a:stCxn id="4087" idx="6"/>
            <a:endCxn id="4095" idx="2"/>
          </p:cNvCxnSpPr>
          <p:nvPr/>
        </p:nvCxnSpPr>
        <p:spPr>
          <a:xfrm>
            <a:off x="2008163" y="3551489"/>
            <a:ext cx="8319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6" name="Google Shape;4096;p170"/>
          <p:cNvCxnSpPr>
            <a:stCxn id="4088" idx="6"/>
            <a:endCxn id="4092" idx="2"/>
          </p:cNvCxnSpPr>
          <p:nvPr/>
        </p:nvCxnSpPr>
        <p:spPr>
          <a:xfrm flipH="1" rot="10800000">
            <a:off x="4728925" y="3711064"/>
            <a:ext cx="813900" cy="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7" name="Google Shape;4097;p170"/>
          <p:cNvCxnSpPr>
            <a:stCxn id="4091" idx="6"/>
            <a:endCxn id="4090" idx="2"/>
          </p:cNvCxnSpPr>
          <p:nvPr/>
        </p:nvCxnSpPr>
        <p:spPr>
          <a:xfrm>
            <a:off x="3045713" y="4374764"/>
            <a:ext cx="301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8" name="Google Shape;4098;p170"/>
          <p:cNvCxnSpPr>
            <a:stCxn id="4088" idx="6"/>
            <a:endCxn id="4090" idx="2"/>
          </p:cNvCxnSpPr>
          <p:nvPr/>
        </p:nvCxnSpPr>
        <p:spPr>
          <a:xfrm>
            <a:off x="4728925" y="3780064"/>
            <a:ext cx="1329000" cy="5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9" name="Google Shape;4099;p170"/>
          <p:cNvCxnSpPr>
            <a:stCxn id="4095" idx="6"/>
            <a:endCxn id="4088" idx="2"/>
          </p:cNvCxnSpPr>
          <p:nvPr/>
        </p:nvCxnSpPr>
        <p:spPr>
          <a:xfrm>
            <a:off x="3355238" y="3780077"/>
            <a:ext cx="85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0" name="Google Shape;4100;p170"/>
          <p:cNvSpPr/>
          <p:nvPr/>
        </p:nvSpPr>
        <p:spPr>
          <a:xfrm>
            <a:off x="7135838" y="3453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/>
          </a:p>
        </p:txBody>
      </p:sp>
      <p:cxnSp>
        <p:nvCxnSpPr>
          <p:cNvPr id="4101" name="Google Shape;4101;p170"/>
          <p:cNvCxnSpPr>
            <a:stCxn id="4092" idx="6"/>
            <a:endCxn id="4100" idx="2"/>
          </p:cNvCxnSpPr>
          <p:nvPr/>
        </p:nvCxnSpPr>
        <p:spPr>
          <a:xfrm>
            <a:off x="6058013" y="3710939"/>
            <a:ext cx="107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102" name="Google Shape;4102;p170"/>
          <p:cNvGraphicFramePr/>
          <p:nvPr/>
        </p:nvGraphicFramePr>
        <p:xfrm>
          <a:off x="1522100" y="173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dist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63B2BB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63B2BB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95" name="Google Shape;4095;p170"/>
          <p:cNvSpPr/>
          <p:nvPr/>
        </p:nvSpPr>
        <p:spPr>
          <a:xfrm>
            <a:off x="2840138" y="352252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103" name="Google Shape;4103;p170"/>
          <p:cNvCxnSpPr>
            <a:stCxn id="4089" idx="6"/>
            <a:endCxn id="4092" idx="2"/>
          </p:cNvCxnSpPr>
          <p:nvPr/>
        </p:nvCxnSpPr>
        <p:spPr>
          <a:xfrm>
            <a:off x="3915025" y="3036389"/>
            <a:ext cx="16278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07" name="Shape 4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Google Shape;4108;p171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DAG 最長路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109" name="Google Shape;4109;p171"/>
          <p:cNvSpPr/>
          <p:nvPr/>
        </p:nvSpPr>
        <p:spPr>
          <a:xfrm>
            <a:off x="1493063" y="3293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10" name="Google Shape;4110;p171"/>
          <p:cNvSpPr/>
          <p:nvPr/>
        </p:nvSpPr>
        <p:spPr>
          <a:xfrm>
            <a:off x="4213825" y="35225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11" name="Google Shape;4111;p171"/>
          <p:cNvSpPr/>
          <p:nvPr/>
        </p:nvSpPr>
        <p:spPr>
          <a:xfrm>
            <a:off x="3399925" y="277883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  <p:sp>
        <p:nvSpPr>
          <p:cNvPr id="4112" name="Google Shape;4112;p171"/>
          <p:cNvSpPr/>
          <p:nvPr/>
        </p:nvSpPr>
        <p:spPr>
          <a:xfrm>
            <a:off x="6058013" y="4117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13" name="Google Shape;4113;p171"/>
          <p:cNvSpPr/>
          <p:nvPr/>
        </p:nvSpPr>
        <p:spPr>
          <a:xfrm>
            <a:off x="2530613" y="4117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14" name="Google Shape;4114;p171"/>
          <p:cNvSpPr/>
          <p:nvPr/>
        </p:nvSpPr>
        <p:spPr>
          <a:xfrm>
            <a:off x="5542913" y="3453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115" name="Google Shape;4115;p171"/>
          <p:cNvCxnSpPr>
            <a:stCxn id="4109" idx="6"/>
            <a:endCxn id="4111" idx="2"/>
          </p:cNvCxnSpPr>
          <p:nvPr/>
        </p:nvCxnSpPr>
        <p:spPr>
          <a:xfrm flipH="1" rot="10800000">
            <a:off x="2008163" y="3036389"/>
            <a:ext cx="1391700" cy="5151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6" name="Google Shape;4116;p171"/>
          <p:cNvCxnSpPr>
            <a:stCxn id="4109" idx="6"/>
            <a:endCxn id="4117" idx="2"/>
          </p:cNvCxnSpPr>
          <p:nvPr/>
        </p:nvCxnSpPr>
        <p:spPr>
          <a:xfrm>
            <a:off x="2008163" y="3551489"/>
            <a:ext cx="831900" cy="228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8" name="Google Shape;4118;p171"/>
          <p:cNvCxnSpPr>
            <a:stCxn id="4110" idx="6"/>
            <a:endCxn id="4114" idx="2"/>
          </p:cNvCxnSpPr>
          <p:nvPr/>
        </p:nvCxnSpPr>
        <p:spPr>
          <a:xfrm flipH="1" rot="10800000">
            <a:off x="4728925" y="3711064"/>
            <a:ext cx="813900" cy="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9" name="Google Shape;4119;p171"/>
          <p:cNvCxnSpPr>
            <a:stCxn id="4113" idx="6"/>
            <a:endCxn id="4112" idx="2"/>
          </p:cNvCxnSpPr>
          <p:nvPr/>
        </p:nvCxnSpPr>
        <p:spPr>
          <a:xfrm>
            <a:off x="3045713" y="4374764"/>
            <a:ext cx="301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0" name="Google Shape;4120;p171"/>
          <p:cNvCxnSpPr>
            <a:stCxn id="4110" idx="6"/>
            <a:endCxn id="4112" idx="2"/>
          </p:cNvCxnSpPr>
          <p:nvPr/>
        </p:nvCxnSpPr>
        <p:spPr>
          <a:xfrm>
            <a:off x="4728925" y="3780064"/>
            <a:ext cx="1329000" cy="5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1" name="Google Shape;4121;p171"/>
          <p:cNvCxnSpPr>
            <a:stCxn id="4117" idx="6"/>
            <a:endCxn id="4110" idx="2"/>
          </p:cNvCxnSpPr>
          <p:nvPr/>
        </p:nvCxnSpPr>
        <p:spPr>
          <a:xfrm>
            <a:off x="3355238" y="3780077"/>
            <a:ext cx="85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22" name="Google Shape;4122;p171"/>
          <p:cNvSpPr/>
          <p:nvPr/>
        </p:nvSpPr>
        <p:spPr>
          <a:xfrm>
            <a:off x="7135838" y="3453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/>
          </a:p>
        </p:txBody>
      </p:sp>
      <p:cxnSp>
        <p:nvCxnSpPr>
          <p:cNvPr id="4123" name="Google Shape;4123;p171"/>
          <p:cNvCxnSpPr>
            <a:stCxn id="4114" idx="6"/>
            <a:endCxn id="4122" idx="2"/>
          </p:cNvCxnSpPr>
          <p:nvPr/>
        </p:nvCxnSpPr>
        <p:spPr>
          <a:xfrm>
            <a:off x="6058013" y="3710939"/>
            <a:ext cx="107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124" name="Google Shape;4124;p171"/>
          <p:cNvGraphicFramePr/>
          <p:nvPr/>
        </p:nvGraphicFramePr>
        <p:xfrm>
          <a:off x="1522100" y="173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dist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63B2BB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>
                          <a:solidFill>
                            <a:srgbClr val="63B2BB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17" name="Google Shape;4117;p171"/>
          <p:cNvSpPr/>
          <p:nvPr/>
        </p:nvSpPr>
        <p:spPr>
          <a:xfrm>
            <a:off x="2840138" y="352252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125" name="Google Shape;4125;p171"/>
          <p:cNvCxnSpPr>
            <a:stCxn id="4111" idx="6"/>
            <a:endCxn id="4114" idx="2"/>
          </p:cNvCxnSpPr>
          <p:nvPr/>
        </p:nvCxnSpPr>
        <p:spPr>
          <a:xfrm>
            <a:off x="3915025" y="3036389"/>
            <a:ext cx="16278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26" name="Google Shape;4126;p171"/>
          <p:cNvSpPr/>
          <p:nvPr/>
        </p:nvSpPr>
        <p:spPr>
          <a:xfrm>
            <a:off x="2607325" y="1676525"/>
            <a:ext cx="707100" cy="9018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7" name="Google Shape;4127;p171"/>
          <p:cNvSpPr txBox="1"/>
          <p:nvPr/>
        </p:nvSpPr>
        <p:spPr>
          <a:xfrm>
            <a:off x="4303850" y="625850"/>
            <a:ext cx="37284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dist[x] = max( dist[x], dist[ parent[x] ] + 1 )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3B2B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dist[b] = max( dist[b], dist[a] + 1 )</a:t>
            </a:r>
            <a:endParaRPr>
              <a:solidFill>
                <a:srgbClr val="63B2B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3B2B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dist[c] = max( dist[c], dist[a] + 1 )</a:t>
            </a:r>
            <a:endParaRPr>
              <a:solidFill>
                <a:srgbClr val="63B2B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"/>
          <p:cNvSpPr txBox="1"/>
          <p:nvPr/>
        </p:nvSpPr>
        <p:spPr>
          <a:xfrm>
            <a:off x="5636800" y="2086146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</a:t>
            </a:r>
            <a:endParaRPr/>
          </a:p>
        </p:txBody>
      </p:sp>
      <p:sp>
        <p:nvSpPr>
          <p:cNvPr id="339" name="Google Shape;339;p28"/>
          <p:cNvSpPr txBox="1"/>
          <p:nvPr/>
        </p:nvSpPr>
        <p:spPr>
          <a:xfrm>
            <a:off x="5636800" y="3034321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endParaRPr/>
          </a:p>
        </p:txBody>
      </p:sp>
      <p:sp>
        <p:nvSpPr>
          <p:cNvPr id="340" name="Google Shape;340;p28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鄰接串列</a:t>
            </a:r>
            <a:r>
              <a:rPr lang="zh-TW" sz="20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</a:t>
            </a:r>
            <a:r>
              <a:rPr lang="zh-TW" sz="20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存無向邊帶權重</a:t>
            </a:r>
            <a:endParaRPr sz="2000">
              <a:solidFill>
                <a:srgbClr val="63B2BB"/>
              </a:solidFill>
            </a:endParaRPr>
          </a:p>
        </p:txBody>
      </p:sp>
      <p:sp>
        <p:nvSpPr>
          <p:cNvPr id="341" name="Google Shape;341;p28"/>
          <p:cNvSpPr/>
          <p:nvPr/>
        </p:nvSpPr>
        <p:spPr>
          <a:xfrm>
            <a:off x="5248850" y="2526725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342" name="Google Shape;342;p28"/>
          <p:cNvSpPr/>
          <p:nvPr/>
        </p:nvSpPr>
        <p:spPr>
          <a:xfrm>
            <a:off x="5967250" y="3594275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343" name="Google Shape;343;p28"/>
          <p:cNvSpPr/>
          <p:nvPr/>
        </p:nvSpPr>
        <p:spPr>
          <a:xfrm>
            <a:off x="7095225" y="3326250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344" name="Google Shape;344;p28"/>
          <p:cNvSpPr/>
          <p:nvPr/>
        </p:nvSpPr>
        <p:spPr>
          <a:xfrm>
            <a:off x="6331200" y="2086150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45" name="Google Shape;345;p28"/>
          <p:cNvSpPr/>
          <p:nvPr/>
        </p:nvSpPr>
        <p:spPr>
          <a:xfrm>
            <a:off x="7528475" y="2258500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346" name="Google Shape;346;p28"/>
          <p:cNvCxnSpPr>
            <a:stCxn id="341" idx="7"/>
            <a:endCxn id="344" idx="2"/>
          </p:cNvCxnSpPr>
          <p:nvPr/>
        </p:nvCxnSpPr>
        <p:spPr>
          <a:xfrm flipH="1" rot="10800000">
            <a:off x="5682114" y="2340061"/>
            <a:ext cx="6492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8"/>
          <p:cNvCxnSpPr>
            <a:stCxn id="344" idx="5"/>
            <a:endCxn id="343" idx="0"/>
          </p:cNvCxnSpPr>
          <p:nvPr/>
        </p:nvCxnSpPr>
        <p:spPr>
          <a:xfrm>
            <a:off x="6764464" y="2519414"/>
            <a:ext cx="584700" cy="8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8"/>
          <p:cNvCxnSpPr>
            <a:stCxn id="344" idx="4"/>
            <a:endCxn id="342" idx="7"/>
          </p:cNvCxnSpPr>
          <p:nvPr/>
        </p:nvCxnSpPr>
        <p:spPr>
          <a:xfrm flipH="1">
            <a:off x="6400500" y="2593750"/>
            <a:ext cx="184500" cy="10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8"/>
          <p:cNvCxnSpPr>
            <a:stCxn id="344" idx="6"/>
            <a:endCxn id="345" idx="2"/>
          </p:cNvCxnSpPr>
          <p:nvPr/>
        </p:nvCxnSpPr>
        <p:spPr>
          <a:xfrm>
            <a:off x="6838800" y="2339950"/>
            <a:ext cx="689700" cy="1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8"/>
          <p:cNvCxnSpPr>
            <a:stCxn id="343" idx="0"/>
            <a:endCxn id="345" idx="3"/>
          </p:cNvCxnSpPr>
          <p:nvPr/>
        </p:nvCxnSpPr>
        <p:spPr>
          <a:xfrm flipH="1" rot="10800000">
            <a:off x="7349025" y="2691750"/>
            <a:ext cx="253800" cy="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8"/>
          <p:cNvCxnSpPr>
            <a:stCxn id="341" idx="5"/>
            <a:endCxn id="342" idx="1"/>
          </p:cNvCxnSpPr>
          <p:nvPr/>
        </p:nvCxnSpPr>
        <p:spPr>
          <a:xfrm>
            <a:off x="5682114" y="2959989"/>
            <a:ext cx="359400" cy="7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8"/>
          <p:cNvCxnSpPr>
            <a:stCxn id="342" idx="6"/>
            <a:endCxn id="343" idx="2"/>
          </p:cNvCxnSpPr>
          <p:nvPr/>
        </p:nvCxnSpPr>
        <p:spPr>
          <a:xfrm flipH="1" rot="10800000">
            <a:off x="6474850" y="3580175"/>
            <a:ext cx="6204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28"/>
          <p:cNvSpPr/>
          <p:nvPr/>
        </p:nvSpPr>
        <p:spPr>
          <a:xfrm>
            <a:off x="737525" y="173175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4" name="Google Shape;354;p28"/>
          <p:cNvSpPr/>
          <p:nvPr/>
        </p:nvSpPr>
        <p:spPr>
          <a:xfrm>
            <a:off x="737525" y="230640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737525" y="288105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6" name="Google Shape;356;p28"/>
          <p:cNvSpPr/>
          <p:nvPr/>
        </p:nvSpPr>
        <p:spPr>
          <a:xfrm>
            <a:off x="737525" y="345570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7" name="Google Shape;357;p28"/>
          <p:cNvSpPr/>
          <p:nvPr/>
        </p:nvSpPr>
        <p:spPr>
          <a:xfrm>
            <a:off x="737525" y="403035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8" name="Google Shape;358;p28"/>
          <p:cNvSpPr/>
          <p:nvPr/>
        </p:nvSpPr>
        <p:spPr>
          <a:xfrm>
            <a:off x="1503775" y="1731750"/>
            <a:ext cx="584700" cy="411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1/7</a:t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1503775" y="2306400"/>
            <a:ext cx="584700" cy="411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0/7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0" name="Google Shape;360;p28"/>
          <p:cNvSpPr/>
          <p:nvPr/>
        </p:nvSpPr>
        <p:spPr>
          <a:xfrm>
            <a:off x="1503775" y="2881050"/>
            <a:ext cx="584700" cy="411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0/5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1" name="Google Shape;361;p28"/>
          <p:cNvSpPr/>
          <p:nvPr/>
        </p:nvSpPr>
        <p:spPr>
          <a:xfrm>
            <a:off x="1503775" y="345570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1/1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2" name="Google Shape;362;p28"/>
          <p:cNvSpPr/>
          <p:nvPr/>
        </p:nvSpPr>
        <p:spPr>
          <a:xfrm>
            <a:off x="1503775" y="403035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1/4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3" name="Google Shape;363;p28"/>
          <p:cNvSpPr/>
          <p:nvPr/>
        </p:nvSpPr>
        <p:spPr>
          <a:xfrm>
            <a:off x="2270025" y="1731750"/>
            <a:ext cx="584700" cy="411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2/5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4" name="Google Shape;364;p28"/>
          <p:cNvSpPr/>
          <p:nvPr/>
        </p:nvSpPr>
        <p:spPr>
          <a:xfrm>
            <a:off x="2270025" y="230640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2/8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5" name="Google Shape;365;p28"/>
          <p:cNvSpPr/>
          <p:nvPr/>
        </p:nvSpPr>
        <p:spPr>
          <a:xfrm>
            <a:off x="3041075" y="230640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3/1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6" name="Google Shape;366;p28"/>
          <p:cNvSpPr/>
          <p:nvPr/>
        </p:nvSpPr>
        <p:spPr>
          <a:xfrm>
            <a:off x="3807325" y="230640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4/4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7" name="Google Shape;367;p28"/>
          <p:cNvSpPr/>
          <p:nvPr/>
        </p:nvSpPr>
        <p:spPr>
          <a:xfrm>
            <a:off x="2270025" y="288105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1/8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8" name="Google Shape;368;p28"/>
          <p:cNvSpPr/>
          <p:nvPr/>
        </p:nvSpPr>
        <p:spPr>
          <a:xfrm>
            <a:off x="3034463" y="288105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4/3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9" name="Google Shape;369;p28"/>
          <p:cNvSpPr/>
          <p:nvPr/>
        </p:nvSpPr>
        <p:spPr>
          <a:xfrm>
            <a:off x="2270025" y="345570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4/9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0" name="Google Shape;370;p28"/>
          <p:cNvSpPr/>
          <p:nvPr/>
        </p:nvSpPr>
        <p:spPr>
          <a:xfrm>
            <a:off x="2270025" y="403035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2/3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1" name="Google Shape;371;p28"/>
          <p:cNvSpPr/>
          <p:nvPr/>
        </p:nvSpPr>
        <p:spPr>
          <a:xfrm>
            <a:off x="3036275" y="403035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3/9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72" name="Google Shape;372;p28"/>
          <p:cNvCxnSpPr>
            <a:stCxn id="353" idx="3"/>
            <a:endCxn id="358" idx="1"/>
          </p:cNvCxnSpPr>
          <p:nvPr/>
        </p:nvCxnSpPr>
        <p:spPr>
          <a:xfrm>
            <a:off x="1322225" y="1937700"/>
            <a:ext cx="1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28"/>
          <p:cNvCxnSpPr>
            <a:stCxn id="358" idx="3"/>
            <a:endCxn id="363" idx="1"/>
          </p:cNvCxnSpPr>
          <p:nvPr/>
        </p:nvCxnSpPr>
        <p:spPr>
          <a:xfrm>
            <a:off x="2088475" y="1937700"/>
            <a:ext cx="1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28"/>
          <p:cNvCxnSpPr>
            <a:stCxn id="354" idx="3"/>
            <a:endCxn id="359" idx="1"/>
          </p:cNvCxnSpPr>
          <p:nvPr/>
        </p:nvCxnSpPr>
        <p:spPr>
          <a:xfrm>
            <a:off x="1322225" y="2512350"/>
            <a:ext cx="1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28"/>
          <p:cNvCxnSpPr>
            <a:stCxn id="359" idx="3"/>
            <a:endCxn id="364" idx="1"/>
          </p:cNvCxnSpPr>
          <p:nvPr/>
        </p:nvCxnSpPr>
        <p:spPr>
          <a:xfrm>
            <a:off x="2088475" y="2512350"/>
            <a:ext cx="1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28"/>
          <p:cNvCxnSpPr>
            <a:stCxn id="364" idx="3"/>
            <a:endCxn id="365" idx="1"/>
          </p:cNvCxnSpPr>
          <p:nvPr/>
        </p:nvCxnSpPr>
        <p:spPr>
          <a:xfrm>
            <a:off x="2854725" y="2512350"/>
            <a:ext cx="18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28"/>
          <p:cNvCxnSpPr>
            <a:stCxn id="365" idx="3"/>
            <a:endCxn id="366" idx="1"/>
          </p:cNvCxnSpPr>
          <p:nvPr/>
        </p:nvCxnSpPr>
        <p:spPr>
          <a:xfrm>
            <a:off x="3625775" y="2512350"/>
            <a:ext cx="1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28"/>
          <p:cNvCxnSpPr>
            <a:stCxn id="355" idx="3"/>
            <a:endCxn id="360" idx="1"/>
          </p:cNvCxnSpPr>
          <p:nvPr/>
        </p:nvCxnSpPr>
        <p:spPr>
          <a:xfrm>
            <a:off x="1322225" y="3087000"/>
            <a:ext cx="1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28"/>
          <p:cNvCxnSpPr>
            <a:stCxn id="360" idx="3"/>
            <a:endCxn id="367" idx="1"/>
          </p:cNvCxnSpPr>
          <p:nvPr/>
        </p:nvCxnSpPr>
        <p:spPr>
          <a:xfrm>
            <a:off x="2088475" y="3087000"/>
            <a:ext cx="1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28"/>
          <p:cNvCxnSpPr>
            <a:stCxn id="367" idx="3"/>
            <a:endCxn id="368" idx="1"/>
          </p:cNvCxnSpPr>
          <p:nvPr/>
        </p:nvCxnSpPr>
        <p:spPr>
          <a:xfrm>
            <a:off x="2854725" y="3087000"/>
            <a:ext cx="17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28"/>
          <p:cNvCxnSpPr>
            <a:stCxn id="356" idx="3"/>
            <a:endCxn id="361" idx="1"/>
          </p:cNvCxnSpPr>
          <p:nvPr/>
        </p:nvCxnSpPr>
        <p:spPr>
          <a:xfrm>
            <a:off x="1322225" y="3661650"/>
            <a:ext cx="1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28"/>
          <p:cNvCxnSpPr>
            <a:stCxn id="361" idx="3"/>
            <a:endCxn id="369" idx="1"/>
          </p:cNvCxnSpPr>
          <p:nvPr/>
        </p:nvCxnSpPr>
        <p:spPr>
          <a:xfrm>
            <a:off x="2088475" y="3661650"/>
            <a:ext cx="1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28"/>
          <p:cNvCxnSpPr>
            <a:stCxn id="357" idx="3"/>
            <a:endCxn id="362" idx="1"/>
          </p:cNvCxnSpPr>
          <p:nvPr/>
        </p:nvCxnSpPr>
        <p:spPr>
          <a:xfrm>
            <a:off x="1322225" y="4236300"/>
            <a:ext cx="1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8"/>
          <p:cNvCxnSpPr>
            <a:stCxn id="362" idx="3"/>
            <a:endCxn id="370" idx="1"/>
          </p:cNvCxnSpPr>
          <p:nvPr/>
        </p:nvCxnSpPr>
        <p:spPr>
          <a:xfrm>
            <a:off x="2088475" y="4236300"/>
            <a:ext cx="1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28"/>
          <p:cNvCxnSpPr>
            <a:stCxn id="370" idx="3"/>
            <a:endCxn id="371" idx="1"/>
          </p:cNvCxnSpPr>
          <p:nvPr/>
        </p:nvCxnSpPr>
        <p:spPr>
          <a:xfrm>
            <a:off x="2854725" y="4236300"/>
            <a:ext cx="1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28"/>
          <p:cNvSpPr/>
          <p:nvPr/>
        </p:nvSpPr>
        <p:spPr>
          <a:xfrm>
            <a:off x="5248850" y="2526725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7" name="Google Shape;387;p28"/>
          <p:cNvSpPr/>
          <p:nvPr/>
        </p:nvSpPr>
        <p:spPr>
          <a:xfrm>
            <a:off x="5967250" y="3594275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8" name="Google Shape;388;p28"/>
          <p:cNvSpPr/>
          <p:nvPr/>
        </p:nvSpPr>
        <p:spPr>
          <a:xfrm>
            <a:off x="7095225" y="3326250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9" name="Google Shape;389;p28"/>
          <p:cNvSpPr/>
          <p:nvPr/>
        </p:nvSpPr>
        <p:spPr>
          <a:xfrm>
            <a:off x="6331200" y="2086150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endParaRPr/>
          </a:p>
        </p:txBody>
      </p:sp>
      <p:sp>
        <p:nvSpPr>
          <p:cNvPr id="390" name="Google Shape;390;p28"/>
          <p:cNvSpPr/>
          <p:nvPr/>
        </p:nvSpPr>
        <p:spPr>
          <a:xfrm>
            <a:off x="7528475" y="2258500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/>
          </a:p>
        </p:txBody>
      </p:sp>
      <p:cxnSp>
        <p:nvCxnSpPr>
          <p:cNvPr id="391" name="Google Shape;391;p28"/>
          <p:cNvCxnSpPr>
            <a:stCxn id="386" idx="7"/>
            <a:endCxn id="389" idx="2"/>
          </p:cNvCxnSpPr>
          <p:nvPr/>
        </p:nvCxnSpPr>
        <p:spPr>
          <a:xfrm flipH="1" rot="10800000">
            <a:off x="5682114" y="2340061"/>
            <a:ext cx="649200" cy="26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8"/>
          <p:cNvCxnSpPr>
            <a:stCxn id="389" idx="5"/>
            <a:endCxn id="388" idx="0"/>
          </p:cNvCxnSpPr>
          <p:nvPr/>
        </p:nvCxnSpPr>
        <p:spPr>
          <a:xfrm>
            <a:off x="6764464" y="2519414"/>
            <a:ext cx="584700" cy="8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8"/>
          <p:cNvCxnSpPr>
            <a:stCxn id="389" idx="4"/>
            <a:endCxn id="387" idx="7"/>
          </p:cNvCxnSpPr>
          <p:nvPr/>
        </p:nvCxnSpPr>
        <p:spPr>
          <a:xfrm flipH="1">
            <a:off x="6400500" y="2593750"/>
            <a:ext cx="184500" cy="10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8"/>
          <p:cNvCxnSpPr>
            <a:stCxn id="389" idx="6"/>
            <a:endCxn id="390" idx="2"/>
          </p:cNvCxnSpPr>
          <p:nvPr/>
        </p:nvCxnSpPr>
        <p:spPr>
          <a:xfrm>
            <a:off x="6838800" y="2339950"/>
            <a:ext cx="689700" cy="1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8"/>
          <p:cNvCxnSpPr>
            <a:stCxn id="388" idx="0"/>
            <a:endCxn id="390" idx="3"/>
          </p:cNvCxnSpPr>
          <p:nvPr/>
        </p:nvCxnSpPr>
        <p:spPr>
          <a:xfrm flipH="1" rot="10800000">
            <a:off x="7349025" y="2691750"/>
            <a:ext cx="253800" cy="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28"/>
          <p:cNvCxnSpPr>
            <a:stCxn id="386" idx="5"/>
            <a:endCxn id="387" idx="1"/>
          </p:cNvCxnSpPr>
          <p:nvPr/>
        </p:nvCxnSpPr>
        <p:spPr>
          <a:xfrm>
            <a:off x="5682114" y="2959989"/>
            <a:ext cx="359400" cy="70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8"/>
          <p:cNvCxnSpPr>
            <a:stCxn id="387" idx="6"/>
            <a:endCxn id="388" idx="2"/>
          </p:cNvCxnSpPr>
          <p:nvPr/>
        </p:nvCxnSpPr>
        <p:spPr>
          <a:xfrm flipH="1" rot="10800000">
            <a:off x="6474850" y="3580175"/>
            <a:ext cx="6204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28"/>
          <p:cNvSpPr txBox="1"/>
          <p:nvPr/>
        </p:nvSpPr>
        <p:spPr>
          <a:xfrm>
            <a:off x="6078400" y="2833159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9" name="Google Shape;399;p28"/>
          <p:cNvSpPr txBox="1"/>
          <p:nvPr/>
        </p:nvSpPr>
        <p:spPr>
          <a:xfrm>
            <a:off x="6460450" y="3407384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/>
          </a:p>
        </p:txBody>
      </p:sp>
      <p:sp>
        <p:nvSpPr>
          <p:cNvPr id="400" name="Google Shape;400;p28"/>
          <p:cNvSpPr txBox="1"/>
          <p:nvPr/>
        </p:nvSpPr>
        <p:spPr>
          <a:xfrm>
            <a:off x="6803425" y="2631584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1" name="Google Shape;401;p28"/>
          <p:cNvSpPr txBox="1"/>
          <p:nvPr/>
        </p:nvSpPr>
        <p:spPr>
          <a:xfrm>
            <a:off x="6953625" y="2116196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2" name="Google Shape;402;p28"/>
          <p:cNvSpPr txBox="1"/>
          <p:nvPr/>
        </p:nvSpPr>
        <p:spPr>
          <a:xfrm>
            <a:off x="7281975" y="2825821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31" name="Shape 4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Google Shape;4132;p172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DAG 最長路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133" name="Google Shape;4133;p172"/>
          <p:cNvSpPr/>
          <p:nvPr/>
        </p:nvSpPr>
        <p:spPr>
          <a:xfrm>
            <a:off x="1493063" y="3293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34" name="Google Shape;4134;p172"/>
          <p:cNvSpPr/>
          <p:nvPr/>
        </p:nvSpPr>
        <p:spPr>
          <a:xfrm>
            <a:off x="4213825" y="35225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35" name="Google Shape;4135;p172"/>
          <p:cNvSpPr/>
          <p:nvPr/>
        </p:nvSpPr>
        <p:spPr>
          <a:xfrm>
            <a:off x="3399925" y="277883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  <p:sp>
        <p:nvSpPr>
          <p:cNvPr id="4136" name="Google Shape;4136;p172"/>
          <p:cNvSpPr/>
          <p:nvPr/>
        </p:nvSpPr>
        <p:spPr>
          <a:xfrm>
            <a:off x="6058013" y="4117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37" name="Google Shape;4137;p172"/>
          <p:cNvSpPr/>
          <p:nvPr/>
        </p:nvSpPr>
        <p:spPr>
          <a:xfrm>
            <a:off x="2530613" y="4117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38" name="Google Shape;4138;p172"/>
          <p:cNvSpPr/>
          <p:nvPr/>
        </p:nvSpPr>
        <p:spPr>
          <a:xfrm>
            <a:off x="5542913" y="3453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139" name="Google Shape;4139;p172"/>
          <p:cNvCxnSpPr>
            <a:stCxn id="4133" idx="6"/>
            <a:endCxn id="4135" idx="2"/>
          </p:cNvCxnSpPr>
          <p:nvPr/>
        </p:nvCxnSpPr>
        <p:spPr>
          <a:xfrm flipH="1" rot="10800000">
            <a:off x="2008163" y="3036389"/>
            <a:ext cx="1391700" cy="5151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0" name="Google Shape;4140;p172"/>
          <p:cNvCxnSpPr>
            <a:stCxn id="4133" idx="6"/>
            <a:endCxn id="4141" idx="2"/>
          </p:cNvCxnSpPr>
          <p:nvPr/>
        </p:nvCxnSpPr>
        <p:spPr>
          <a:xfrm>
            <a:off x="2008163" y="3551489"/>
            <a:ext cx="831900" cy="228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2" name="Google Shape;4142;p172"/>
          <p:cNvCxnSpPr>
            <a:stCxn id="4134" idx="6"/>
            <a:endCxn id="4138" idx="2"/>
          </p:cNvCxnSpPr>
          <p:nvPr/>
        </p:nvCxnSpPr>
        <p:spPr>
          <a:xfrm flipH="1" rot="10800000">
            <a:off x="4728925" y="3711064"/>
            <a:ext cx="813900" cy="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3" name="Google Shape;4143;p172"/>
          <p:cNvCxnSpPr>
            <a:stCxn id="4137" idx="6"/>
            <a:endCxn id="4136" idx="2"/>
          </p:cNvCxnSpPr>
          <p:nvPr/>
        </p:nvCxnSpPr>
        <p:spPr>
          <a:xfrm>
            <a:off x="3045713" y="4374764"/>
            <a:ext cx="30123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4" name="Google Shape;4144;p172"/>
          <p:cNvCxnSpPr>
            <a:stCxn id="4134" idx="6"/>
            <a:endCxn id="4136" idx="2"/>
          </p:cNvCxnSpPr>
          <p:nvPr/>
        </p:nvCxnSpPr>
        <p:spPr>
          <a:xfrm>
            <a:off x="4728925" y="3780064"/>
            <a:ext cx="1329000" cy="5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5" name="Google Shape;4145;p172"/>
          <p:cNvCxnSpPr>
            <a:stCxn id="4141" idx="6"/>
            <a:endCxn id="4134" idx="2"/>
          </p:cNvCxnSpPr>
          <p:nvPr/>
        </p:nvCxnSpPr>
        <p:spPr>
          <a:xfrm>
            <a:off x="3355238" y="3780077"/>
            <a:ext cx="85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6" name="Google Shape;4146;p172"/>
          <p:cNvSpPr/>
          <p:nvPr/>
        </p:nvSpPr>
        <p:spPr>
          <a:xfrm>
            <a:off x="7135838" y="3453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/>
          </a:p>
        </p:txBody>
      </p:sp>
      <p:cxnSp>
        <p:nvCxnSpPr>
          <p:cNvPr id="4147" name="Google Shape;4147;p172"/>
          <p:cNvCxnSpPr>
            <a:stCxn id="4138" idx="6"/>
            <a:endCxn id="4146" idx="2"/>
          </p:cNvCxnSpPr>
          <p:nvPr/>
        </p:nvCxnSpPr>
        <p:spPr>
          <a:xfrm>
            <a:off x="6058013" y="3710939"/>
            <a:ext cx="107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148" name="Google Shape;4148;p172"/>
          <p:cNvGraphicFramePr/>
          <p:nvPr/>
        </p:nvGraphicFramePr>
        <p:xfrm>
          <a:off x="1522100" y="173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dist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>
                          <a:solidFill>
                            <a:srgbClr val="63B2BB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41" name="Google Shape;4141;p172"/>
          <p:cNvSpPr/>
          <p:nvPr/>
        </p:nvSpPr>
        <p:spPr>
          <a:xfrm>
            <a:off x="2840138" y="352252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149" name="Google Shape;4149;p172"/>
          <p:cNvCxnSpPr>
            <a:stCxn id="4135" idx="6"/>
            <a:endCxn id="4138" idx="2"/>
          </p:cNvCxnSpPr>
          <p:nvPr/>
        </p:nvCxnSpPr>
        <p:spPr>
          <a:xfrm>
            <a:off x="3915025" y="3036389"/>
            <a:ext cx="16278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0" name="Google Shape;4150;p172"/>
          <p:cNvSpPr/>
          <p:nvPr/>
        </p:nvSpPr>
        <p:spPr>
          <a:xfrm>
            <a:off x="6338875" y="1676525"/>
            <a:ext cx="707100" cy="9018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1" name="Google Shape;4151;p172"/>
          <p:cNvSpPr txBox="1"/>
          <p:nvPr/>
        </p:nvSpPr>
        <p:spPr>
          <a:xfrm>
            <a:off x="4303850" y="625850"/>
            <a:ext cx="37284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dist[x] = max( dist[x], dist[ parent[x] ] + 1 )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3B2B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dist[h] = max( dist[h], dist[g] + 1 )</a:t>
            </a:r>
            <a:endParaRPr>
              <a:solidFill>
                <a:srgbClr val="63B2B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55" name="Shape 4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6" name="Google Shape;4156;p173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DAG 最長路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157" name="Google Shape;4157;p173"/>
          <p:cNvSpPr/>
          <p:nvPr/>
        </p:nvSpPr>
        <p:spPr>
          <a:xfrm>
            <a:off x="1493063" y="3293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58" name="Google Shape;4158;p173"/>
          <p:cNvSpPr/>
          <p:nvPr/>
        </p:nvSpPr>
        <p:spPr>
          <a:xfrm>
            <a:off x="4213825" y="35225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59" name="Google Shape;4159;p173"/>
          <p:cNvSpPr/>
          <p:nvPr/>
        </p:nvSpPr>
        <p:spPr>
          <a:xfrm>
            <a:off x="3399925" y="27788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  <p:sp>
        <p:nvSpPr>
          <p:cNvPr id="4160" name="Google Shape;4160;p173"/>
          <p:cNvSpPr/>
          <p:nvPr/>
        </p:nvSpPr>
        <p:spPr>
          <a:xfrm>
            <a:off x="6058013" y="4117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61" name="Google Shape;4161;p173"/>
          <p:cNvSpPr/>
          <p:nvPr/>
        </p:nvSpPr>
        <p:spPr>
          <a:xfrm>
            <a:off x="2530613" y="4117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62" name="Google Shape;4162;p173"/>
          <p:cNvSpPr/>
          <p:nvPr/>
        </p:nvSpPr>
        <p:spPr>
          <a:xfrm>
            <a:off x="5542913" y="3453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163" name="Google Shape;4163;p173"/>
          <p:cNvCxnSpPr>
            <a:stCxn id="4157" idx="6"/>
            <a:endCxn id="4159" idx="2"/>
          </p:cNvCxnSpPr>
          <p:nvPr/>
        </p:nvCxnSpPr>
        <p:spPr>
          <a:xfrm flipH="1" rot="10800000">
            <a:off x="2008163" y="3036389"/>
            <a:ext cx="1391700" cy="5151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4" name="Google Shape;4164;p173"/>
          <p:cNvCxnSpPr>
            <a:stCxn id="4157" idx="6"/>
            <a:endCxn id="4165" idx="2"/>
          </p:cNvCxnSpPr>
          <p:nvPr/>
        </p:nvCxnSpPr>
        <p:spPr>
          <a:xfrm>
            <a:off x="2008163" y="3551489"/>
            <a:ext cx="831900" cy="228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6" name="Google Shape;4166;p173"/>
          <p:cNvCxnSpPr>
            <a:stCxn id="4158" idx="6"/>
            <a:endCxn id="4162" idx="2"/>
          </p:cNvCxnSpPr>
          <p:nvPr/>
        </p:nvCxnSpPr>
        <p:spPr>
          <a:xfrm flipH="1" rot="10800000">
            <a:off x="4728925" y="3711064"/>
            <a:ext cx="813900" cy="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7" name="Google Shape;4167;p173"/>
          <p:cNvCxnSpPr>
            <a:stCxn id="4161" idx="6"/>
            <a:endCxn id="4160" idx="2"/>
          </p:cNvCxnSpPr>
          <p:nvPr/>
        </p:nvCxnSpPr>
        <p:spPr>
          <a:xfrm>
            <a:off x="3045713" y="4374764"/>
            <a:ext cx="30123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8" name="Google Shape;4168;p173"/>
          <p:cNvCxnSpPr>
            <a:stCxn id="4158" idx="6"/>
            <a:endCxn id="4160" idx="2"/>
          </p:cNvCxnSpPr>
          <p:nvPr/>
        </p:nvCxnSpPr>
        <p:spPr>
          <a:xfrm>
            <a:off x="4728925" y="3780064"/>
            <a:ext cx="1329000" cy="5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9" name="Google Shape;4169;p173"/>
          <p:cNvCxnSpPr>
            <a:stCxn id="4165" idx="6"/>
            <a:endCxn id="4158" idx="2"/>
          </p:cNvCxnSpPr>
          <p:nvPr/>
        </p:nvCxnSpPr>
        <p:spPr>
          <a:xfrm>
            <a:off x="3355238" y="3780077"/>
            <a:ext cx="85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0" name="Google Shape;4170;p173"/>
          <p:cNvSpPr/>
          <p:nvPr/>
        </p:nvSpPr>
        <p:spPr>
          <a:xfrm>
            <a:off x="7135838" y="3453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/>
          </a:p>
        </p:txBody>
      </p:sp>
      <p:cxnSp>
        <p:nvCxnSpPr>
          <p:cNvPr id="4171" name="Google Shape;4171;p173"/>
          <p:cNvCxnSpPr>
            <a:stCxn id="4162" idx="6"/>
            <a:endCxn id="4170" idx="2"/>
          </p:cNvCxnSpPr>
          <p:nvPr/>
        </p:nvCxnSpPr>
        <p:spPr>
          <a:xfrm>
            <a:off x="6058013" y="3710939"/>
            <a:ext cx="107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172" name="Google Shape;4172;p173"/>
          <p:cNvGraphicFramePr/>
          <p:nvPr/>
        </p:nvGraphicFramePr>
        <p:xfrm>
          <a:off x="1522100" y="173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dist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63B2BB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65" name="Google Shape;4165;p173"/>
          <p:cNvSpPr/>
          <p:nvPr/>
        </p:nvSpPr>
        <p:spPr>
          <a:xfrm>
            <a:off x="2840138" y="352252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173" name="Google Shape;4173;p173"/>
          <p:cNvCxnSpPr>
            <a:stCxn id="4159" idx="6"/>
            <a:endCxn id="4162" idx="2"/>
          </p:cNvCxnSpPr>
          <p:nvPr/>
        </p:nvCxnSpPr>
        <p:spPr>
          <a:xfrm>
            <a:off x="3915025" y="3036389"/>
            <a:ext cx="1627800" cy="6747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4" name="Google Shape;4174;p173"/>
          <p:cNvSpPr/>
          <p:nvPr/>
        </p:nvSpPr>
        <p:spPr>
          <a:xfrm>
            <a:off x="3222350" y="1676525"/>
            <a:ext cx="707100" cy="9018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5" name="Google Shape;4175;p173"/>
          <p:cNvSpPr txBox="1"/>
          <p:nvPr/>
        </p:nvSpPr>
        <p:spPr>
          <a:xfrm>
            <a:off x="4303850" y="625850"/>
            <a:ext cx="37284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dist[x] = max( dist[x], dist[ parent[x] ] + 1 )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3B2B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dist[d] = max( dist[d], dist[b] + 1 )</a:t>
            </a:r>
            <a:endParaRPr>
              <a:solidFill>
                <a:srgbClr val="63B2B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79" name="Shape 4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0" name="Google Shape;4180;p174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DAG 最長路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181" name="Google Shape;4181;p174"/>
          <p:cNvSpPr/>
          <p:nvPr/>
        </p:nvSpPr>
        <p:spPr>
          <a:xfrm>
            <a:off x="1493063" y="3293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82" name="Google Shape;4182;p174"/>
          <p:cNvSpPr/>
          <p:nvPr/>
        </p:nvSpPr>
        <p:spPr>
          <a:xfrm>
            <a:off x="4213825" y="35225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83" name="Google Shape;4183;p174"/>
          <p:cNvSpPr/>
          <p:nvPr/>
        </p:nvSpPr>
        <p:spPr>
          <a:xfrm>
            <a:off x="3399925" y="27788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  <p:sp>
        <p:nvSpPr>
          <p:cNvPr id="4184" name="Google Shape;4184;p174"/>
          <p:cNvSpPr/>
          <p:nvPr/>
        </p:nvSpPr>
        <p:spPr>
          <a:xfrm>
            <a:off x="6058013" y="4117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85" name="Google Shape;4185;p174"/>
          <p:cNvSpPr/>
          <p:nvPr/>
        </p:nvSpPr>
        <p:spPr>
          <a:xfrm>
            <a:off x="2530613" y="4117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86" name="Google Shape;4186;p174"/>
          <p:cNvSpPr/>
          <p:nvPr/>
        </p:nvSpPr>
        <p:spPr>
          <a:xfrm>
            <a:off x="5542913" y="3453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187" name="Google Shape;4187;p174"/>
          <p:cNvCxnSpPr>
            <a:stCxn id="4181" idx="6"/>
            <a:endCxn id="4183" idx="2"/>
          </p:cNvCxnSpPr>
          <p:nvPr/>
        </p:nvCxnSpPr>
        <p:spPr>
          <a:xfrm flipH="1" rot="10800000">
            <a:off x="2008163" y="3036389"/>
            <a:ext cx="1391700" cy="5151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8" name="Google Shape;4188;p174"/>
          <p:cNvCxnSpPr>
            <a:stCxn id="4181" idx="6"/>
            <a:endCxn id="4189" idx="2"/>
          </p:cNvCxnSpPr>
          <p:nvPr/>
        </p:nvCxnSpPr>
        <p:spPr>
          <a:xfrm>
            <a:off x="2008163" y="3551489"/>
            <a:ext cx="831900" cy="228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0" name="Google Shape;4190;p174"/>
          <p:cNvCxnSpPr>
            <a:stCxn id="4182" idx="6"/>
            <a:endCxn id="4186" idx="2"/>
          </p:cNvCxnSpPr>
          <p:nvPr/>
        </p:nvCxnSpPr>
        <p:spPr>
          <a:xfrm flipH="1" rot="10800000">
            <a:off x="4728925" y="3711064"/>
            <a:ext cx="813900" cy="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1" name="Google Shape;4191;p174"/>
          <p:cNvCxnSpPr>
            <a:stCxn id="4185" idx="6"/>
            <a:endCxn id="4184" idx="2"/>
          </p:cNvCxnSpPr>
          <p:nvPr/>
        </p:nvCxnSpPr>
        <p:spPr>
          <a:xfrm>
            <a:off x="3045713" y="4374764"/>
            <a:ext cx="30123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2" name="Google Shape;4192;p174"/>
          <p:cNvCxnSpPr>
            <a:stCxn id="4182" idx="6"/>
            <a:endCxn id="4184" idx="2"/>
          </p:cNvCxnSpPr>
          <p:nvPr/>
        </p:nvCxnSpPr>
        <p:spPr>
          <a:xfrm>
            <a:off x="4728925" y="3780064"/>
            <a:ext cx="1329000" cy="5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3" name="Google Shape;4193;p174"/>
          <p:cNvCxnSpPr>
            <a:stCxn id="4189" idx="6"/>
            <a:endCxn id="4182" idx="2"/>
          </p:cNvCxnSpPr>
          <p:nvPr/>
        </p:nvCxnSpPr>
        <p:spPr>
          <a:xfrm>
            <a:off x="3355238" y="3780077"/>
            <a:ext cx="8586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4" name="Google Shape;4194;p174"/>
          <p:cNvSpPr/>
          <p:nvPr/>
        </p:nvSpPr>
        <p:spPr>
          <a:xfrm>
            <a:off x="7135838" y="3453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/>
          </a:p>
        </p:txBody>
      </p:sp>
      <p:cxnSp>
        <p:nvCxnSpPr>
          <p:cNvPr id="4195" name="Google Shape;4195;p174"/>
          <p:cNvCxnSpPr>
            <a:stCxn id="4186" idx="6"/>
            <a:endCxn id="4194" idx="2"/>
          </p:cNvCxnSpPr>
          <p:nvPr/>
        </p:nvCxnSpPr>
        <p:spPr>
          <a:xfrm>
            <a:off x="6058013" y="3710939"/>
            <a:ext cx="107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196" name="Google Shape;4196;p174"/>
          <p:cNvGraphicFramePr/>
          <p:nvPr/>
        </p:nvGraphicFramePr>
        <p:xfrm>
          <a:off x="1522100" y="173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dist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63B2BB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89" name="Google Shape;4189;p174"/>
          <p:cNvSpPr/>
          <p:nvPr/>
        </p:nvSpPr>
        <p:spPr>
          <a:xfrm>
            <a:off x="2840138" y="3522527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197" name="Google Shape;4197;p174"/>
          <p:cNvCxnSpPr>
            <a:stCxn id="4183" idx="6"/>
            <a:endCxn id="4186" idx="2"/>
          </p:cNvCxnSpPr>
          <p:nvPr/>
        </p:nvCxnSpPr>
        <p:spPr>
          <a:xfrm>
            <a:off x="3915025" y="3036389"/>
            <a:ext cx="1627800" cy="6747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8" name="Google Shape;4198;p174"/>
          <p:cNvSpPr/>
          <p:nvPr/>
        </p:nvSpPr>
        <p:spPr>
          <a:xfrm>
            <a:off x="3841875" y="1676525"/>
            <a:ext cx="707100" cy="9018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9" name="Google Shape;4199;p174"/>
          <p:cNvSpPr txBox="1"/>
          <p:nvPr/>
        </p:nvSpPr>
        <p:spPr>
          <a:xfrm>
            <a:off x="4303850" y="625850"/>
            <a:ext cx="37284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dist[x] = max( dist[x], dist[ parent[x] ] + 1 )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3B2B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dist[e] = max( dist[e], dist[c] + 1 )</a:t>
            </a:r>
            <a:endParaRPr>
              <a:solidFill>
                <a:srgbClr val="63B2B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03" name="Shape 4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" name="Google Shape;4204;p175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DAG 最長路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205" name="Google Shape;4205;p175"/>
          <p:cNvSpPr/>
          <p:nvPr/>
        </p:nvSpPr>
        <p:spPr>
          <a:xfrm>
            <a:off x="1493063" y="3293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06" name="Google Shape;4206;p175"/>
          <p:cNvSpPr/>
          <p:nvPr/>
        </p:nvSpPr>
        <p:spPr>
          <a:xfrm>
            <a:off x="4213825" y="35225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07" name="Google Shape;4207;p175"/>
          <p:cNvSpPr/>
          <p:nvPr/>
        </p:nvSpPr>
        <p:spPr>
          <a:xfrm>
            <a:off x="3399925" y="27788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  <p:sp>
        <p:nvSpPr>
          <p:cNvPr id="4208" name="Google Shape;4208;p175"/>
          <p:cNvSpPr/>
          <p:nvPr/>
        </p:nvSpPr>
        <p:spPr>
          <a:xfrm>
            <a:off x="6058013" y="4117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09" name="Google Shape;4209;p175"/>
          <p:cNvSpPr/>
          <p:nvPr/>
        </p:nvSpPr>
        <p:spPr>
          <a:xfrm>
            <a:off x="2530613" y="4117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10" name="Google Shape;4210;p175"/>
          <p:cNvSpPr/>
          <p:nvPr/>
        </p:nvSpPr>
        <p:spPr>
          <a:xfrm>
            <a:off x="5542913" y="3453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211" name="Google Shape;4211;p175"/>
          <p:cNvCxnSpPr>
            <a:stCxn id="4205" idx="6"/>
            <a:endCxn id="4207" idx="2"/>
          </p:cNvCxnSpPr>
          <p:nvPr/>
        </p:nvCxnSpPr>
        <p:spPr>
          <a:xfrm flipH="1" rot="10800000">
            <a:off x="2008163" y="3036389"/>
            <a:ext cx="1391700" cy="5151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2" name="Google Shape;4212;p175"/>
          <p:cNvCxnSpPr>
            <a:stCxn id="4205" idx="6"/>
            <a:endCxn id="4213" idx="2"/>
          </p:cNvCxnSpPr>
          <p:nvPr/>
        </p:nvCxnSpPr>
        <p:spPr>
          <a:xfrm>
            <a:off x="2008163" y="3551489"/>
            <a:ext cx="831900" cy="228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4" name="Google Shape;4214;p175"/>
          <p:cNvCxnSpPr>
            <a:stCxn id="4206" idx="6"/>
            <a:endCxn id="4210" idx="2"/>
          </p:cNvCxnSpPr>
          <p:nvPr/>
        </p:nvCxnSpPr>
        <p:spPr>
          <a:xfrm flipH="1" rot="10800000">
            <a:off x="4728925" y="3711064"/>
            <a:ext cx="813900" cy="690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5" name="Google Shape;4215;p175"/>
          <p:cNvCxnSpPr>
            <a:stCxn id="4209" idx="6"/>
            <a:endCxn id="4208" idx="2"/>
          </p:cNvCxnSpPr>
          <p:nvPr/>
        </p:nvCxnSpPr>
        <p:spPr>
          <a:xfrm>
            <a:off x="3045713" y="4374764"/>
            <a:ext cx="30123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6" name="Google Shape;4216;p175"/>
          <p:cNvCxnSpPr>
            <a:stCxn id="4206" idx="6"/>
            <a:endCxn id="4208" idx="2"/>
          </p:cNvCxnSpPr>
          <p:nvPr/>
        </p:nvCxnSpPr>
        <p:spPr>
          <a:xfrm>
            <a:off x="4728925" y="3780064"/>
            <a:ext cx="1329000" cy="594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7" name="Google Shape;4217;p175"/>
          <p:cNvCxnSpPr>
            <a:stCxn id="4213" idx="6"/>
            <a:endCxn id="4206" idx="2"/>
          </p:cNvCxnSpPr>
          <p:nvPr/>
        </p:nvCxnSpPr>
        <p:spPr>
          <a:xfrm>
            <a:off x="3355238" y="3780077"/>
            <a:ext cx="8586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8" name="Google Shape;4218;p175"/>
          <p:cNvSpPr/>
          <p:nvPr/>
        </p:nvSpPr>
        <p:spPr>
          <a:xfrm>
            <a:off x="7135838" y="3453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/>
          </a:p>
        </p:txBody>
      </p:sp>
      <p:cxnSp>
        <p:nvCxnSpPr>
          <p:cNvPr id="4219" name="Google Shape;4219;p175"/>
          <p:cNvCxnSpPr>
            <a:stCxn id="4210" idx="6"/>
            <a:endCxn id="4218" idx="2"/>
          </p:cNvCxnSpPr>
          <p:nvPr/>
        </p:nvCxnSpPr>
        <p:spPr>
          <a:xfrm>
            <a:off x="6058013" y="3710939"/>
            <a:ext cx="107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220" name="Google Shape;4220;p175"/>
          <p:cNvGraphicFramePr/>
          <p:nvPr/>
        </p:nvGraphicFramePr>
        <p:xfrm>
          <a:off x="1522100" y="173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dist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63B2BB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63B2BB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13" name="Google Shape;4213;p175"/>
          <p:cNvSpPr/>
          <p:nvPr/>
        </p:nvSpPr>
        <p:spPr>
          <a:xfrm>
            <a:off x="2840138" y="3522527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221" name="Google Shape;4221;p175"/>
          <p:cNvCxnSpPr>
            <a:stCxn id="4207" idx="6"/>
            <a:endCxn id="4210" idx="2"/>
          </p:cNvCxnSpPr>
          <p:nvPr/>
        </p:nvCxnSpPr>
        <p:spPr>
          <a:xfrm>
            <a:off x="3915025" y="3036389"/>
            <a:ext cx="1627800" cy="6747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2" name="Google Shape;4222;p175"/>
          <p:cNvSpPr/>
          <p:nvPr/>
        </p:nvSpPr>
        <p:spPr>
          <a:xfrm>
            <a:off x="5080925" y="1676525"/>
            <a:ext cx="707100" cy="9018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3" name="Google Shape;4223;p175"/>
          <p:cNvSpPr txBox="1"/>
          <p:nvPr/>
        </p:nvSpPr>
        <p:spPr>
          <a:xfrm>
            <a:off x="4303850" y="625850"/>
            <a:ext cx="37284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dist[x] = max( dist[x], dist[ parent[x] ] + 1 )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3B2B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dist[d] = max( dist[d], dist[e] + 1 )</a:t>
            </a:r>
            <a:endParaRPr>
              <a:solidFill>
                <a:srgbClr val="63B2B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3B2B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dist[h] = max( dist[h], dist[e] + 1 )</a:t>
            </a:r>
            <a:endParaRPr>
              <a:solidFill>
                <a:srgbClr val="63B2B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27" name="Shape 4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8" name="Google Shape;4228;p176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DAG 最長路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229" name="Google Shape;4229;p176"/>
          <p:cNvSpPr/>
          <p:nvPr/>
        </p:nvSpPr>
        <p:spPr>
          <a:xfrm>
            <a:off x="1493063" y="3293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30" name="Google Shape;4230;p176"/>
          <p:cNvSpPr/>
          <p:nvPr/>
        </p:nvSpPr>
        <p:spPr>
          <a:xfrm>
            <a:off x="4213825" y="35225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31" name="Google Shape;4231;p176"/>
          <p:cNvSpPr/>
          <p:nvPr/>
        </p:nvSpPr>
        <p:spPr>
          <a:xfrm>
            <a:off x="3399925" y="27788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  <p:sp>
        <p:nvSpPr>
          <p:cNvPr id="4232" name="Google Shape;4232;p176"/>
          <p:cNvSpPr/>
          <p:nvPr/>
        </p:nvSpPr>
        <p:spPr>
          <a:xfrm>
            <a:off x="6058013" y="4117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33" name="Google Shape;4233;p176"/>
          <p:cNvSpPr/>
          <p:nvPr/>
        </p:nvSpPr>
        <p:spPr>
          <a:xfrm>
            <a:off x="2530613" y="4117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34" name="Google Shape;4234;p176"/>
          <p:cNvSpPr/>
          <p:nvPr/>
        </p:nvSpPr>
        <p:spPr>
          <a:xfrm>
            <a:off x="5542913" y="345338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235" name="Google Shape;4235;p176"/>
          <p:cNvCxnSpPr>
            <a:stCxn id="4229" idx="6"/>
            <a:endCxn id="4231" idx="2"/>
          </p:cNvCxnSpPr>
          <p:nvPr/>
        </p:nvCxnSpPr>
        <p:spPr>
          <a:xfrm flipH="1" rot="10800000">
            <a:off x="2008163" y="3036389"/>
            <a:ext cx="1391700" cy="5151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6" name="Google Shape;4236;p176"/>
          <p:cNvCxnSpPr>
            <a:stCxn id="4229" idx="6"/>
            <a:endCxn id="4237" idx="2"/>
          </p:cNvCxnSpPr>
          <p:nvPr/>
        </p:nvCxnSpPr>
        <p:spPr>
          <a:xfrm>
            <a:off x="2008163" y="3551489"/>
            <a:ext cx="831900" cy="228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8" name="Google Shape;4238;p176"/>
          <p:cNvCxnSpPr>
            <a:stCxn id="4230" idx="6"/>
            <a:endCxn id="4234" idx="2"/>
          </p:cNvCxnSpPr>
          <p:nvPr/>
        </p:nvCxnSpPr>
        <p:spPr>
          <a:xfrm flipH="1" rot="10800000">
            <a:off x="4728925" y="3711064"/>
            <a:ext cx="813900" cy="690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9" name="Google Shape;4239;p176"/>
          <p:cNvCxnSpPr>
            <a:stCxn id="4233" idx="6"/>
            <a:endCxn id="4232" idx="2"/>
          </p:cNvCxnSpPr>
          <p:nvPr/>
        </p:nvCxnSpPr>
        <p:spPr>
          <a:xfrm>
            <a:off x="3045713" y="4374764"/>
            <a:ext cx="30123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0" name="Google Shape;4240;p176"/>
          <p:cNvCxnSpPr>
            <a:stCxn id="4230" idx="6"/>
            <a:endCxn id="4232" idx="2"/>
          </p:cNvCxnSpPr>
          <p:nvPr/>
        </p:nvCxnSpPr>
        <p:spPr>
          <a:xfrm>
            <a:off x="4728925" y="3780064"/>
            <a:ext cx="1329000" cy="594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1" name="Google Shape;4241;p176"/>
          <p:cNvCxnSpPr>
            <a:stCxn id="4237" idx="6"/>
            <a:endCxn id="4230" idx="2"/>
          </p:cNvCxnSpPr>
          <p:nvPr/>
        </p:nvCxnSpPr>
        <p:spPr>
          <a:xfrm>
            <a:off x="3355238" y="3780077"/>
            <a:ext cx="8586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2" name="Google Shape;4242;p176"/>
          <p:cNvSpPr/>
          <p:nvPr/>
        </p:nvSpPr>
        <p:spPr>
          <a:xfrm>
            <a:off x="7135838" y="3453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/>
          </a:p>
        </p:txBody>
      </p:sp>
      <p:cxnSp>
        <p:nvCxnSpPr>
          <p:cNvPr id="4243" name="Google Shape;4243;p176"/>
          <p:cNvCxnSpPr>
            <a:stCxn id="4234" idx="6"/>
            <a:endCxn id="4242" idx="2"/>
          </p:cNvCxnSpPr>
          <p:nvPr/>
        </p:nvCxnSpPr>
        <p:spPr>
          <a:xfrm>
            <a:off x="6058013" y="3710939"/>
            <a:ext cx="10779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244" name="Google Shape;4244;p176"/>
          <p:cNvGraphicFramePr/>
          <p:nvPr/>
        </p:nvGraphicFramePr>
        <p:xfrm>
          <a:off x="1522100" y="173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dist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63B2BB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37" name="Google Shape;4237;p176"/>
          <p:cNvSpPr/>
          <p:nvPr/>
        </p:nvSpPr>
        <p:spPr>
          <a:xfrm>
            <a:off x="2840138" y="3522527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245" name="Google Shape;4245;p176"/>
          <p:cNvCxnSpPr>
            <a:stCxn id="4231" idx="6"/>
            <a:endCxn id="4234" idx="2"/>
          </p:cNvCxnSpPr>
          <p:nvPr/>
        </p:nvCxnSpPr>
        <p:spPr>
          <a:xfrm>
            <a:off x="3915025" y="3036389"/>
            <a:ext cx="1627800" cy="6747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6" name="Google Shape;4246;p176"/>
          <p:cNvSpPr/>
          <p:nvPr/>
        </p:nvSpPr>
        <p:spPr>
          <a:xfrm>
            <a:off x="4474425" y="1676525"/>
            <a:ext cx="707100" cy="9018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7" name="Google Shape;4247;p176"/>
          <p:cNvSpPr txBox="1"/>
          <p:nvPr/>
        </p:nvSpPr>
        <p:spPr>
          <a:xfrm>
            <a:off x="4303850" y="625850"/>
            <a:ext cx="37284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dist[x] = max( dist[x], dist[ parent[x] ] + 1 )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3B2B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dist[f] = max( dist[f], dist[d] + 1 )</a:t>
            </a:r>
            <a:endParaRPr>
              <a:solidFill>
                <a:srgbClr val="63B2B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51" name="Shape 4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2" name="Google Shape;4252;p177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DAG 最長路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253" name="Google Shape;4253;p177"/>
          <p:cNvSpPr/>
          <p:nvPr/>
        </p:nvSpPr>
        <p:spPr>
          <a:xfrm>
            <a:off x="1493063" y="3293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54" name="Google Shape;4254;p177"/>
          <p:cNvSpPr/>
          <p:nvPr/>
        </p:nvSpPr>
        <p:spPr>
          <a:xfrm>
            <a:off x="4213825" y="35225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55" name="Google Shape;4255;p177"/>
          <p:cNvSpPr/>
          <p:nvPr/>
        </p:nvSpPr>
        <p:spPr>
          <a:xfrm>
            <a:off x="3399925" y="27788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  <p:sp>
        <p:nvSpPr>
          <p:cNvPr id="4256" name="Google Shape;4256;p177"/>
          <p:cNvSpPr/>
          <p:nvPr/>
        </p:nvSpPr>
        <p:spPr>
          <a:xfrm>
            <a:off x="6058013" y="4117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57" name="Google Shape;4257;p177"/>
          <p:cNvSpPr/>
          <p:nvPr/>
        </p:nvSpPr>
        <p:spPr>
          <a:xfrm>
            <a:off x="2530613" y="4117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58" name="Google Shape;4258;p177"/>
          <p:cNvSpPr/>
          <p:nvPr/>
        </p:nvSpPr>
        <p:spPr>
          <a:xfrm>
            <a:off x="5542913" y="345338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259" name="Google Shape;4259;p177"/>
          <p:cNvCxnSpPr>
            <a:stCxn id="4253" idx="6"/>
            <a:endCxn id="4255" idx="2"/>
          </p:cNvCxnSpPr>
          <p:nvPr/>
        </p:nvCxnSpPr>
        <p:spPr>
          <a:xfrm flipH="1" rot="10800000">
            <a:off x="2008163" y="3036389"/>
            <a:ext cx="1391700" cy="5151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0" name="Google Shape;4260;p177"/>
          <p:cNvCxnSpPr>
            <a:stCxn id="4253" idx="6"/>
            <a:endCxn id="4261" idx="2"/>
          </p:cNvCxnSpPr>
          <p:nvPr/>
        </p:nvCxnSpPr>
        <p:spPr>
          <a:xfrm>
            <a:off x="2008163" y="3551489"/>
            <a:ext cx="831900" cy="228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2" name="Google Shape;4262;p177"/>
          <p:cNvCxnSpPr>
            <a:stCxn id="4254" idx="6"/>
            <a:endCxn id="4258" idx="2"/>
          </p:cNvCxnSpPr>
          <p:nvPr/>
        </p:nvCxnSpPr>
        <p:spPr>
          <a:xfrm flipH="1" rot="10800000">
            <a:off x="4728925" y="3711064"/>
            <a:ext cx="813900" cy="690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3" name="Google Shape;4263;p177"/>
          <p:cNvCxnSpPr>
            <a:stCxn id="4257" idx="6"/>
            <a:endCxn id="4256" idx="2"/>
          </p:cNvCxnSpPr>
          <p:nvPr/>
        </p:nvCxnSpPr>
        <p:spPr>
          <a:xfrm>
            <a:off x="3045713" y="4374764"/>
            <a:ext cx="30123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4" name="Google Shape;4264;p177"/>
          <p:cNvCxnSpPr>
            <a:stCxn id="4254" idx="6"/>
            <a:endCxn id="4256" idx="2"/>
          </p:cNvCxnSpPr>
          <p:nvPr/>
        </p:nvCxnSpPr>
        <p:spPr>
          <a:xfrm>
            <a:off x="4728925" y="3780064"/>
            <a:ext cx="1329000" cy="594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5" name="Google Shape;4265;p177"/>
          <p:cNvCxnSpPr>
            <a:stCxn id="4261" idx="6"/>
            <a:endCxn id="4254" idx="2"/>
          </p:cNvCxnSpPr>
          <p:nvPr/>
        </p:nvCxnSpPr>
        <p:spPr>
          <a:xfrm>
            <a:off x="3355238" y="3780077"/>
            <a:ext cx="8586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6" name="Google Shape;4266;p177"/>
          <p:cNvSpPr/>
          <p:nvPr/>
        </p:nvSpPr>
        <p:spPr>
          <a:xfrm>
            <a:off x="7135838" y="3453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/>
          </a:p>
        </p:txBody>
      </p:sp>
      <p:cxnSp>
        <p:nvCxnSpPr>
          <p:cNvPr id="4267" name="Google Shape;4267;p177"/>
          <p:cNvCxnSpPr>
            <a:stCxn id="4258" idx="6"/>
            <a:endCxn id="4266" idx="2"/>
          </p:cNvCxnSpPr>
          <p:nvPr/>
        </p:nvCxnSpPr>
        <p:spPr>
          <a:xfrm>
            <a:off x="6058013" y="3710939"/>
            <a:ext cx="10779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268" name="Google Shape;4268;p177"/>
          <p:cNvGraphicFramePr/>
          <p:nvPr/>
        </p:nvGraphicFramePr>
        <p:xfrm>
          <a:off x="1522100" y="173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dist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61" name="Google Shape;4261;p177"/>
          <p:cNvSpPr/>
          <p:nvPr/>
        </p:nvSpPr>
        <p:spPr>
          <a:xfrm>
            <a:off x="2840138" y="3522527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269" name="Google Shape;4269;p177"/>
          <p:cNvCxnSpPr>
            <a:stCxn id="4255" idx="6"/>
            <a:endCxn id="4258" idx="2"/>
          </p:cNvCxnSpPr>
          <p:nvPr/>
        </p:nvCxnSpPr>
        <p:spPr>
          <a:xfrm>
            <a:off x="3915025" y="3036389"/>
            <a:ext cx="1627800" cy="6747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70" name="Google Shape;4270;p177"/>
          <p:cNvSpPr txBox="1"/>
          <p:nvPr/>
        </p:nvSpPr>
        <p:spPr>
          <a:xfrm>
            <a:off x="4303850" y="625850"/>
            <a:ext cx="37284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dist[x] = max( dist[x], dist[ parent[x] ] + 1 )</a:t>
            </a:r>
            <a:endParaRPr>
              <a:solidFill>
                <a:srgbClr val="63B2B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74" name="Shape 4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5" name="Google Shape;4275;p178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DAG 最長路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276" name="Google Shape;4276;p178"/>
          <p:cNvSpPr/>
          <p:nvPr/>
        </p:nvSpPr>
        <p:spPr>
          <a:xfrm>
            <a:off x="1493063" y="3293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77" name="Google Shape;4277;p178"/>
          <p:cNvSpPr/>
          <p:nvPr/>
        </p:nvSpPr>
        <p:spPr>
          <a:xfrm>
            <a:off x="4213825" y="35225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78" name="Google Shape;4278;p178"/>
          <p:cNvSpPr/>
          <p:nvPr/>
        </p:nvSpPr>
        <p:spPr>
          <a:xfrm>
            <a:off x="3399925" y="27788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  <p:sp>
        <p:nvSpPr>
          <p:cNvPr id="4279" name="Google Shape;4279;p178"/>
          <p:cNvSpPr/>
          <p:nvPr/>
        </p:nvSpPr>
        <p:spPr>
          <a:xfrm>
            <a:off x="6058013" y="4117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80" name="Google Shape;4280;p178"/>
          <p:cNvSpPr/>
          <p:nvPr/>
        </p:nvSpPr>
        <p:spPr>
          <a:xfrm>
            <a:off x="2530613" y="4117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81" name="Google Shape;4281;p178"/>
          <p:cNvSpPr/>
          <p:nvPr/>
        </p:nvSpPr>
        <p:spPr>
          <a:xfrm>
            <a:off x="5542913" y="345338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282" name="Google Shape;4282;p178"/>
          <p:cNvCxnSpPr>
            <a:stCxn id="4276" idx="6"/>
            <a:endCxn id="4278" idx="2"/>
          </p:cNvCxnSpPr>
          <p:nvPr/>
        </p:nvCxnSpPr>
        <p:spPr>
          <a:xfrm flipH="1" rot="10800000">
            <a:off x="2008163" y="3036389"/>
            <a:ext cx="1391700" cy="5151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3" name="Google Shape;4283;p178"/>
          <p:cNvCxnSpPr>
            <a:stCxn id="4276" idx="6"/>
            <a:endCxn id="4284" idx="2"/>
          </p:cNvCxnSpPr>
          <p:nvPr/>
        </p:nvCxnSpPr>
        <p:spPr>
          <a:xfrm>
            <a:off x="2008163" y="3551489"/>
            <a:ext cx="831900" cy="228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5" name="Google Shape;4285;p178"/>
          <p:cNvCxnSpPr>
            <a:stCxn id="4277" idx="6"/>
            <a:endCxn id="4281" idx="2"/>
          </p:cNvCxnSpPr>
          <p:nvPr/>
        </p:nvCxnSpPr>
        <p:spPr>
          <a:xfrm flipH="1" rot="10800000">
            <a:off x="4728925" y="3711064"/>
            <a:ext cx="813900" cy="690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6" name="Google Shape;4286;p178"/>
          <p:cNvCxnSpPr>
            <a:stCxn id="4280" idx="6"/>
            <a:endCxn id="4279" idx="2"/>
          </p:cNvCxnSpPr>
          <p:nvPr/>
        </p:nvCxnSpPr>
        <p:spPr>
          <a:xfrm>
            <a:off x="3045713" y="4374764"/>
            <a:ext cx="30123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7" name="Google Shape;4287;p178"/>
          <p:cNvCxnSpPr>
            <a:stCxn id="4277" idx="6"/>
            <a:endCxn id="4279" idx="2"/>
          </p:cNvCxnSpPr>
          <p:nvPr/>
        </p:nvCxnSpPr>
        <p:spPr>
          <a:xfrm>
            <a:off x="4728925" y="3780064"/>
            <a:ext cx="1329000" cy="594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8" name="Google Shape;4288;p178"/>
          <p:cNvCxnSpPr>
            <a:stCxn id="4284" idx="6"/>
            <a:endCxn id="4277" idx="2"/>
          </p:cNvCxnSpPr>
          <p:nvPr/>
        </p:nvCxnSpPr>
        <p:spPr>
          <a:xfrm>
            <a:off x="3355238" y="3780077"/>
            <a:ext cx="8586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89" name="Google Shape;4289;p178"/>
          <p:cNvSpPr/>
          <p:nvPr/>
        </p:nvSpPr>
        <p:spPr>
          <a:xfrm>
            <a:off x="7135838" y="345338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/>
          </a:p>
        </p:txBody>
      </p:sp>
      <p:cxnSp>
        <p:nvCxnSpPr>
          <p:cNvPr id="4290" name="Google Shape;4290;p178"/>
          <p:cNvCxnSpPr>
            <a:stCxn id="4281" idx="6"/>
            <a:endCxn id="4289" idx="2"/>
          </p:cNvCxnSpPr>
          <p:nvPr/>
        </p:nvCxnSpPr>
        <p:spPr>
          <a:xfrm>
            <a:off x="6058013" y="3710939"/>
            <a:ext cx="10779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291" name="Google Shape;4291;p178"/>
          <p:cNvGraphicFramePr/>
          <p:nvPr/>
        </p:nvGraphicFramePr>
        <p:xfrm>
          <a:off x="1522100" y="173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dist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84" name="Google Shape;4284;p178"/>
          <p:cNvSpPr/>
          <p:nvPr/>
        </p:nvSpPr>
        <p:spPr>
          <a:xfrm>
            <a:off x="2840138" y="3522527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292" name="Google Shape;4292;p178"/>
          <p:cNvCxnSpPr>
            <a:stCxn id="4278" idx="6"/>
            <a:endCxn id="4281" idx="2"/>
          </p:cNvCxnSpPr>
          <p:nvPr/>
        </p:nvCxnSpPr>
        <p:spPr>
          <a:xfrm>
            <a:off x="3915025" y="3036389"/>
            <a:ext cx="1627800" cy="6747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3" name="Google Shape;4293;p178"/>
          <p:cNvSpPr txBox="1"/>
          <p:nvPr/>
        </p:nvSpPr>
        <p:spPr>
          <a:xfrm>
            <a:off x="4303850" y="625850"/>
            <a:ext cx="37284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dist[x] = max( dist[x], dist[ parent[x] ] + 1 )</a:t>
            </a:r>
            <a:endParaRPr>
              <a:solidFill>
                <a:srgbClr val="63B2B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97" name="Shape 4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8" name="Google Shape;4298;p179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DAG 最長路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299" name="Google Shape;4299;p179"/>
          <p:cNvSpPr/>
          <p:nvPr/>
        </p:nvSpPr>
        <p:spPr>
          <a:xfrm>
            <a:off x="1493063" y="3293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00" name="Google Shape;4300;p179"/>
          <p:cNvSpPr/>
          <p:nvPr/>
        </p:nvSpPr>
        <p:spPr>
          <a:xfrm>
            <a:off x="4213825" y="35225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01" name="Google Shape;4301;p179"/>
          <p:cNvSpPr/>
          <p:nvPr/>
        </p:nvSpPr>
        <p:spPr>
          <a:xfrm>
            <a:off x="3399925" y="27788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  <p:sp>
        <p:nvSpPr>
          <p:cNvPr id="4302" name="Google Shape;4302;p179"/>
          <p:cNvSpPr/>
          <p:nvPr/>
        </p:nvSpPr>
        <p:spPr>
          <a:xfrm>
            <a:off x="6058013" y="4117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03" name="Google Shape;4303;p179"/>
          <p:cNvSpPr/>
          <p:nvPr/>
        </p:nvSpPr>
        <p:spPr>
          <a:xfrm>
            <a:off x="2530613" y="4117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04" name="Google Shape;4304;p179"/>
          <p:cNvSpPr/>
          <p:nvPr/>
        </p:nvSpPr>
        <p:spPr>
          <a:xfrm>
            <a:off x="5542913" y="345338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305" name="Google Shape;4305;p179"/>
          <p:cNvCxnSpPr>
            <a:stCxn id="4299" idx="6"/>
            <a:endCxn id="4301" idx="2"/>
          </p:cNvCxnSpPr>
          <p:nvPr/>
        </p:nvCxnSpPr>
        <p:spPr>
          <a:xfrm flipH="1" rot="10800000">
            <a:off x="2008163" y="3036389"/>
            <a:ext cx="1391700" cy="5151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6" name="Google Shape;4306;p179"/>
          <p:cNvCxnSpPr>
            <a:stCxn id="4299" idx="6"/>
            <a:endCxn id="4307" idx="2"/>
          </p:cNvCxnSpPr>
          <p:nvPr/>
        </p:nvCxnSpPr>
        <p:spPr>
          <a:xfrm>
            <a:off x="2008163" y="3551489"/>
            <a:ext cx="831900" cy="228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8" name="Google Shape;4308;p179"/>
          <p:cNvCxnSpPr>
            <a:stCxn id="4300" idx="6"/>
            <a:endCxn id="4304" idx="2"/>
          </p:cNvCxnSpPr>
          <p:nvPr/>
        </p:nvCxnSpPr>
        <p:spPr>
          <a:xfrm flipH="1" rot="10800000">
            <a:off x="4728925" y="3711064"/>
            <a:ext cx="813900" cy="690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9" name="Google Shape;4309;p179"/>
          <p:cNvCxnSpPr>
            <a:stCxn id="4303" idx="6"/>
            <a:endCxn id="4302" idx="2"/>
          </p:cNvCxnSpPr>
          <p:nvPr/>
        </p:nvCxnSpPr>
        <p:spPr>
          <a:xfrm>
            <a:off x="3045713" y="4374764"/>
            <a:ext cx="30123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0" name="Google Shape;4310;p179"/>
          <p:cNvCxnSpPr>
            <a:stCxn id="4300" idx="6"/>
            <a:endCxn id="4302" idx="2"/>
          </p:cNvCxnSpPr>
          <p:nvPr/>
        </p:nvCxnSpPr>
        <p:spPr>
          <a:xfrm>
            <a:off x="4728925" y="3780064"/>
            <a:ext cx="1329000" cy="594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1" name="Google Shape;4311;p179"/>
          <p:cNvCxnSpPr>
            <a:stCxn id="4307" idx="6"/>
            <a:endCxn id="4300" idx="2"/>
          </p:cNvCxnSpPr>
          <p:nvPr/>
        </p:nvCxnSpPr>
        <p:spPr>
          <a:xfrm>
            <a:off x="3355238" y="3780077"/>
            <a:ext cx="8586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2" name="Google Shape;4312;p179"/>
          <p:cNvSpPr/>
          <p:nvPr/>
        </p:nvSpPr>
        <p:spPr>
          <a:xfrm>
            <a:off x="7135838" y="345338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/>
          </a:p>
        </p:txBody>
      </p:sp>
      <p:cxnSp>
        <p:nvCxnSpPr>
          <p:cNvPr id="4313" name="Google Shape;4313;p179"/>
          <p:cNvCxnSpPr>
            <a:stCxn id="4304" idx="6"/>
            <a:endCxn id="4312" idx="2"/>
          </p:cNvCxnSpPr>
          <p:nvPr/>
        </p:nvCxnSpPr>
        <p:spPr>
          <a:xfrm>
            <a:off x="6058013" y="3710939"/>
            <a:ext cx="10779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314" name="Google Shape;4314;p179"/>
          <p:cNvGraphicFramePr/>
          <p:nvPr/>
        </p:nvGraphicFramePr>
        <p:xfrm>
          <a:off x="1522100" y="173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dist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07" name="Google Shape;4307;p179"/>
          <p:cNvSpPr/>
          <p:nvPr/>
        </p:nvSpPr>
        <p:spPr>
          <a:xfrm>
            <a:off x="2840138" y="3522527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315" name="Google Shape;4315;p179"/>
          <p:cNvCxnSpPr>
            <a:stCxn id="4301" idx="6"/>
            <a:endCxn id="4304" idx="2"/>
          </p:cNvCxnSpPr>
          <p:nvPr/>
        </p:nvCxnSpPr>
        <p:spPr>
          <a:xfrm>
            <a:off x="3915025" y="3036389"/>
            <a:ext cx="1627800" cy="6747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6" name="Google Shape;4316;p179"/>
          <p:cNvSpPr/>
          <p:nvPr/>
        </p:nvSpPr>
        <p:spPr>
          <a:xfrm>
            <a:off x="5713475" y="1676525"/>
            <a:ext cx="707100" cy="9018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7" name="Google Shape;4317;p179"/>
          <p:cNvSpPr txBox="1"/>
          <p:nvPr/>
        </p:nvSpPr>
        <p:spPr>
          <a:xfrm>
            <a:off x="6057925" y="2578318"/>
            <a:ext cx="751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3B2B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最長路</a:t>
            </a:r>
            <a:endParaRPr>
              <a:solidFill>
                <a:srgbClr val="63B2B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21" name="Shape 4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2" name="Google Shape;4322;p180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DAG 最短路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323" name="Google Shape;4323;p180"/>
          <p:cNvSpPr/>
          <p:nvPr/>
        </p:nvSpPr>
        <p:spPr>
          <a:xfrm>
            <a:off x="1493063" y="329393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24" name="Google Shape;4324;p180"/>
          <p:cNvSpPr/>
          <p:nvPr/>
        </p:nvSpPr>
        <p:spPr>
          <a:xfrm>
            <a:off x="4213825" y="35225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25" name="Google Shape;4325;p180"/>
          <p:cNvSpPr/>
          <p:nvPr/>
        </p:nvSpPr>
        <p:spPr>
          <a:xfrm>
            <a:off x="3399925" y="277883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  <p:sp>
        <p:nvSpPr>
          <p:cNvPr id="4326" name="Google Shape;4326;p180"/>
          <p:cNvSpPr/>
          <p:nvPr/>
        </p:nvSpPr>
        <p:spPr>
          <a:xfrm>
            <a:off x="6058013" y="4117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27" name="Google Shape;4327;p180"/>
          <p:cNvSpPr/>
          <p:nvPr/>
        </p:nvSpPr>
        <p:spPr>
          <a:xfrm>
            <a:off x="2530613" y="4117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28" name="Google Shape;4328;p180"/>
          <p:cNvSpPr/>
          <p:nvPr/>
        </p:nvSpPr>
        <p:spPr>
          <a:xfrm>
            <a:off x="5542913" y="3453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329" name="Google Shape;4329;p180"/>
          <p:cNvCxnSpPr>
            <a:stCxn id="4323" idx="6"/>
            <a:endCxn id="4325" idx="2"/>
          </p:cNvCxnSpPr>
          <p:nvPr/>
        </p:nvCxnSpPr>
        <p:spPr>
          <a:xfrm flipH="1" rot="10800000">
            <a:off x="2008163" y="3036389"/>
            <a:ext cx="13917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0" name="Google Shape;4330;p180"/>
          <p:cNvCxnSpPr>
            <a:stCxn id="4323" idx="6"/>
            <a:endCxn id="4331" idx="2"/>
          </p:cNvCxnSpPr>
          <p:nvPr/>
        </p:nvCxnSpPr>
        <p:spPr>
          <a:xfrm>
            <a:off x="2008163" y="3551489"/>
            <a:ext cx="8319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2" name="Google Shape;4332;p180"/>
          <p:cNvCxnSpPr>
            <a:stCxn id="4324" idx="6"/>
            <a:endCxn id="4328" idx="2"/>
          </p:cNvCxnSpPr>
          <p:nvPr/>
        </p:nvCxnSpPr>
        <p:spPr>
          <a:xfrm flipH="1" rot="10800000">
            <a:off x="4728925" y="3711064"/>
            <a:ext cx="813900" cy="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3" name="Google Shape;4333;p180"/>
          <p:cNvCxnSpPr>
            <a:stCxn id="4327" idx="6"/>
            <a:endCxn id="4326" idx="2"/>
          </p:cNvCxnSpPr>
          <p:nvPr/>
        </p:nvCxnSpPr>
        <p:spPr>
          <a:xfrm>
            <a:off x="3045713" y="4374764"/>
            <a:ext cx="301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4" name="Google Shape;4334;p180"/>
          <p:cNvCxnSpPr>
            <a:stCxn id="4324" idx="6"/>
            <a:endCxn id="4326" idx="2"/>
          </p:cNvCxnSpPr>
          <p:nvPr/>
        </p:nvCxnSpPr>
        <p:spPr>
          <a:xfrm>
            <a:off x="4728925" y="3780064"/>
            <a:ext cx="1329000" cy="5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5" name="Google Shape;4335;p180"/>
          <p:cNvCxnSpPr>
            <a:stCxn id="4331" idx="6"/>
            <a:endCxn id="4324" idx="2"/>
          </p:cNvCxnSpPr>
          <p:nvPr/>
        </p:nvCxnSpPr>
        <p:spPr>
          <a:xfrm>
            <a:off x="3355238" y="3780077"/>
            <a:ext cx="85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6" name="Google Shape;4336;p180"/>
          <p:cNvSpPr/>
          <p:nvPr/>
        </p:nvSpPr>
        <p:spPr>
          <a:xfrm>
            <a:off x="7135838" y="3453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/>
          </a:p>
        </p:txBody>
      </p:sp>
      <p:cxnSp>
        <p:nvCxnSpPr>
          <p:cNvPr id="4337" name="Google Shape;4337;p180"/>
          <p:cNvCxnSpPr>
            <a:stCxn id="4328" idx="6"/>
            <a:endCxn id="4336" idx="2"/>
          </p:cNvCxnSpPr>
          <p:nvPr/>
        </p:nvCxnSpPr>
        <p:spPr>
          <a:xfrm>
            <a:off x="6058013" y="3710939"/>
            <a:ext cx="107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338" name="Google Shape;4338;p180"/>
          <p:cNvGraphicFramePr/>
          <p:nvPr/>
        </p:nvGraphicFramePr>
        <p:xfrm>
          <a:off x="1522100" y="173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dist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31" name="Google Shape;4331;p180"/>
          <p:cNvSpPr/>
          <p:nvPr/>
        </p:nvSpPr>
        <p:spPr>
          <a:xfrm>
            <a:off x="2840138" y="352252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339" name="Google Shape;4339;p180"/>
          <p:cNvCxnSpPr>
            <a:stCxn id="4325" idx="6"/>
            <a:endCxn id="4328" idx="2"/>
          </p:cNvCxnSpPr>
          <p:nvPr/>
        </p:nvCxnSpPr>
        <p:spPr>
          <a:xfrm>
            <a:off x="3915025" y="3036389"/>
            <a:ext cx="16278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43" name="Shape 4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4" name="Google Shape;4344;p181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DAG 最短路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345" name="Google Shape;4345;p181"/>
          <p:cNvSpPr/>
          <p:nvPr/>
        </p:nvSpPr>
        <p:spPr>
          <a:xfrm>
            <a:off x="1493063" y="3293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46" name="Google Shape;4346;p181"/>
          <p:cNvSpPr/>
          <p:nvPr/>
        </p:nvSpPr>
        <p:spPr>
          <a:xfrm>
            <a:off x="4213825" y="35225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47" name="Google Shape;4347;p181"/>
          <p:cNvSpPr/>
          <p:nvPr/>
        </p:nvSpPr>
        <p:spPr>
          <a:xfrm>
            <a:off x="3399925" y="277883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  <p:sp>
        <p:nvSpPr>
          <p:cNvPr id="4348" name="Google Shape;4348;p181"/>
          <p:cNvSpPr/>
          <p:nvPr/>
        </p:nvSpPr>
        <p:spPr>
          <a:xfrm>
            <a:off x="6058013" y="4117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49" name="Google Shape;4349;p181"/>
          <p:cNvSpPr/>
          <p:nvPr/>
        </p:nvSpPr>
        <p:spPr>
          <a:xfrm>
            <a:off x="2530613" y="4117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50" name="Google Shape;4350;p181"/>
          <p:cNvSpPr/>
          <p:nvPr/>
        </p:nvSpPr>
        <p:spPr>
          <a:xfrm>
            <a:off x="5542913" y="3453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351" name="Google Shape;4351;p181"/>
          <p:cNvCxnSpPr>
            <a:stCxn id="4345" idx="6"/>
            <a:endCxn id="4347" idx="2"/>
          </p:cNvCxnSpPr>
          <p:nvPr/>
        </p:nvCxnSpPr>
        <p:spPr>
          <a:xfrm flipH="1" rot="10800000">
            <a:off x="2008163" y="3036389"/>
            <a:ext cx="13917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2" name="Google Shape;4352;p181"/>
          <p:cNvCxnSpPr>
            <a:stCxn id="4345" idx="6"/>
            <a:endCxn id="4353" idx="2"/>
          </p:cNvCxnSpPr>
          <p:nvPr/>
        </p:nvCxnSpPr>
        <p:spPr>
          <a:xfrm>
            <a:off x="2008163" y="3551489"/>
            <a:ext cx="8319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4" name="Google Shape;4354;p181"/>
          <p:cNvCxnSpPr>
            <a:stCxn id="4346" idx="6"/>
            <a:endCxn id="4350" idx="2"/>
          </p:cNvCxnSpPr>
          <p:nvPr/>
        </p:nvCxnSpPr>
        <p:spPr>
          <a:xfrm flipH="1" rot="10800000">
            <a:off x="4728925" y="3711064"/>
            <a:ext cx="813900" cy="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5" name="Google Shape;4355;p181"/>
          <p:cNvCxnSpPr>
            <a:stCxn id="4349" idx="6"/>
            <a:endCxn id="4348" idx="2"/>
          </p:cNvCxnSpPr>
          <p:nvPr/>
        </p:nvCxnSpPr>
        <p:spPr>
          <a:xfrm>
            <a:off x="3045713" y="4374764"/>
            <a:ext cx="301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6" name="Google Shape;4356;p181"/>
          <p:cNvCxnSpPr>
            <a:stCxn id="4346" idx="6"/>
            <a:endCxn id="4348" idx="2"/>
          </p:cNvCxnSpPr>
          <p:nvPr/>
        </p:nvCxnSpPr>
        <p:spPr>
          <a:xfrm>
            <a:off x="4728925" y="3780064"/>
            <a:ext cx="1329000" cy="5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7" name="Google Shape;4357;p181"/>
          <p:cNvCxnSpPr>
            <a:stCxn id="4353" idx="6"/>
            <a:endCxn id="4346" idx="2"/>
          </p:cNvCxnSpPr>
          <p:nvPr/>
        </p:nvCxnSpPr>
        <p:spPr>
          <a:xfrm>
            <a:off x="3355238" y="3780077"/>
            <a:ext cx="85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8" name="Google Shape;4358;p181"/>
          <p:cNvSpPr/>
          <p:nvPr/>
        </p:nvSpPr>
        <p:spPr>
          <a:xfrm>
            <a:off x="7135838" y="3453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/>
          </a:p>
        </p:txBody>
      </p:sp>
      <p:cxnSp>
        <p:nvCxnSpPr>
          <p:cNvPr id="4359" name="Google Shape;4359;p181"/>
          <p:cNvCxnSpPr>
            <a:stCxn id="4350" idx="6"/>
            <a:endCxn id="4358" idx="2"/>
          </p:cNvCxnSpPr>
          <p:nvPr/>
        </p:nvCxnSpPr>
        <p:spPr>
          <a:xfrm>
            <a:off x="6058013" y="3710939"/>
            <a:ext cx="107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360" name="Google Shape;4360;p181"/>
          <p:cNvGraphicFramePr/>
          <p:nvPr/>
        </p:nvGraphicFramePr>
        <p:xfrm>
          <a:off x="1522100" y="173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dist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53" name="Google Shape;4353;p181"/>
          <p:cNvSpPr/>
          <p:nvPr/>
        </p:nvSpPr>
        <p:spPr>
          <a:xfrm>
            <a:off x="2840138" y="352252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361" name="Google Shape;4361;p181"/>
          <p:cNvCxnSpPr>
            <a:stCxn id="4347" idx="6"/>
            <a:endCxn id="4350" idx="2"/>
          </p:cNvCxnSpPr>
          <p:nvPr/>
        </p:nvCxnSpPr>
        <p:spPr>
          <a:xfrm>
            <a:off x="3915025" y="3036389"/>
            <a:ext cx="16278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2" name="Google Shape;4362;p181"/>
          <p:cNvSpPr txBox="1"/>
          <p:nvPr/>
        </p:nvSpPr>
        <p:spPr>
          <a:xfrm>
            <a:off x="5040775" y="445025"/>
            <a:ext cx="24255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選定一個起點 s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dist[s] = 0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3B2B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dist[a] = 0</a:t>
            </a:r>
            <a:endParaRPr>
              <a:solidFill>
                <a:srgbClr val="63B2B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63" name="Google Shape;4363;p181"/>
          <p:cNvSpPr/>
          <p:nvPr/>
        </p:nvSpPr>
        <p:spPr>
          <a:xfrm>
            <a:off x="2597075" y="1676525"/>
            <a:ext cx="707100" cy="9018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"/>
          <p:cNvSpPr txBox="1"/>
          <p:nvPr/>
        </p:nvSpPr>
        <p:spPr>
          <a:xfrm>
            <a:off x="5636800" y="3034321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endParaRPr/>
          </a:p>
        </p:txBody>
      </p:sp>
      <p:sp>
        <p:nvSpPr>
          <p:cNvPr id="408" name="Google Shape;408;p29"/>
          <p:cNvSpPr txBox="1"/>
          <p:nvPr/>
        </p:nvSpPr>
        <p:spPr>
          <a:xfrm>
            <a:off x="5636800" y="2086146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9" name="Google Shape;409;p29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鄰接串列</a:t>
            </a:r>
            <a:r>
              <a:rPr lang="zh-TW" sz="20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存</a:t>
            </a:r>
            <a:r>
              <a:rPr lang="zh-TW" sz="20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有向</a:t>
            </a:r>
            <a:r>
              <a:rPr lang="zh-TW" sz="20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邊帶權重</a:t>
            </a:r>
            <a:endParaRPr sz="2000">
              <a:solidFill>
                <a:srgbClr val="63B2BB"/>
              </a:solidFill>
            </a:endParaRPr>
          </a:p>
        </p:txBody>
      </p:sp>
      <p:sp>
        <p:nvSpPr>
          <p:cNvPr id="410" name="Google Shape;410;p29"/>
          <p:cNvSpPr/>
          <p:nvPr/>
        </p:nvSpPr>
        <p:spPr>
          <a:xfrm>
            <a:off x="737525" y="173175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endParaRPr/>
          </a:p>
        </p:txBody>
      </p:sp>
      <p:sp>
        <p:nvSpPr>
          <p:cNvPr id="411" name="Google Shape;411;p29"/>
          <p:cNvSpPr/>
          <p:nvPr/>
        </p:nvSpPr>
        <p:spPr>
          <a:xfrm>
            <a:off x="737525" y="230640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2" name="Google Shape;412;p29"/>
          <p:cNvSpPr/>
          <p:nvPr/>
        </p:nvSpPr>
        <p:spPr>
          <a:xfrm>
            <a:off x="737525" y="288105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3" name="Google Shape;413;p29"/>
          <p:cNvSpPr/>
          <p:nvPr/>
        </p:nvSpPr>
        <p:spPr>
          <a:xfrm>
            <a:off x="737525" y="345570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4" name="Google Shape;414;p29"/>
          <p:cNvSpPr/>
          <p:nvPr/>
        </p:nvSpPr>
        <p:spPr>
          <a:xfrm>
            <a:off x="737525" y="403035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5" name="Google Shape;415;p29"/>
          <p:cNvSpPr/>
          <p:nvPr/>
        </p:nvSpPr>
        <p:spPr>
          <a:xfrm>
            <a:off x="1503775" y="1731750"/>
            <a:ext cx="584700" cy="411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1/7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6" name="Google Shape;416;p29"/>
          <p:cNvSpPr/>
          <p:nvPr/>
        </p:nvSpPr>
        <p:spPr>
          <a:xfrm>
            <a:off x="1503775" y="230640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4/4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7" name="Google Shape;417;p29"/>
          <p:cNvSpPr/>
          <p:nvPr/>
        </p:nvSpPr>
        <p:spPr>
          <a:xfrm>
            <a:off x="1503775" y="288105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1/8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8" name="Google Shape;418;p29"/>
          <p:cNvSpPr/>
          <p:nvPr/>
        </p:nvSpPr>
        <p:spPr>
          <a:xfrm>
            <a:off x="1503775" y="345570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1/1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9" name="Google Shape;419;p29"/>
          <p:cNvSpPr/>
          <p:nvPr/>
        </p:nvSpPr>
        <p:spPr>
          <a:xfrm>
            <a:off x="1503775" y="403035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2/3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0" name="Google Shape;420;p29"/>
          <p:cNvSpPr/>
          <p:nvPr/>
        </p:nvSpPr>
        <p:spPr>
          <a:xfrm>
            <a:off x="2270025" y="1731750"/>
            <a:ext cx="584700" cy="411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2/5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1" name="Google Shape;421;p29"/>
          <p:cNvSpPr/>
          <p:nvPr/>
        </p:nvSpPr>
        <p:spPr>
          <a:xfrm>
            <a:off x="2270025" y="3455700"/>
            <a:ext cx="5847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4/9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22" name="Google Shape;422;p29"/>
          <p:cNvCxnSpPr>
            <a:stCxn id="410" idx="3"/>
            <a:endCxn id="415" idx="1"/>
          </p:cNvCxnSpPr>
          <p:nvPr/>
        </p:nvCxnSpPr>
        <p:spPr>
          <a:xfrm>
            <a:off x="1322225" y="1937700"/>
            <a:ext cx="1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29"/>
          <p:cNvCxnSpPr>
            <a:stCxn id="415" idx="3"/>
            <a:endCxn id="420" idx="1"/>
          </p:cNvCxnSpPr>
          <p:nvPr/>
        </p:nvCxnSpPr>
        <p:spPr>
          <a:xfrm>
            <a:off x="2088475" y="1937700"/>
            <a:ext cx="1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29"/>
          <p:cNvCxnSpPr>
            <a:stCxn id="411" idx="3"/>
            <a:endCxn id="416" idx="1"/>
          </p:cNvCxnSpPr>
          <p:nvPr/>
        </p:nvCxnSpPr>
        <p:spPr>
          <a:xfrm>
            <a:off x="1322225" y="2512350"/>
            <a:ext cx="1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29"/>
          <p:cNvCxnSpPr>
            <a:stCxn id="412" idx="3"/>
            <a:endCxn id="417" idx="1"/>
          </p:cNvCxnSpPr>
          <p:nvPr/>
        </p:nvCxnSpPr>
        <p:spPr>
          <a:xfrm>
            <a:off x="1322225" y="3087000"/>
            <a:ext cx="1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29"/>
          <p:cNvCxnSpPr>
            <a:stCxn id="413" idx="3"/>
            <a:endCxn id="418" idx="1"/>
          </p:cNvCxnSpPr>
          <p:nvPr/>
        </p:nvCxnSpPr>
        <p:spPr>
          <a:xfrm>
            <a:off x="1322225" y="3661650"/>
            <a:ext cx="1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29"/>
          <p:cNvCxnSpPr>
            <a:stCxn id="418" idx="3"/>
            <a:endCxn id="421" idx="1"/>
          </p:cNvCxnSpPr>
          <p:nvPr/>
        </p:nvCxnSpPr>
        <p:spPr>
          <a:xfrm>
            <a:off x="2088475" y="3661650"/>
            <a:ext cx="1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29"/>
          <p:cNvCxnSpPr>
            <a:stCxn id="414" idx="3"/>
            <a:endCxn id="419" idx="1"/>
          </p:cNvCxnSpPr>
          <p:nvPr/>
        </p:nvCxnSpPr>
        <p:spPr>
          <a:xfrm>
            <a:off x="1322225" y="4236300"/>
            <a:ext cx="1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29"/>
          <p:cNvSpPr txBox="1"/>
          <p:nvPr/>
        </p:nvSpPr>
        <p:spPr>
          <a:xfrm>
            <a:off x="6078400" y="2833159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</a:t>
            </a:r>
            <a:endParaRPr/>
          </a:p>
        </p:txBody>
      </p:sp>
      <p:sp>
        <p:nvSpPr>
          <p:cNvPr id="430" name="Google Shape;430;p29"/>
          <p:cNvSpPr txBox="1"/>
          <p:nvPr/>
        </p:nvSpPr>
        <p:spPr>
          <a:xfrm>
            <a:off x="6460450" y="3407384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/>
          </a:p>
        </p:txBody>
      </p:sp>
      <p:sp>
        <p:nvSpPr>
          <p:cNvPr id="431" name="Google Shape;431;p29"/>
          <p:cNvSpPr txBox="1"/>
          <p:nvPr/>
        </p:nvSpPr>
        <p:spPr>
          <a:xfrm>
            <a:off x="6803425" y="2631584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endParaRPr/>
          </a:p>
        </p:txBody>
      </p:sp>
      <p:sp>
        <p:nvSpPr>
          <p:cNvPr id="432" name="Google Shape;432;p29"/>
          <p:cNvSpPr txBox="1"/>
          <p:nvPr/>
        </p:nvSpPr>
        <p:spPr>
          <a:xfrm>
            <a:off x="6953625" y="2116196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endParaRPr/>
          </a:p>
        </p:txBody>
      </p:sp>
      <p:sp>
        <p:nvSpPr>
          <p:cNvPr id="433" name="Google Shape;433;p29"/>
          <p:cNvSpPr txBox="1"/>
          <p:nvPr/>
        </p:nvSpPr>
        <p:spPr>
          <a:xfrm>
            <a:off x="7281975" y="2825821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9</a:t>
            </a:r>
            <a:endParaRPr/>
          </a:p>
        </p:txBody>
      </p:sp>
      <p:sp>
        <p:nvSpPr>
          <p:cNvPr id="434" name="Google Shape;434;p29"/>
          <p:cNvSpPr/>
          <p:nvPr/>
        </p:nvSpPr>
        <p:spPr>
          <a:xfrm>
            <a:off x="5248850" y="2526725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endParaRPr/>
          </a:p>
        </p:txBody>
      </p:sp>
      <p:sp>
        <p:nvSpPr>
          <p:cNvPr id="435" name="Google Shape;435;p29"/>
          <p:cNvSpPr/>
          <p:nvPr/>
        </p:nvSpPr>
        <p:spPr>
          <a:xfrm>
            <a:off x="5967250" y="3594275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/>
          </a:p>
        </p:txBody>
      </p:sp>
      <p:sp>
        <p:nvSpPr>
          <p:cNvPr id="436" name="Google Shape;436;p29"/>
          <p:cNvSpPr/>
          <p:nvPr/>
        </p:nvSpPr>
        <p:spPr>
          <a:xfrm>
            <a:off x="7095225" y="3326250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endParaRPr/>
          </a:p>
        </p:txBody>
      </p:sp>
      <p:sp>
        <p:nvSpPr>
          <p:cNvPr id="437" name="Google Shape;437;p29"/>
          <p:cNvSpPr/>
          <p:nvPr/>
        </p:nvSpPr>
        <p:spPr>
          <a:xfrm>
            <a:off x="6331200" y="2086150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8" name="Google Shape;438;p29"/>
          <p:cNvSpPr/>
          <p:nvPr/>
        </p:nvSpPr>
        <p:spPr>
          <a:xfrm>
            <a:off x="7528475" y="2258500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/>
          </a:p>
        </p:txBody>
      </p:sp>
      <p:cxnSp>
        <p:nvCxnSpPr>
          <p:cNvPr id="439" name="Google Shape;439;p29"/>
          <p:cNvCxnSpPr>
            <a:stCxn id="434" idx="7"/>
            <a:endCxn id="437" idx="2"/>
          </p:cNvCxnSpPr>
          <p:nvPr/>
        </p:nvCxnSpPr>
        <p:spPr>
          <a:xfrm flipH="1" rot="10800000">
            <a:off x="5682114" y="2340061"/>
            <a:ext cx="649200" cy="26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29"/>
          <p:cNvCxnSpPr>
            <a:stCxn id="434" idx="5"/>
            <a:endCxn id="435" idx="1"/>
          </p:cNvCxnSpPr>
          <p:nvPr/>
        </p:nvCxnSpPr>
        <p:spPr>
          <a:xfrm>
            <a:off x="5682114" y="2959989"/>
            <a:ext cx="359400" cy="70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29"/>
          <p:cNvCxnSpPr>
            <a:stCxn id="435" idx="7"/>
            <a:endCxn id="437" idx="4"/>
          </p:cNvCxnSpPr>
          <p:nvPr/>
        </p:nvCxnSpPr>
        <p:spPr>
          <a:xfrm flipH="1" rot="10800000">
            <a:off x="6400514" y="2593711"/>
            <a:ext cx="184500" cy="10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29"/>
          <p:cNvCxnSpPr>
            <a:stCxn id="436" idx="2"/>
            <a:endCxn id="435" idx="6"/>
          </p:cNvCxnSpPr>
          <p:nvPr/>
        </p:nvCxnSpPr>
        <p:spPr>
          <a:xfrm flipH="1">
            <a:off x="6474825" y="3580050"/>
            <a:ext cx="6204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29"/>
          <p:cNvCxnSpPr>
            <a:stCxn id="437" idx="5"/>
            <a:endCxn id="436" idx="0"/>
          </p:cNvCxnSpPr>
          <p:nvPr/>
        </p:nvCxnSpPr>
        <p:spPr>
          <a:xfrm>
            <a:off x="6764464" y="2519414"/>
            <a:ext cx="584700" cy="8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29"/>
          <p:cNvCxnSpPr>
            <a:stCxn id="438" idx="3"/>
            <a:endCxn id="436" idx="0"/>
          </p:cNvCxnSpPr>
          <p:nvPr/>
        </p:nvCxnSpPr>
        <p:spPr>
          <a:xfrm flipH="1">
            <a:off x="7349011" y="2691764"/>
            <a:ext cx="253800" cy="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29"/>
          <p:cNvCxnSpPr>
            <a:stCxn id="438" idx="2"/>
            <a:endCxn id="437" idx="6"/>
          </p:cNvCxnSpPr>
          <p:nvPr/>
        </p:nvCxnSpPr>
        <p:spPr>
          <a:xfrm rot="10800000">
            <a:off x="6838775" y="2340100"/>
            <a:ext cx="6897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67" name="Shape 4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8" name="Google Shape;4368;p182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DAG 最短路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369" name="Google Shape;4369;p182"/>
          <p:cNvSpPr/>
          <p:nvPr/>
        </p:nvSpPr>
        <p:spPr>
          <a:xfrm>
            <a:off x="1493063" y="3293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70" name="Google Shape;4370;p182"/>
          <p:cNvSpPr/>
          <p:nvPr/>
        </p:nvSpPr>
        <p:spPr>
          <a:xfrm>
            <a:off x="4213825" y="35225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71" name="Google Shape;4371;p182"/>
          <p:cNvSpPr/>
          <p:nvPr/>
        </p:nvSpPr>
        <p:spPr>
          <a:xfrm>
            <a:off x="3399925" y="277883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  <p:sp>
        <p:nvSpPr>
          <p:cNvPr id="4372" name="Google Shape;4372;p182"/>
          <p:cNvSpPr/>
          <p:nvPr/>
        </p:nvSpPr>
        <p:spPr>
          <a:xfrm>
            <a:off x="6058013" y="4117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73" name="Google Shape;4373;p182"/>
          <p:cNvSpPr/>
          <p:nvPr/>
        </p:nvSpPr>
        <p:spPr>
          <a:xfrm>
            <a:off x="2530613" y="4117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74" name="Google Shape;4374;p182"/>
          <p:cNvSpPr/>
          <p:nvPr/>
        </p:nvSpPr>
        <p:spPr>
          <a:xfrm>
            <a:off x="5542913" y="3453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375" name="Google Shape;4375;p182"/>
          <p:cNvCxnSpPr>
            <a:stCxn id="4369" idx="6"/>
            <a:endCxn id="4371" idx="2"/>
          </p:cNvCxnSpPr>
          <p:nvPr/>
        </p:nvCxnSpPr>
        <p:spPr>
          <a:xfrm flipH="1" rot="10800000">
            <a:off x="2008163" y="3036389"/>
            <a:ext cx="1391700" cy="5151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6" name="Google Shape;4376;p182"/>
          <p:cNvCxnSpPr>
            <a:stCxn id="4369" idx="6"/>
            <a:endCxn id="4377" idx="2"/>
          </p:cNvCxnSpPr>
          <p:nvPr/>
        </p:nvCxnSpPr>
        <p:spPr>
          <a:xfrm>
            <a:off x="2008163" y="3551489"/>
            <a:ext cx="831900" cy="228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8" name="Google Shape;4378;p182"/>
          <p:cNvCxnSpPr>
            <a:stCxn id="4370" idx="6"/>
            <a:endCxn id="4374" idx="2"/>
          </p:cNvCxnSpPr>
          <p:nvPr/>
        </p:nvCxnSpPr>
        <p:spPr>
          <a:xfrm flipH="1" rot="10800000">
            <a:off x="4728925" y="3711064"/>
            <a:ext cx="813900" cy="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9" name="Google Shape;4379;p182"/>
          <p:cNvCxnSpPr>
            <a:stCxn id="4373" idx="6"/>
            <a:endCxn id="4372" idx="2"/>
          </p:cNvCxnSpPr>
          <p:nvPr/>
        </p:nvCxnSpPr>
        <p:spPr>
          <a:xfrm>
            <a:off x="3045713" y="4374764"/>
            <a:ext cx="301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0" name="Google Shape;4380;p182"/>
          <p:cNvCxnSpPr>
            <a:stCxn id="4370" idx="6"/>
            <a:endCxn id="4372" idx="2"/>
          </p:cNvCxnSpPr>
          <p:nvPr/>
        </p:nvCxnSpPr>
        <p:spPr>
          <a:xfrm>
            <a:off x="4728925" y="3780064"/>
            <a:ext cx="1329000" cy="5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1" name="Google Shape;4381;p182"/>
          <p:cNvCxnSpPr>
            <a:stCxn id="4377" idx="6"/>
            <a:endCxn id="4370" idx="2"/>
          </p:cNvCxnSpPr>
          <p:nvPr/>
        </p:nvCxnSpPr>
        <p:spPr>
          <a:xfrm>
            <a:off x="3355238" y="3780077"/>
            <a:ext cx="85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2" name="Google Shape;4382;p182"/>
          <p:cNvSpPr/>
          <p:nvPr/>
        </p:nvSpPr>
        <p:spPr>
          <a:xfrm>
            <a:off x="7135838" y="3453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/>
          </a:p>
        </p:txBody>
      </p:sp>
      <p:cxnSp>
        <p:nvCxnSpPr>
          <p:cNvPr id="4383" name="Google Shape;4383;p182"/>
          <p:cNvCxnSpPr>
            <a:stCxn id="4374" idx="6"/>
            <a:endCxn id="4382" idx="2"/>
          </p:cNvCxnSpPr>
          <p:nvPr/>
        </p:nvCxnSpPr>
        <p:spPr>
          <a:xfrm>
            <a:off x="6058013" y="3710939"/>
            <a:ext cx="107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384" name="Google Shape;4384;p182"/>
          <p:cNvGraphicFramePr/>
          <p:nvPr/>
        </p:nvGraphicFramePr>
        <p:xfrm>
          <a:off x="1522100" y="173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dist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63B2BB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63B2BB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77" name="Google Shape;4377;p182"/>
          <p:cNvSpPr/>
          <p:nvPr/>
        </p:nvSpPr>
        <p:spPr>
          <a:xfrm>
            <a:off x="2840138" y="352252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385" name="Google Shape;4385;p182"/>
          <p:cNvCxnSpPr>
            <a:stCxn id="4371" idx="6"/>
            <a:endCxn id="4374" idx="2"/>
          </p:cNvCxnSpPr>
          <p:nvPr/>
        </p:nvCxnSpPr>
        <p:spPr>
          <a:xfrm>
            <a:off x="3915025" y="3036389"/>
            <a:ext cx="16278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6" name="Google Shape;4386;p182"/>
          <p:cNvSpPr/>
          <p:nvPr/>
        </p:nvSpPr>
        <p:spPr>
          <a:xfrm>
            <a:off x="2597075" y="1676525"/>
            <a:ext cx="707100" cy="9018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7" name="Google Shape;4387;p182"/>
          <p:cNvSpPr txBox="1"/>
          <p:nvPr/>
        </p:nvSpPr>
        <p:spPr>
          <a:xfrm>
            <a:off x="4303850" y="625850"/>
            <a:ext cx="37284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dist[x] = min( dist[x], dist[ parent[x] ] + 1 )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3B2B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dist[b] = min( dist[b], dist[a] + 1 )</a:t>
            </a:r>
            <a:endParaRPr>
              <a:solidFill>
                <a:srgbClr val="63B2B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3B2B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dist[c] = min( dist[c], dist[a] + 1 )</a:t>
            </a:r>
            <a:endParaRPr>
              <a:solidFill>
                <a:srgbClr val="63B2B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91" name="Shape 4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" name="Google Shape;4392;p183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DAG 最短路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393" name="Google Shape;4393;p183"/>
          <p:cNvSpPr/>
          <p:nvPr/>
        </p:nvSpPr>
        <p:spPr>
          <a:xfrm>
            <a:off x="1493063" y="3293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94" name="Google Shape;4394;p183"/>
          <p:cNvSpPr/>
          <p:nvPr/>
        </p:nvSpPr>
        <p:spPr>
          <a:xfrm>
            <a:off x="4213825" y="35225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95" name="Google Shape;4395;p183"/>
          <p:cNvSpPr/>
          <p:nvPr/>
        </p:nvSpPr>
        <p:spPr>
          <a:xfrm>
            <a:off x="3399925" y="27788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  <p:sp>
        <p:nvSpPr>
          <p:cNvPr id="4396" name="Google Shape;4396;p183"/>
          <p:cNvSpPr/>
          <p:nvPr/>
        </p:nvSpPr>
        <p:spPr>
          <a:xfrm>
            <a:off x="6058013" y="4117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97" name="Google Shape;4397;p183"/>
          <p:cNvSpPr/>
          <p:nvPr/>
        </p:nvSpPr>
        <p:spPr>
          <a:xfrm>
            <a:off x="2530613" y="4117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98" name="Google Shape;4398;p183"/>
          <p:cNvSpPr/>
          <p:nvPr/>
        </p:nvSpPr>
        <p:spPr>
          <a:xfrm>
            <a:off x="5542913" y="3453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399" name="Google Shape;4399;p183"/>
          <p:cNvCxnSpPr>
            <a:stCxn id="4393" idx="6"/>
            <a:endCxn id="4395" idx="2"/>
          </p:cNvCxnSpPr>
          <p:nvPr/>
        </p:nvCxnSpPr>
        <p:spPr>
          <a:xfrm flipH="1" rot="10800000">
            <a:off x="2008163" y="3036389"/>
            <a:ext cx="1391700" cy="5151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0" name="Google Shape;4400;p183"/>
          <p:cNvCxnSpPr>
            <a:stCxn id="4393" idx="6"/>
            <a:endCxn id="4401" idx="2"/>
          </p:cNvCxnSpPr>
          <p:nvPr/>
        </p:nvCxnSpPr>
        <p:spPr>
          <a:xfrm>
            <a:off x="2008163" y="3551489"/>
            <a:ext cx="831900" cy="228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2" name="Google Shape;4402;p183"/>
          <p:cNvCxnSpPr>
            <a:stCxn id="4394" idx="6"/>
            <a:endCxn id="4398" idx="2"/>
          </p:cNvCxnSpPr>
          <p:nvPr/>
        </p:nvCxnSpPr>
        <p:spPr>
          <a:xfrm flipH="1" rot="10800000">
            <a:off x="4728925" y="3711064"/>
            <a:ext cx="813900" cy="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3" name="Google Shape;4403;p183"/>
          <p:cNvCxnSpPr>
            <a:stCxn id="4397" idx="6"/>
            <a:endCxn id="4396" idx="2"/>
          </p:cNvCxnSpPr>
          <p:nvPr/>
        </p:nvCxnSpPr>
        <p:spPr>
          <a:xfrm>
            <a:off x="3045713" y="4374764"/>
            <a:ext cx="301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4" name="Google Shape;4404;p183"/>
          <p:cNvCxnSpPr>
            <a:stCxn id="4394" idx="6"/>
            <a:endCxn id="4396" idx="2"/>
          </p:cNvCxnSpPr>
          <p:nvPr/>
        </p:nvCxnSpPr>
        <p:spPr>
          <a:xfrm>
            <a:off x="4728925" y="3780064"/>
            <a:ext cx="1329000" cy="5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5" name="Google Shape;4405;p183"/>
          <p:cNvCxnSpPr>
            <a:stCxn id="4401" idx="6"/>
            <a:endCxn id="4394" idx="2"/>
          </p:cNvCxnSpPr>
          <p:nvPr/>
        </p:nvCxnSpPr>
        <p:spPr>
          <a:xfrm>
            <a:off x="3355238" y="3780077"/>
            <a:ext cx="85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6" name="Google Shape;4406;p183"/>
          <p:cNvSpPr/>
          <p:nvPr/>
        </p:nvSpPr>
        <p:spPr>
          <a:xfrm>
            <a:off x="7135838" y="3453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/>
          </a:p>
        </p:txBody>
      </p:sp>
      <p:cxnSp>
        <p:nvCxnSpPr>
          <p:cNvPr id="4407" name="Google Shape;4407;p183"/>
          <p:cNvCxnSpPr>
            <a:stCxn id="4398" idx="6"/>
            <a:endCxn id="4406" idx="2"/>
          </p:cNvCxnSpPr>
          <p:nvPr/>
        </p:nvCxnSpPr>
        <p:spPr>
          <a:xfrm>
            <a:off x="6058013" y="3710939"/>
            <a:ext cx="107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408" name="Google Shape;4408;p183"/>
          <p:cNvGraphicFramePr/>
          <p:nvPr/>
        </p:nvGraphicFramePr>
        <p:xfrm>
          <a:off x="1522100" y="173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dist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63B2BB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01" name="Google Shape;4401;p183"/>
          <p:cNvSpPr/>
          <p:nvPr/>
        </p:nvSpPr>
        <p:spPr>
          <a:xfrm>
            <a:off x="2840138" y="352252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409" name="Google Shape;4409;p183"/>
          <p:cNvCxnSpPr>
            <a:stCxn id="4395" idx="6"/>
            <a:endCxn id="4398" idx="2"/>
          </p:cNvCxnSpPr>
          <p:nvPr/>
        </p:nvCxnSpPr>
        <p:spPr>
          <a:xfrm>
            <a:off x="3915025" y="3036389"/>
            <a:ext cx="1627800" cy="6747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10" name="Google Shape;4410;p183"/>
          <p:cNvSpPr/>
          <p:nvPr/>
        </p:nvSpPr>
        <p:spPr>
          <a:xfrm>
            <a:off x="3207925" y="1676525"/>
            <a:ext cx="707100" cy="9018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1" name="Google Shape;4411;p183"/>
          <p:cNvSpPr txBox="1"/>
          <p:nvPr/>
        </p:nvSpPr>
        <p:spPr>
          <a:xfrm>
            <a:off x="4303850" y="625850"/>
            <a:ext cx="37284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dist[x] = min( dist[x], dist[ parent[x] ] + 1 )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3B2B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dist[d] = min( dist[d], dist[b] + 1 )</a:t>
            </a:r>
            <a:endParaRPr>
              <a:solidFill>
                <a:srgbClr val="63B2B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15" name="Shape 4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6" name="Google Shape;4416;p184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DAG 最短路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417" name="Google Shape;4417;p184"/>
          <p:cNvSpPr/>
          <p:nvPr/>
        </p:nvSpPr>
        <p:spPr>
          <a:xfrm>
            <a:off x="1493063" y="3293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18" name="Google Shape;4418;p184"/>
          <p:cNvSpPr/>
          <p:nvPr/>
        </p:nvSpPr>
        <p:spPr>
          <a:xfrm>
            <a:off x="4213825" y="35225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19" name="Google Shape;4419;p184"/>
          <p:cNvSpPr/>
          <p:nvPr/>
        </p:nvSpPr>
        <p:spPr>
          <a:xfrm>
            <a:off x="3399925" y="27788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  <p:sp>
        <p:nvSpPr>
          <p:cNvPr id="4420" name="Google Shape;4420;p184"/>
          <p:cNvSpPr/>
          <p:nvPr/>
        </p:nvSpPr>
        <p:spPr>
          <a:xfrm>
            <a:off x="6058013" y="4117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21" name="Google Shape;4421;p184"/>
          <p:cNvSpPr/>
          <p:nvPr/>
        </p:nvSpPr>
        <p:spPr>
          <a:xfrm>
            <a:off x="2530613" y="4117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22" name="Google Shape;4422;p184"/>
          <p:cNvSpPr/>
          <p:nvPr/>
        </p:nvSpPr>
        <p:spPr>
          <a:xfrm>
            <a:off x="5542913" y="3453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423" name="Google Shape;4423;p184"/>
          <p:cNvCxnSpPr>
            <a:stCxn id="4417" idx="6"/>
            <a:endCxn id="4419" idx="2"/>
          </p:cNvCxnSpPr>
          <p:nvPr/>
        </p:nvCxnSpPr>
        <p:spPr>
          <a:xfrm flipH="1" rot="10800000">
            <a:off x="2008163" y="3036389"/>
            <a:ext cx="1391700" cy="5151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4" name="Google Shape;4424;p184"/>
          <p:cNvCxnSpPr>
            <a:stCxn id="4417" idx="6"/>
            <a:endCxn id="4425" idx="2"/>
          </p:cNvCxnSpPr>
          <p:nvPr/>
        </p:nvCxnSpPr>
        <p:spPr>
          <a:xfrm>
            <a:off x="2008163" y="3551489"/>
            <a:ext cx="831900" cy="228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6" name="Google Shape;4426;p184"/>
          <p:cNvCxnSpPr>
            <a:stCxn id="4418" idx="6"/>
            <a:endCxn id="4422" idx="2"/>
          </p:cNvCxnSpPr>
          <p:nvPr/>
        </p:nvCxnSpPr>
        <p:spPr>
          <a:xfrm flipH="1" rot="10800000">
            <a:off x="4728925" y="3711064"/>
            <a:ext cx="813900" cy="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7" name="Google Shape;4427;p184"/>
          <p:cNvCxnSpPr>
            <a:stCxn id="4421" idx="6"/>
            <a:endCxn id="4420" idx="2"/>
          </p:cNvCxnSpPr>
          <p:nvPr/>
        </p:nvCxnSpPr>
        <p:spPr>
          <a:xfrm>
            <a:off x="3045713" y="4374764"/>
            <a:ext cx="301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8" name="Google Shape;4428;p184"/>
          <p:cNvCxnSpPr>
            <a:stCxn id="4418" idx="6"/>
            <a:endCxn id="4420" idx="2"/>
          </p:cNvCxnSpPr>
          <p:nvPr/>
        </p:nvCxnSpPr>
        <p:spPr>
          <a:xfrm>
            <a:off x="4728925" y="3780064"/>
            <a:ext cx="1329000" cy="5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9" name="Google Shape;4429;p184"/>
          <p:cNvCxnSpPr>
            <a:stCxn id="4425" idx="6"/>
            <a:endCxn id="4418" idx="2"/>
          </p:cNvCxnSpPr>
          <p:nvPr/>
        </p:nvCxnSpPr>
        <p:spPr>
          <a:xfrm>
            <a:off x="3355238" y="3780077"/>
            <a:ext cx="8586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0" name="Google Shape;4430;p184"/>
          <p:cNvSpPr/>
          <p:nvPr/>
        </p:nvSpPr>
        <p:spPr>
          <a:xfrm>
            <a:off x="7135838" y="3453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/>
          </a:p>
        </p:txBody>
      </p:sp>
      <p:cxnSp>
        <p:nvCxnSpPr>
          <p:cNvPr id="4431" name="Google Shape;4431;p184"/>
          <p:cNvCxnSpPr>
            <a:stCxn id="4422" idx="6"/>
            <a:endCxn id="4430" idx="2"/>
          </p:cNvCxnSpPr>
          <p:nvPr/>
        </p:nvCxnSpPr>
        <p:spPr>
          <a:xfrm>
            <a:off x="6058013" y="3710939"/>
            <a:ext cx="107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432" name="Google Shape;4432;p184"/>
          <p:cNvGraphicFramePr/>
          <p:nvPr/>
        </p:nvGraphicFramePr>
        <p:xfrm>
          <a:off x="1522100" y="173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dist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rgbClr val="9E9E9E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63B2BB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25" name="Google Shape;4425;p184"/>
          <p:cNvSpPr/>
          <p:nvPr/>
        </p:nvSpPr>
        <p:spPr>
          <a:xfrm>
            <a:off x="2840138" y="3522527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433" name="Google Shape;4433;p184"/>
          <p:cNvCxnSpPr>
            <a:stCxn id="4419" idx="6"/>
            <a:endCxn id="4422" idx="2"/>
          </p:cNvCxnSpPr>
          <p:nvPr/>
        </p:nvCxnSpPr>
        <p:spPr>
          <a:xfrm>
            <a:off x="3915025" y="3036389"/>
            <a:ext cx="1627800" cy="6747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4" name="Google Shape;4434;p184"/>
          <p:cNvSpPr/>
          <p:nvPr/>
        </p:nvSpPr>
        <p:spPr>
          <a:xfrm>
            <a:off x="3849975" y="1676525"/>
            <a:ext cx="707100" cy="9018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5" name="Google Shape;4435;p184"/>
          <p:cNvSpPr txBox="1"/>
          <p:nvPr/>
        </p:nvSpPr>
        <p:spPr>
          <a:xfrm>
            <a:off x="4303850" y="625850"/>
            <a:ext cx="37284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dist[x] = min( dist[x], dist[ parent[x] ] + 1 )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3B2B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dist[e] = min( dist[e], dist[c] + 1 )</a:t>
            </a:r>
            <a:endParaRPr>
              <a:solidFill>
                <a:srgbClr val="63B2B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39" name="Shape 4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0" name="Google Shape;4440;p185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DAG 最短路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441" name="Google Shape;4441;p185"/>
          <p:cNvSpPr/>
          <p:nvPr/>
        </p:nvSpPr>
        <p:spPr>
          <a:xfrm>
            <a:off x="1493063" y="3293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42" name="Google Shape;4442;p185"/>
          <p:cNvSpPr/>
          <p:nvPr/>
        </p:nvSpPr>
        <p:spPr>
          <a:xfrm>
            <a:off x="4213825" y="35225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43" name="Google Shape;4443;p185"/>
          <p:cNvSpPr/>
          <p:nvPr/>
        </p:nvSpPr>
        <p:spPr>
          <a:xfrm>
            <a:off x="3399925" y="27788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  <p:sp>
        <p:nvSpPr>
          <p:cNvPr id="4444" name="Google Shape;4444;p185"/>
          <p:cNvSpPr/>
          <p:nvPr/>
        </p:nvSpPr>
        <p:spPr>
          <a:xfrm>
            <a:off x="6058013" y="4117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45" name="Google Shape;4445;p185"/>
          <p:cNvSpPr/>
          <p:nvPr/>
        </p:nvSpPr>
        <p:spPr>
          <a:xfrm>
            <a:off x="2530613" y="4117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46" name="Google Shape;4446;p185"/>
          <p:cNvSpPr/>
          <p:nvPr/>
        </p:nvSpPr>
        <p:spPr>
          <a:xfrm>
            <a:off x="5542913" y="3453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447" name="Google Shape;4447;p185"/>
          <p:cNvCxnSpPr>
            <a:stCxn id="4441" idx="6"/>
            <a:endCxn id="4443" idx="2"/>
          </p:cNvCxnSpPr>
          <p:nvPr/>
        </p:nvCxnSpPr>
        <p:spPr>
          <a:xfrm flipH="1" rot="10800000">
            <a:off x="2008163" y="3036389"/>
            <a:ext cx="1391700" cy="5151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8" name="Google Shape;4448;p185"/>
          <p:cNvCxnSpPr>
            <a:stCxn id="4441" idx="6"/>
            <a:endCxn id="4449" idx="2"/>
          </p:cNvCxnSpPr>
          <p:nvPr/>
        </p:nvCxnSpPr>
        <p:spPr>
          <a:xfrm>
            <a:off x="2008163" y="3551489"/>
            <a:ext cx="831900" cy="228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0" name="Google Shape;4450;p185"/>
          <p:cNvCxnSpPr>
            <a:stCxn id="4442" idx="6"/>
            <a:endCxn id="4446" idx="2"/>
          </p:cNvCxnSpPr>
          <p:nvPr/>
        </p:nvCxnSpPr>
        <p:spPr>
          <a:xfrm flipH="1" rot="10800000">
            <a:off x="4728925" y="3711064"/>
            <a:ext cx="813900" cy="690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1" name="Google Shape;4451;p185"/>
          <p:cNvCxnSpPr>
            <a:stCxn id="4445" idx="6"/>
            <a:endCxn id="4444" idx="2"/>
          </p:cNvCxnSpPr>
          <p:nvPr/>
        </p:nvCxnSpPr>
        <p:spPr>
          <a:xfrm>
            <a:off x="3045713" y="4374764"/>
            <a:ext cx="301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2" name="Google Shape;4452;p185"/>
          <p:cNvCxnSpPr>
            <a:stCxn id="4442" idx="6"/>
            <a:endCxn id="4444" idx="2"/>
          </p:cNvCxnSpPr>
          <p:nvPr/>
        </p:nvCxnSpPr>
        <p:spPr>
          <a:xfrm>
            <a:off x="4728925" y="3780064"/>
            <a:ext cx="1329000" cy="594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3" name="Google Shape;4453;p185"/>
          <p:cNvCxnSpPr>
            <a:stCxn id="4449" idx="6"/>
            <a:endCxn id="4442" idx="2"/>
          </p:cNvCxnSpPr>
          <p:nvPr/>
        </p:nvCxnSpPr>
        <p:spPr>
          <a:xfrm>
            <a:off x="3355238" y="3780077"/>
            <a:ext cx="8586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4" name="Google Shape;4454;p185"/>
          <p:cNvSpPr/>
          <p:nvPr/>
        </p:nvSpPr>
        <p:spPr>
          <a:xfrm>
            <a:off x="7135838" y="3453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/>
          </a:p>
        </p:txBody>
      </p:sp>
      <p:cxnSp>
        <p:nvCxnSpPr>
          <p:cNvPr id="4455" name="Google Shape;4455;p185"/>
          <p:cNvCxnSpPr>
            <a:stCxn id="4446" idx="6"/>
            <a:endCxn id="4454" idx="2"/>
          </p:cNvCxnSpPr>
          <p:nvPr/>
        </p:nvCxnSpPr>
        <p:spPr>
          <a:xfrm>
            <a:off x="6058013" y="3710939"/>
            <a:ext cx="107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456" name="Google Shape;4456;p185"/>
          <p:cNvGraphicFramePr/>
          <p:nvPr/>
        </p:nvGraphicFramePr>
        <p:xfrm>
          <a:off x="1522100" y="173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dist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E06666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rgbClr val="E06666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63B2BB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49" name="Google Shape;4449;p185"/>
          <p:cNvSpPr/>
          <p:nvPr/>
        </p:nvSpPr>
        <p:spPr>
          <a:xfrm>
            <a:off x="2840138" y="3522527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457" name="Google Shape;4457;p185"/>
          <p:cNvCxnSpPr>
            <a:stCxn id="4443" idx="6"/>
            <a:endCxn id="4446" idx="2"/>
          </p:cNvCxnSpPr>
          <p:nvPr/>
        </p:nvCxnSpPr>
        <p:spPr>
          <a:xfrm>
            <a:off x="3915025" y="3036389"/>
            <a:ext cx="1627800" cy="6747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8" name="Google Shape;4458;p185"/>
          <p:cNvSpPr/>
          <p:nvPr/>
        </p:nvSpPr>
        <p:spPr>
          <a:xfrm>
            <a:off x="5090775" y="1676525"/>
            <a:ext cx="707100" cy="9018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9" name="Google Shape;4459;p185"/>
          <p:cNvSpPr txBox="1"/>
          <p:nvPr/>
        </p:nvSpPr>
        <p:spPr>
          <a:xfrm>
            <a:off x="4303850" y="625850"/>
            <a:ext cx="37284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dist[x] = min( dist[x], dist[ parent[x] ] + 1 )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3B2B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dist[d] = min( dist[d], dist[e] + 1 )</a:t>
            </a:r>
            <a:endParaRPr>
              <a:solidFill>
                <a:srgbClr val="63B2B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3B2B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dist[h] = min( dist[h], dist[e] + 1 )</a:t>
            </a:r>
            <a:endParaRPr>
              <a:solidFill>
                <a:srgbClr val="63B2B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63" name="Shape 4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" name="Google Shape;4464;p186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DAG 最短路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465" name="Google Shape;4465;p186"/>
          <p:cNvSpPr/>
          <p:nvPr/>
        </p:nvSpPr>
        <p:spPr>
          <a:xfrm>
            <a:off x="1493063" y="3293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66" name="Google Shape;4466;p186"/>
          <p:cNvSpPr/>
          <p:nvPr/>
        </p:nvSpPr>
        <p:spPr>
          <a:xfrm>
            <a:off x="4213825" y="35225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67" name="Google Shape;4467;p186"/>
          <p:cNvSpPr/>
          <p:nvPr/>
        </p:nvSpPr>
        <p:spPr>
          <a:xfrm>
            <a:off x="3399925" y="27788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  <p:sp>
        <p:nvSpPr>
          <p:cNvPr id="4468" name="Google Shape;4468;p186"/>
          <p:cNvSpPr/>
          <p:nvPr/>
        </p:nvSpPr>
        <p:spPr>
          <a:xfrm>
            <a:off x="6058013" y="4117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69" name="Google Shape;4469;p186"/>
          <p:cNvSpPr/>
          <p:nvPr/>
        </p:nvSpPr>
        <p:spPr>
          <a:xfrm>
            <a:off x="2530613" y="4117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70" name="Google Shape;4470;p186"/>
          <p:cNvSpPr/>
          <p:nvPr/>
        </p:nvSpPr>
        <p:spPr>
          <a:xfrm>
            <a:off x="5542913" y="345338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471" name="Google Shape;4471;p186"/>
          <p:cNvCxnSpPr>
            <a:stCxn id="4465" idx="6"/>
            <a:endCxn id="4467" idx="2"/>
          </p:cNvCxnSpPr>
          <p:nvPr/>
        </p:nvCxnSpPr>
        <p:spPr>
          <a:xfrm flipH="1" rot="10800000">
            <a:off x="2008163" y="3036389"/>
            <a:ext cx="1391700" cy="5151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2" name="Google Shape;4472;p186"/>
          <p:cNvCxnSpPr>
            <a:stCxn id="4465" idx="6"/>
            <a:endCxn id="4473" idx="2"/>
          </p:cNvCxnSpPr>
          <p:nvPr/>
        </p:nvCxnSpPr>
        <p:spPr>
          <a:xfrm>
            <a:off x="2008163" y="3551489"/>
            <a:ext cx="831900" cy="228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4" name="Google Shape;4474;p186"/>
          <p:cNvCxnSpPr>
            <a:stCxn id="4466" idx="6"/>
            <a:endCxn id="4470" idx="2"/>
          </p:cNvCxnSpPr>
          <p:nvPr/>
        </p:nvCxnSpPr>
        <p:spPr>
          <a:xfrm flipH="1" rot="10800000">
            <a:off x="4728925" y="3711064"/>
            <a:ext cx="813900" cy="690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5" name="Google Shape;4475;p186"/>
          <p:cNvCxnSpPr>
            <a:stCxn id="4469" idx="6"/>
            <a:endCxn id="4468" idx="2"/>
          </p:cNvCxnSpPr>
          <p:nvPr/>
        </p:nvCxnSpPr>
        <p:spPr>
          <a:xfrm>
            <a:off x="3045713" y="4374764"/>
            <a:ext cx="301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6" name="Google Shape;4476;p186"/>
          <p:cNvCxnSpPr>
            <a:stCxn id="4466" idx="6"/>
            <a:endCxn id="4468" idx="2"/>
          </p:cNvCxnSpPr>
          <p:nvPr/>
        </p:nvCxnSpPr>
        <p:spPr>
          <a:xfrm>
            <a:off x="4728925" y="3780064"/>
            <a:ext cx="1329000" cy="594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7" name="Google Shape;4477;p186"/>
          <p:cNvCxnSpPr>
            <a:stCxn id="4473" idx="6"/>
            <a:endCxn id="4466" idx="2"/>
          </p:cNvCxnSpPr>
          <p:nvPr/>
        </p:nvCxnSpPr>
        <p:spPr>
          <a:xfrm>
            <a:off x="3355238" y="3780077"/>
            <a:ext cx="8586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78" name="Google Shape;4478;p186"/>
          <p:cNvSpPr/>
          <p:nvPr/>
        </p:nvSpPr>
        <p:spPr>
          <a:xfrm>
            <a:off x="7135838" y="3453389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/>
          </a:p>
        </p:txBody>
      </p:sp>
      <p:cxnSp>
        <p:nvCxnSpPr>
          <p:cNvPr id="4479" name="Google Shape;4479;p186"/>
          <p:cNvCxnSpPr>
            <a:stCxn id="4470" idx="6"/>
            <a:endCxn id="4478" idx="2"/>
          </p:cNvCxnSpPr>
          <p:nvPr/>
        </p:nvCxnSpPr>
        <p:spPr>
          <a:xfrm>
            <a:off x="6058013" y="3710939"/>
            <a:ext cx="10779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480" name="Google Shape;4480;p186"/>
          <p:cNvGraphicFramePr/>
          <p:nvPr/>
        </p:nvGraphicFramePr>
        <p:xfrm>
          <a:off x="1522100" y="173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dist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rgbClr val="E06666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63B2BB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73" name="Google Shape;4473;p186"/>
          <p:cNvSpPr/>
          <p:nvPr/>
        </p:nvSpPr>
        <p:spPr>
          <a:xfrm>
            <a:off x="2840138" y="3522527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481" name="Google Shape;4481;p186"/>
          <p:cNvCxnSpPr>
            <a:stCxn id="4467" idx="6"/>
            <a:endCxn id="4470" idx="2"/>
          </p:cNvCxnSpPr>
          <p:nvPr/>
        </p:nvCxnSpPr>
        <p:spPr>
          <a:xfrm>
            <a:off x="3915025" y="3036389"/>
            <a:ext cx="1627800" cy="6747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2" name="Google Shape;4482;p186"/>
          <p:cNvSpPr/>
          <p:nvPr/>
        </p:nvSpPr>
        <p:spPr>
          <a:xfrm>
            <a:off x="4470375" y="1676525"/>
            <a:ext cx="707100" cy="9018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3" name="Google Shape;4483;p186"/>
          <p:cNvSpPr txBox="1"/>
          <p:nvPr/>
        </p:nvSpPr>
        <p:spPr>
          <a:xfrm>
            <a:off x="4303850" y="625850"/>
            <a:ext cx="37284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dist[x] = min( dist[x], dist[ parent[x] ] + 1 )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3B2B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dist[f] = min( dist[f], dist[d] + 1 )</a:t>
            </a:r>
            <a:endParaRPr>
              <a:solidFill>
                <a:srgbClr val="63B2B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87" name="Shape 4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8" name="Google Shape;4488;p187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DAG 最短路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489" name="Google Shape;4489;p187"/>
          <p:cNvSpPr/>
          <p:nvPr/>
        </p:nvSpPr>
        <p:spPr>
          <a:xfrm>
            <a:off x="1493063" y="3293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90" name="Google Shape;4490;p187"/>
          <p:cNvSpPr/>
          <p:nvPr/>
        </p:nvSpPr>
        <p:spPr>
          <a:xfrm>
            <a:off x="4213825" y="35225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91" name="Google Shape;4491;p187"/>
          <p:cNvSpPr/>
          <p:nvPr/>
        </p:nvSpPr>
        <p:spPr>
          <a:xfrm>
            <a:off x="3399925" y="27788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  <p:sp>
        <p:nvSpPr>
          <p:cNvPr id="4492" name="Google Shape;4492;p187"/>
          <p:cNvSpPr/>
          <p:nvPr/>
        </p:nvSpPr>
        <p:spPr>
          <a:xfrm>
            <a:off x="6058013" y="4117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93" name="Google Shape;4493;p187"/>
          <p:cNvSpPr/>
          <p:nvPr/>
        </p:nvSpPr>
        <p:spPr>
          <a:xfrm>
            <a:off x="2530613" y="4117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94" name="Google Shape;4494;p187"/>
          <p:cNvSpPr/>
          <p:nvPr/>
        </p:nvSpPr>
        <p:spPr>
          <a:xfrm>
            <a:off x="5542913" y="345338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495" name="Google Shape;4495;p187"/>
          <p:cNvCxnSpPr>
            <a:stCxn id="4489" idx="6"/>
            <a:endCxn id="4491" idx="2"/>
          </p:cNvCxnSpPr>
          <p:nvPr/>
        </p:nvCxnSpPr>
        <p:spPr>
          <a:xfrm flipH="1" rot="10800000">
            <a:off x="2008163" y="3036389"/>
            <a:ext cx="1391700" cy="5151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6" name="Google Shape;4496;p187"/>
          <p:cNvCxnSpPr>
            <a:stCxn id="4489" idx="6"/>
            <a:endCxn id="4497" idx="2"/>
          </p:cNvCxnSpPr>
          <p:nvPr/>
        </p:nvCxnSpPr>
        <p:spPr>
          <a:xfrm>
            <a:off x="2008163" y="3551489"/>
            <a:ext cx="831900" cy="228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8" name="Google Shape;4498;p187"/>
          <p:cNvCxnSpPr>
            <a:stCxn id="4490" idx="6"/>
            <a:endCxn id="4494" idx="2"/>
          </p:cNvCxnSpPr>
          <p:nvPr/>
        </p:nvCxnSpPr>
        <p:spPr>
          <a:xfrm flipH="1" rot="10800000">
            <a:off x="4728925" y="3711064"/>
            <a:ext cx="813900" cy="690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9" name="Google Shape;4499;p187"/>
          <p:cNvCxnSpPr>
            <a:stCxn id="4493" idx="6"/>
            <a:endCxn id="4492" idx="2"/>
          </p:cNvCxnSpPr>
          <p:nvPr/>
        </p:nvCxnSpPr>
        <p:spPr>
          <a:xfrm>
            <a:off x="3045713" y="4374764"/>
            <a:ext cx="301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0" name="Google Shape;4500;p187"/>
          <p:cNvCxnSpPr>
            <a:stCxn id="4490" idx="6"/>
            <a:endCxn id="4492" idx="2"/>
          </p:cNvCxnSpPr>
          <p:nvPr/>
        </p:nvCxnSpPr>
        <p:spPr>
          <a:xfrm>
            <a:off x="4728925" y="3780064"/>
            <a:ext cx="1329000" cy="594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1" name="Google Shape;4501;p187"/>
          <p:cNvCxnSpPr>
            <a:stCxn id="4497" idx="6"/>
            <a:endCxn id="4490" idx="2"/>
          </p:cNvCxnSpPr>
          <p:nvPr/>
        </p:nvCxnSpPr>
        <p:spPr>
          <a:xfrm>
            <a:off x="3355238" y="3780077"/>
            <a:ext cx="8586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02" name="Google Shape;4502;p187"/>
          <p:cNvSpPr/>
          <p:nvPr/>
        </p:nvSpPr>
        <p:spPr>
          <a:xfrm>
            <a:off x="7135838" y="345338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/>
          </a:p>
        </p:txBody>
      </p:sp>
      <p:cxnSp>
        <p:nvCxnSpPr>
          <p:cNvPr id="4503" name="Google Shape;4503;p187"/>
          <p:cNvCxnSpPr>
            <a:stCxn id="4494" idx="6"/>
            <a:endCxn id="4502" idx="2"/>
          </p:cNvCxnSpPr>
          <p:nvPr/>
        </p:nvCxnSpPr>
        <p:spPr>
          <a:xfrm>
            <a:off x="6058013" y="3710939"/>
            <a:ext cx="10779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504" name="Google Shape;4504;p187"/>
          <p:cNvGraphicFramePr/>
          <p:nvPr/>
        </p:nvGraphicFramePr>
        <p:xfrm>
          <a:off x="1522100" y="173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dist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rgbClr val="E06666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97" name="Google Shape;4497;p187"/>
          <p:cNvSpPr/>
          <p:nvPr/>
        </p:nvSpPr>
        <p:spPr>
          <a:xfrm>
            <a:off x="2840138" y="3522527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505" name="Google Shape;4505;p187"/>
          <p:cNvCxnSpPr>
            <a:stCxn id="4491" idx="6"/>
            <a:endCxn id="4494" idx="2"/>
          </p:cNvCxnSpPr>
          <p:nvPr/>
        </p:nvCxnSpPr>
        <p:spPr>
          <a:xfrm>
            <a:off x="3915025" y="3036389"/>
            <a:ext cx="1627800" cy="6747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06" name="Google Shape;4506;p187"/>
          <p:cNvSpPr/>
          <p:nvPr/>
        </p:nvSpPr>
        <p:spPr>
          <a:xfrm>
            <a:off x="5718375" y="1676525"/>
            <a:ext cx="707100" cy="9018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7" name="Google Shape;4507;p187"/>
          <p:cNvSpPr txBox="1"/>
          <p:nvPr/>
        </p:nvSpPr>
        <p:spPr>
          <a:xfrm>
            <a:off x="4303850" y="625850"/>
            <a:ext cx="37284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dist[x] = min( dist[x], dist[ parent[x] ] + 1 )</a:t>
            </a:r>
            <a:endParaRPr>
              <a:solidFill>
                <a:srgbClr val="63B2B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11" name="Shape 4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2" name="Google Shape;4512;p188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DAG 最短路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513" name="Google Shape;4513;p188"/>
          <p:cNvSpPr/>
          <p:nvPr/>
        </p:nvSpPr>
        <p:spPr>
          <a:xfrm>
            <a:off x="1493063" y="3293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14" name="Google Shape;4514;p188"/>
          <p:cNvSpPr/>
          <p:nvPr/>
        </p:nvSpPr>
        <p:spPr>
          <a:xfrm>
            <a:off x="4213825" y="35225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15" name="Google Shape;4515;p188"/>
          <p:cNvSpPr/>
          <p:nvPr/>
        </p:nvSpPr>
        <p:spPr>
          <a:xfrm>
            <a:off x="3399925" y="27788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  <p:sp>
        <p:nvSpPr>
          <p:cNvPr id="4516" name="Google Shape;4516;p188"/>
          <p:cNvSpPr/>
          <p:nvPr/>
        </p:nvSpPr>
        <p:spPr>
          <a:xfrm>
            <a:off x="6058013" y="4117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17" name="Google Shape;4517;p188"/>
          <p:cNvSpPr/>
          <p:nvPr/>
        </p:nvSpPr>
        <p:spPr>
          <a:xfrm>
            <a:off x="2530613" y="4117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18" name="Google Shape;4518;p188"/>
          <p:cNvSpPr/>
          <p:nvPr/>
        </p:nvSpPr>
        <p:spPr>
          <a:xfrm>
            <a:off x="5542913" y="345338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519" name="Google Shape;4519;p188"/>
          <p:cNvCxnSpPr>
            <a:stCxn id="4513" idx="6"/>
            <a:endCxn id="4515" idx="2"/>
          </p:cNvCxnSpPr>
          <p:nvPr/>
        </p:nvCxnSpPr>
        <p:spPr>
          <a:xfrm flipH="1" rot="10800000">
            <a:off x="2008163" y="3036389"/>
            <a:ext cx="1391700" cy="5151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0" name="Google Shape;4520;p188"/>
          <p:cNvCxnSpPr>
            <a:stCxn id="4513" idx="6"/>
            <a:endCxn id="4521" idx="2"/>
          </p:cNvCxnSpPr>
          <p:nvPr/>
        </p:nvCxnSpPr>
        <p:spPr>
          <a:xfrm>
            <a:off x="2008163" y="3551489"/>
            <a:ext cx="831900" cy="228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2" name="Google Shape;4522;p188"/>
          <p:cNvCxnSpPr>
            <a:stCxn id="4514" idx="6"/>
            <a:endCxn id="4518" idx="2"/>
          </p:cNvCxnSpPr>
          <p:nvPr/>
        </p:nvCxnSpPr>
        <p:spPr>
          <a:xfrm flipH="1" rot="10800000">
            <a:off x="4728925" y="3711064"/>
            <a:ext cx="813900" cy="690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3" name="Google Shape;4523;p188"/>
          <p:cNvCxnSpPr>
            <a:stCxn id="4517" idx="6"/>
            <a:endCxn id="4516" idx="2"/>
          </p:cNvCxnSpPr>
          <p:nvPr/>
        </p:nvCxnSpPr>
        <p:spPr>
          <a:xfrm>
            <a:off x="3045713" y="4374764"/>
            <a:ext cx="301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4" name="Google Shape;4524;p188"/>
          <p:cNvCxnSpPr>
            <a:stCxn id="4514" idx="6"/>
            <a:endCxn id="4516" idx="2"/>
          </p:cNvCxnSpPr>
          <p:nvPr/>
        </p:nvCxnSpPr>
        <p:spPr>
          <a:xfrm>
            <a:off x="4728925" y="3780064"/>
            <a:ext cx="1329000" cy="594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5" name="Google Shape;4525;p188"/>
          <p:cNvCxnSpPr>
            <a:stCxn id="4521" idx="6"/>
            <a:endCxn id="4514" idx="2"/>
          </p:cNvCxnSpPr>
          <p:nvPr/>
        </p:nvCxnSpPr>
        <p:spPr>
          <a:xfrm>
            <a:off x="3355238" y="3780077"/>
            <a:ext cx="8586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6" name="Google Shape;4526;p188"/>
          <p:cNvSpPr/>
          <p:nvPr/>
        </p:nvSpPr>
        <p:spPr>
          <a:xfrm>
            <a:off x="7135838" y="345338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/>
          </a:p>
        </p:txBody>
      </p:sp>
      <p:cxnSp>
        <p:nvCxnSpPr>
          <p:cNvPr id="4527" name="Google Shape;4527;p188"/>
          <p:cNvCxnSpPr>
            <a:stCxn id="4518" idx="6"/>
            <a:endCxn id="4526" idx="2"/>
          </p:cNvCxnSpPr>
          <p:nvPr/>
        </p:nvCxnSpPr>
        <p:spPr>
          <a:xfrm>
            <a:off x="6058013" y="3710939"/>
            <a:ext cx="10779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528" name="Google Shape;4528;p188"/>
          <p:cNvGraphicFramePr/>
          <p:nvPr/>
        </p:nvGraphicFramePr>
        <p:xfrm>
          <a:off x="1522100" y="173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dist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rgbClr val="E06666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21" name="Google Shape;4521;p188"/>
          <p:cNvSpPr/>
          <p:nvPr/>
        </p:nvSpPr>
        <p:spPr>
          <a:xfrm>
            <a:off x="2840138" y="3522527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529" name="Google Shape;4529;p188"/>
          <p:cNvCxnSpPr>
            <a:stCxn id="4515" idx="6"/>
            <a:endCxn id="4518" idx="2"/>
          </p:cNvCxnSpPr>
          <p:nvPr/>
        </p:nvCxnSpPr>
        <p:spPr>
          <a:xfrm>
            <a:off x="3915025" y="3036389"/>
            <a:ext cx="1627800" cy="6747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0" name="Google Shape;4530;p188"/>
          <p:cNvSpPr/>
          <p:nvPr/>
        </p:nvSpPr>
        <p:spPr>
          <a:xfrm>
            <a:off x="6943850" y="1676525"/>
            <a:ext cx="707100" cy="901800"/>
          </a:xfrm>
          <a:prstGeom prst="rect">
            <a:avLst/>
          </a:prstGeom>
          <a:noFill/>
          <a:ln cap="flat" cmpd="sng" w="28575">
            <a:solidFill>
              <a:srgbClr val="77D7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1" name="Google Shape;4531;p188"/>
          <p:cNvSpPr txBox="1"/>
          <p:nvPr/>
        </p:nvSpPr>
        <p:spPr>
          <a:xfrm>
            <a:off x="4303850" y="625850"/>
            <a:ext cx="37284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dist[x] = min( dist[x], dist[ parent[x] ] + 1 )</a:t>
            </a:r>
            <a:endParaRPr>
              <a:solidFill>
                <a:srgbClr val="63B2B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35" name="Shape 4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" name="Google Shape;4536;p189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DAG 最短路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537" name="Google Shape;4537;p189"/>
          <p:cNvSpPr/>
          <p:nvPr/>
        </p:nvSpPr>
        <p:spPr>
          <a:xfrm>
            <a:off x="1493063" y="32939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38" name="Google Shape;4538;p189"/>
          <p:cNvSpPr/>
          <p:nvPr/>
        </p:nvSpPr>
        <p:spPr>
          <a:xfrm>
            <a:off x="4213825" y="35225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39" name="Google Shape;4539;p189"/>
          <p:cNvSpPr/>
          <p:nvPr/>
        </p:nvSpPr>
        <p:spPr>
          <a:xfrm>
            <a:off x="3399925" y="277883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/>
          </a:p>
        </p:txBody>
      </p:sp>
      <p:sp>
        <p:nvSpPr>
          <p:cNvPr id="4540" name="Google Shape;4540;p189"/>
          <p:cNvSpPr/>
          <p:nvPr/>
        </p:nvSpPr>
        <p:spPr>
          <a:xfrm>
            <a:off x="6058013" y="4117214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41" name="Google Shape;4541;p189"/>
          <p:cNvSpPr/>
          <p:nvPr/>
        </p:nvSpPr>
        <p:spPr>
          <a:xfrm>
            <a:off x="2530613" y="4117214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42" name="Google Shape;4542;p189"/>
          <p:cNvSpPr/>
          <p:nvPr/>
        </p:nvSpPr>
        <p:spPr>
          <a:xfrm>
            <a:off x="5542913" y="345338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543" name="Google Shape;4543;p189"/>
          <p:cNvCxnSpPr>
            <a:stCxn id="4537" idx="6"/>
            <a:endCxn id="4539" idx="2"/>
          </p:cNvCxnSpPr>
          <p:nvPr/>
        </p:nvCxnSpPr>
        <p:spPr>
          <a:xfrm flipH="1" rot="10800000">
            <a:off x="2008163" y="3036389"/>
            <a:ext cx="1391700" cy="5151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4" name="Google Shape;4544;p189"/>
          <p:cNvCxnSpPr>
            <a:stCxn id="4537" idx="6"/>
            <a:endCxn id="4545" idx="2"/>
          </p:cNvCxnSpPr>
          <p:nvPr/>
        </p:nvCxnSpPr>
        <p:spPr>
          <a:xfrm>
            <a:off x="2008163" y="3551489"/>
            <a:ext cx="831900" cy="228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6" name="Google Shape;4546;p189"/>
          <p:cNvCxnSpPr>
            <a:stCxn id="4538" idx="6"/>
            <a:endCxn id="4542" idx="2"/>
          </p:cNvCxnSpPr>
          <p:nvPr/>
        </p:nvCxnSpPr>
        <p:spPr>
          <a:xfrm flipH="1" rot="10800000">
            <a:off x="4728925" y="3711064"/>
            <a:ext cx="813900" cy="690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7" name="Google Shape;4547;p189"/>
          <p:cNvCxnSpPr>
            <a:stCxn id="4541" idx="6"/>
            <a:endCxn id="4540" idx="2"/>
          </p:cNvCxnSpPr>
          <p:nvPr/>
        </p:nvCxnSpPr>
        <p:spPr>
          <a:xfrm>
            <a:off x="3045713" y="4374764"/>
            <a:ext cx="301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8" name="Google Shape;4548;p189"/>
          <p:cNvCxnSpPr>
            <a:stCxn id="4538" idx="6"/>
            <a:endCxn id="4540" idx="2"/>
          </p:cNvCxnSpPr>
          <p:nvPr/>
        </p:nvCxnSpPr>
        <p:spPr>
          <a:xfrm>
            <a:off x="4728925" y="3780064"/>
            <a:ext cx="1329000" cy="5946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9" name="Google Shape;4549;p189"/>
          <p:cNvCxnSpPr>
            <a:stCxn id="4545" idx="6"/>
            <a:endCxn id="4538" idx="2"/>
          </p:cNvCxnSpPr>
          <p:nvPr/>
        </p:nvCxnSpPr>
        <p:spPr>
          <a:xfrm>
            <a:off x="3355238" y="3780077"/>
            <a:ext cx="8586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0" name="Google Shape;4550;p189"/>
          <p:cNvSpPr/>
          <p:nvPr/>
        </p:nvSpPr>
        <p:spPr>
          <a:xfrm>
            <a:off x="7135838" y="3453389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endParaRPr/>
          </a:p>
        </p:txBody>
      </p:sp>
      <p:cxnSp>
        <p:nvCxnSpPr>
          <p:cNvPr id="4551" name="Google Shape;4551;p189"/>
          <p:cNvCxnSpPr>
            <a:stCxn id="4542" idx="6"/>
            <a:endCxn id="4550" idx="2"/>
          </p:cNvCxnSpPr>
          <p:nvPr/>
        </p:nvCxnSpPr>
        <p:spPr>
          <a:xfrm>
            <a:off x="6058013" y="3710939"/>
            <a:ext cx="1077900" cy="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552" name="Google Shape;4552;p189"/>
          <p:cNvGraphicFramePr/>
          <p:nvPr/>
        </p:nvGraphicFramePr>
        <p:xfrm>
          <a:off x="1522100" y="173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111860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  <a:gridCol w="622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node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 sz="1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dist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rgbClr val="E06666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rgbClr val="63B2B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45" name="Google Shape;4545;p189"/>
          <p:cNvSpPr/>
          <p:nvPr/>
        </p:nvSpPr>
        <p:spPr>
          <a:xfrm>
            <a:off x="2840138" y="3522527"/>
            <a:ext cx="515100" cy="515100"/>
          </a:xfrm>
          <a:prstGeom prst="ellipse">
            <a:avLst/>
          </a:prstGeom>
          <a:solidFill>
            <a:srgbClr val="A9EB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553" name="Google Shape;4553;p189"/>
          <p:cNvCxnSpPr>
            <a:stCxn id="4539" idx="6"/>
            <a:endCxn id="4542" idx="2"/>
          </p:cNvCxnSpPr>
          <p:nvPr/>
        </p:nvCxnSpPr>
        <p:spPr>
          <a:xfrm>
            <a:off x="3915025" y="3036389"/>
            <a:ext cx="1627800" cy="674700"/>
          </a:xfrm>
          <a:prstGeom prst="straightConnector1">
            <a:avLst/>
          </a:prstGeom>
          <a:noFill/>
          <a:ln cap="flat" cmpd="sng" w="9525">
            <a:solidFill>
              <a:srgbClr val="63B2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4" name="Google Shape;4554;p189"/>
          <p:cNvSpPr txBox="1"/>
          <p:nvPr/>
        </p:nvSpPr>
        <p:spPr>
          <a:xfrm>
            <a:off x="4303850" y="625850"/>
            <a:ext cx="37284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dist[x] = min( dist[x], dist[ parent[x] ] + 1 )</a:t>
            </a:r>
            <a:endParaRPr>
              <a:solidFill>
                <a:srgbClr val="63B2B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55" name="Google Shape;4555;p189"/>
          <p:cNvSpPr txBox="1"/>
          <p:nvPr/>
        </p:nvSpPr>
        <p:spPr>
          <a:xfrm>
            <a:off x="2186600" y="4598825"/>
            <a:ext cx="14346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63B2B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cannot be reached</a:t>
            </a:r>
            <a:endParaRPr sz="1100">
              <a:solidFill>
                <a:srgbClr val="63B2B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59" name="Shape 4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0" name="Google Shape;4560;p190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一般圖正權重的最短路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561" name="Google Shape;4561;p190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一般圖多出了環，還可以一次拔拔樂搞定嗎？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65" name="Shape 4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6" name="Google Shape;4566;p191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正權重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的最短路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567" name="Google Shape;4567;p191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一般圖多出了環，還可以一次拔拔樂搞定嗎？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如果拔到剩環，就不會有in degree是0的點可以拔，所以沒辦法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0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鄰接串列</a:t>
            </a:r>
            <a:r>
              <a:rPr lang="zh-TW" sz="20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存有向邊帶權重 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Code</a:t>
            </a:r>
            <a:endParaRPr sz="4800">
              <a:solidFill>
                <a:srgbClr val="63B2BB"/>
              </a:solidFill>
            </a:endParaRPr>
          </a:p>
        </p:txBody>
      </p:sp>
      <p:pic>
        <p:nvPicPr>
          <p:cNvPr id="451" name="Google Shape;4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00" y="1579724"/>
            <a:ext cx="7783601" cy="316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71" name="Shape 4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2" name="Google Shape;4572;p192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正權重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的最短路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573" name="Google Shape;4573;p192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一般圖多出了環，還可以一次拔拔樂搞定嗎？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如果拔到剩環，就不會有in degree是0的點可以拔，所以沒辦法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relaxation操作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77" name="Shape 4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8" name="Google Shape;4578;p193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一般圖多出了環，還可以一次拔拔樂搞定嗎？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如果拔到剩環，就不會有in degree是0的點可以拔，所以沒辦法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relaxation操作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原本已知的最短路為右圖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79" name="Google Shape;4579;p193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正權重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的最短路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580" name="Google Shape;4580;p193"/>
          <p:cNvSpPr/>
          <p:nvPr/>
        </p:nvSpPr>
        <p:spPr>
          <a:xfrm>
            <a:off x="5926000" y="3500250"/>
            <a:ext cx="477000" cy="4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</a:t>
            </a:r>
            <a:endParaRPr/>
          </a:p>
        </p:txBody>
      </p:sp>
      <p:sp>
        <p:nvSpPr>
          <p:cNvPr id="4581" name="Google Shape;4581;p193"/>
          <p:cNvSpPr/>
          <p:nvPr/>
        </p:nvSpPr>
        <p:spPr>
          <a:xfrm>
            <a:off x="7853600" y="3643400"/>
            <a:ext cx="477000" cy="4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</a:t>
            </a:r>
            <a:endParaRPr/>
          </a:p>
        </p:txBody>
      </p:sp>
      <p:cxnSp>
        <p:nvCxnSpPr>
          <p:cNvPr id="4582" name="Google Shape;4582;p193"/>
          <p:cNvCxnSpPr>
            <a:stCxn id="4580" idx="6"/>
            <a:endCxn id="4581" idx="2"/>
          </p:cNvCxnSpPr>
          <p:nvPr/>
        </p:nvCxnSpPr>
        <p:spPr>
          <a:xfrm>
            <a:off x="6403000" y="3738750"/>
            <a:ext cx="145050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3" name="Google Shape;4583;p193"/>
          <p:cNvSpPr txBox="1"/>
          <p:nvPr/>
        </p:nvSpPr>
        <p:spPr>
          <a:xfrm>
            <a:off x="6617700" y="3713175"/>
            <a:ext cx="10212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4584" name="Google Shape;4584;p193"/>
          <p:cNvSpPr txBox="1"/>
          <p:nvPr/>
        </p:nvSpPr>
        <p:spPr>
          <a:xfrm>
            <a:off x="5806600" y="3920025"/>
            <a:ext cx="7158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4585" name="Google Shape;4585;p193"/>
          <p:cNvSpPr txBox="1"/>
          <p:nvPr/>
        </p:nvSpPr>
        <p:spPr>
          <a:xfrm>
            <a:off x="7734200" y="4063225"/>
            <a:ext cx="7158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4586" name="Google Shape;4586;p193"/>
          <p:cNvSpPr/>
          <p:nvPr/>
        </p:nvSpPr>
        <p:spPr>
          <a:xfrm>
            <a:off x="6956600" y="2622325"/>
            <a:ext cx="477000" cy="4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</a:t>
            </a:r>
            <a:endParaRPr/>
          </a:p>
        </p:txBody>
      </p:sp>
      <p:cxnSp>
        <p:nvCxnSpPr>
          <p:cNvPr id="4587" name="Google Shape;4587;p193"/>
          <p:cNvCxnSpPr>
            <a:endCxn id="4586" idx="3"/>
          </p:cNvCxnSpPr>
          <p:nvPr/>
        </p:nvCxnSpPr>
        <p:spPr>
          <a:xfrm flipH="1" rot="10800000">
            <a:off x="6333155" y="3029470"/>
            <a:ext cx="693300" cy="5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8" name="Google Shape;4588;p193"/>
          <p:cNvSpPr txBox="1"/>
          <p:nvPr/>
        </p:nvSpPr>
        <p:spPr>
          <a:xfrm>
            <a:off x="6005250" y="2921125"/>
            <a:ext cx="10212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589" name="Google Shape;4589;p193"/>
          <p:cNvSpPr txBox="1"/>
          <p:nvPr/>
        </p:nvSpPr>
        <p:spPr>
          <a:xfrm>
            <a:off x="6837200" y="2282075"/>
            <a:ext cx="7158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93" name="Shape 4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4" name="Google Shape;4594;p194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正權重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的最短路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595" name="Google Shape;4595;p194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一般圖多出了環，還可以一次拔拔樂搞定嗎？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如果拔到剩環，就不會有in degree是0的點可以拔，所以沒辦法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relaxation操作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原本已知的最短路為右圖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找到一條更短的路，讓當前最短路更短了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■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dis[i]為從原點到 i 的當前最短路徑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■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dis[v] = min(dis[v], dis[u] + cost(w, v))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96" name="Google Shape;4596;p194"/>
          <p:cNvSpPr/>
          <p:nvPr/>
        </p:nvSpPr>
        <p:spPr>
          <a:xfrm>
            <a:off x="5926000" y="3500250"/>
            <a:ext cx="477000" cy="4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</a:t>
            </a:r>
            <a:endParaRPr/>
          </a:p>
        </p:txBody>
      </p:sp>
      <p:sp>
        <p:nvSpPr>
          <p:cNvPr id="4597" name="Google Shape;4597;p194"/>
          <p:cNvSpPr/>
          <p:nvPr/>
        </p:nvSpPr>
        <p:spPr>
          <a:xfrm>
            <a:off x="6956600" y="2622325"/>
            <a:ext cx="477000" cy="4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</a:t>
            </a:r>
            <a:endParaRPr/>
          </a:p>
        </p:txBody>
      </p:sp>
      <p:sp>
        <p:nvSpPr>
          <p:cNvPr id="4598" name="Google Shape;4598;p194"/>
          <p:cNvSpPr/>
          <p:nvPr/>
        </p:nvSpPr>
        <p:spPr>
          <a:xfrm>
            <a:off x="7853600" y="3643400"/>
            <a:ext cx="477000" cy="4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</a:t>
            </a:r>
            <a:endParaRPr/>
          </a:p>
        </p:txBody>
      </p:sp>
      <p:cxnSp>
        <p:nvCxnSpPr>
          <p:cNvPr id="4599" name="Google Shape;4599;p194"/>
          <p:cNvCxnSpPr>
            <a:endCxn id="4597" idx="3"/>
          </p:cNvCxnSpPr>
          <p:nvPr/>
        </p:nvCxnSpPr>
        <p:spPr>
          <a:xfrm flipH="1" rot="10800000">
            <a:off x="6333155" y="3029470"/>
            <a:ext cx="693300" cy="5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0" name="Google Shape;4600;p194"/>
          <p:cNvCxnSpPr>
            <a:stCxn id="4597" idx="5"/>
            <a:endCxn id="4598" idx="1"/>
          </p:cNvCxnSpPr>
          <p:nvPr/>
        </p:nvCxnSpPr>
        <p:spPr>
          <a:xfrm>
            <a:off x="7363745" y="3029470"/>
            <a:ext cx="559800" cy="6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1" name="Google Shape;4601;p194"/>
          <p:cNvCxnSpPr>
            <a:stCxn id="4596" idx="6"/>
            <a:endCxn id="4598" idx="2"/>
          </p:cNvCxnSpPr>
          <p:nvPr/>
        </p:nvCxnSpPr>
        <p:spPr>
          <a:xfrm>
            <a:off x="6403000" y="3738750"/>
            <a:ext cx="145050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2" name="Google Shape;4602;p194"/>
          <p:cNvSpPr txBox="1"/>
          <p:nvPr/>
        </p:nvSpPr>
        <p:spPr>
          <a:xfrm>
            <a:off x="6617700" y="3713175"/>
            <a:ext cx="10212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4603" name="Google Shape;4603;p194"/>
          <p:cNvSpPr txBox="1"/>
          <p:nvPr/>
        </p:nvSpPr>
        <p:spPr>
          <a:xfrm>
            <a:off x="6005250" y="2921125"/>
            <a:ext cx="10212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604" name="Google Shape;4604;p194"/>
          <p:cNvSpPr txBox="1"/>
          <p:nvPr/>
        </p:nvSpPr>
        <p:spPr>
          <a:xfrm>
            <a:off x="7309400" y="3029475"/>
            <a:ext cx="10212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605" name="Google Shape;4605;p194"/>
          <p:cNvSpPr txBox="1"/>
          <p:nvPr/>
        </p:nvSpPr>
        <p:spPr>
          <a:xfrm>
            <a:off x="7734200" y="4063225"/>
            <a:ext cx="7158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606" name="Google Shape;4606;p194"/>
          <p:cNvSpPr txBox="1"/>
          <p:nvPr/>
        </p:nvSpPr>
        <p:spPr>
          <a:xfrm>
            <a:off x="5806600" y="3920025"/>
            <a:ext cx="7158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4607" name="Google Shape;4607;p194"/>
          <p:cNvSpPr txBox="1"/>
          <p:nvPr/>
        </p:nvSpPr>
        <p:spPr>
          <a:xfrm>
            <a:off x="6837200" y="2282075"/>
            <a:ext cx="7158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11" name="Shape 4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2" name="Google Shape;4612;p195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一般圖正權重的最短路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613" name="Google Shape;4613;p195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一般圖多出了環，還可以一次拔拔樂搞定嗎？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如果拔到剩環，就不會有in degree是0的點可以拔，所以沒辦法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relaxation操作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原本已知的最短路為右圖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找到一條更短的路，讓當前最短路更短了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■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dis[i]為從原點到 i 的當前最短路徑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■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dis[v] = min(dis[v], dis[u] + cost(w, v))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Djikstra演算法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貪心性質，如果該節點距離是尚未被選取的點中最小的，那他就是最短路徑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14" name="Google Shape;4614;p195"/>
          <p:cNvSpPr/>
          <p:nvPr/>
        </p:nvSpPr>
        <p:spPr>
          <a:xfrm>
            <a:off x="5926000" y="3500250"/>
            <a:ext cx="477000" cy="4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</a:t>
            </a:r>
            <a:endParaRPr/>
          </a:p>
        </p:txBody>
      </p:sp>
      <p:sp>
        <p:nvSpPr>
          <p:cNvPr id="4615" name="Google Shape;4615;p195"/>
          <p:cNvSpPr/>
          <p:nvPr/>
        </p:nvSpPr>
        <p:spPr>
          <a:xfrm>
            <a:off x="6956600" y="2622325"/>
            <a:ext cx="477000" cy="4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</a:t>
            </a:r>
            <a:endParaRPr/>
          </a:p>
        </p:txBody>
      </p:sp>
      <p:sp>
        <p:nvSpPr>
          <p:cNvPr id="4616" name="Google Shape;4616;p195"/>
          <p:cNvSpPr/>
          <p:nvPr/>
        </p:nvSpPr>
        <p:spPr>
          <a:xfrm>
            <a:off x="7853600" y="3643400"/>
            <a:ext cx="477000" cy="4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</a:t>
            </a:r>
            <a:endParaRPr/>
          </a:p>
        </p:txBody>
      </p:sp>
      <p:cxnSp>
        <p:nvCxnSpPr>
          <p:cNvPr id="4617" name="Google Shape;4617;p195"/>
          <p:cNvCxnSpPr>
            <a:endCxn id="4615" idx="3"/>
          </p:cNvCxnSpPr>
          <p:nvPr/>
        </p:nvCxnSpPr>
        <p:spPr>
          <a:xfrm flipH="1" rot="10800000">
            <a:off x="6333155" y="3029470"/>
            <a:ext cx="693300" cy="5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8" name="Google Shape;4618;p195"/>
          <p:cNvCxnSpPr>
            <a:stCxn id="4615" idx="5"/>
            <a:endCxn id="4616" idx="1"/>
          </p:cNvCxnSpPr>
          <p:nvPr/>
        </p:nvCxnSpPr>
        <p:spPr>
          <a:xfrm>
            <a:off x="7363745" y="3029470"/>
            <a:ext cx="559800" cy="6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9" name="Google Shape;4619;p195"/>
          <p:cNvCxnSpPr>
            <a:stCxn id="4614" idx="6"/>
            <a:endCxn id="4616" idx="2"/>
          </p:cNvCxnSpPr>
          <p:nvPr/>
        </p:nvCxnSpPr>
        <p:spPr>
          <a:xfrm>
            <a:off x="6403000" y="3738750"/>
            <a:ext cx="145050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0" name="Google Shape;4620;p195"/>
          <p:cNvSpPr txBox="1"/>
          <p:nvPr/>
        </p:nvSpPr>
        <p:spPr>
          <a:xfrm>
            <a:off x="6617700" y="3713175"/>
            <a:ext cx="10212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4621" name="Google Shape;4621;p195"/>
          <p:cNvSpPr txBox="1"/>
          <p:nvPr/>
        </p:nvSpPr>
        <p:spPr>
          <a:xfrm>
            <a:off x="6005250" y="2921125"/>
            <a:ext cx="10212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622" name="Google Shape;4622;p195"/>
          <p:cNvSpPr txBox="1"/>
          <p:nvPr/>
        </p:nvSpPr>
        <p:spPr>
          <a:xfrm>
            <a:off x="7309400" y="3029475"/>
            <a:ext cx="10212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623" name="Google Shape;4623;p195"/>
          <p:cNvSpPr txBox="1"/>
          <p:nvPr/>
        </p:nvSpPr>
        <p:spPr>
          <a:xfrm>
            <a:off x="7734200" y="4063225"/>
            <a:ext cx="7158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624" name="Google Shape;4624;p195"/>
          <p:cNvSpPr txBox="1"/>
          <p:nvPr/>
        </p:nvSpPr>
        <p:spPr>
          <a:xfrm>
            <a:off x="5806600" y="3920025"/>
            <a:ext cx="7158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4625" name="Google Shape;4625;p195"/>
          <p:cNvSpPr txBox="1"/>
          <p:nvPr/>
        </p:nvSpPr>
        <p:spPr>
          <a:xfrm>
            <a:off x="6837200" y="2282075"/>
            <a:ext cx="7158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29" name="Shape 4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0" name="Google Shape;4630;p196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Dijkstra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631" name="Google Shape;4631;p196"/>
          <p:cNvSpPr/>
          <p:nvPr/>
        </p:nvSpPr>
        <p:spPr>
          <a:xfrm>
            <a:off x="4587200" y="255827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4632" name="Google Shape;4632;p196"/>
          <p:cNvSpPr/>
          <p:nvPr/>
        </p:nvSpPr>
        <p:spPr>
          <a:xfrm>
            <a:off x="6015811" y="2405767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633" name="Google Shape;4633;p196"/>
          <p:cNvSpPr/>
          <p:nvPr/>
        </p:nvSpPr>
        <p:spPr>
          <a:xfrm>
            <a:off x="5574385" y="330466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634" name="Google Shape;4634;p196"/>
          <p:cNvSpPr/>
          <p:nvPr/>
        </p:nvSpPr>
        <p:spPr>
          <a:xfrm>
            <a:off x="7155478" y="3184285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4635" name="Google Shape;4635;p196"/>
          <p:cNvSpPr/>
          <p:nvPr/>
        </p:nvSpPr>
        <p:spPr>
          <a:xfrm>
            <a:off x="7998212" y="2622463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4636" name="Google Shape;4636;p196"/>
          <p:cNvSpPr/>
          <p:nvPr/>
        </p:nvSpPr>
        <p:spPr>
          <a:xfrm>
            <a:off x="8095075" y="342625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cxnSp>
        <p:nvCxnSpPr>
          <p:cNvPr id="4637" name="Google Shape;4637;p196"/>
          <p:cNvCxnSpPr>
            <a:stCxn id="4631" idx="6"/>
            <a:endCxn id="4632" idx="2"/>
          </p:cNvCxnSpPr>
          <p:nvPr/>
        </p:nvCxnSpPr>
        <p:spPr>
          <a:xfrm flipH="1" rot="10800000">
            <a:off x="4956200" y="2590370"/>
            <a:ext cx="10596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8" name="Google Shape;4638;p196"/>
          <p:cNvCxnSpPr>
            <a:stCxn id="4631" idx="5"/>
            <a:endCxn id="4633" idx="1"/>
          </p:cNvCxnSpPr>
          <p:nvPr/>
        </p:nvCxnSpPr>
        <p:spPr>
          <a:xfrm>
            <a:off x="4902161" y="2873231"/>
            <a:ext cx="726300" cy="4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9" name="Google Shape;4639;p196"/>
          <p:cNvCxnSpPr>
            <a:stCxn id="4633" idx="7"/>
            <a:endCxn id="4632" idx="4"/>
          </p:cNvCxnSpPr>
          <p:nvPr/>
        </p:nvCxnSpPr>
        <p:spPr>
          <a:xfrm flipH="1" rot="10800000">
            <a:off x="5889346" y="2774899"/>
            <a:ext cx="3111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0" name="Google Shape;4640;p196"/>
          <p:cNvCxnSpPr>
            <a:stCxn id="4632" idx="5"/>
            <a:endCxn id="4634" idx="1"/>
          </p:cNvCxnSpPr>
          <p:nvPr/>
        </p:nvCxnSpPr>
        <p:spPr>
          <a:xfrm>
            <a:off x="6330772" y="2720728"/>
            <a:ext cx="878700" cy="5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1" name="Google Shape;4641;p196"/>
          <p:cNvCxnSpPr>
            <a:endCxn id="4633" idx="6"/>
          </p:cNvCxnSpPr>
          <p:nvPr/>
        </p:nvCxnSpPr>
        <p:spPr>
          <a:xfrm flipH="1">
            <a:off x="5943385" y="3368860"/>
            <a:ext cx="1212000" cy="1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2" name="Google Shape;4642;p196"/>
          <p:cNvCxnSpPr>
            <a:endCxn id="4635" idx="2"/>
          </p:cNvCxnSpPr>
          <p:nvPr/>
        </p:nvCxnSpPr>
        <p:spPr>
          <a:xfrm>
            <a:off x="6384812" y="2590363"/>
            <a:ext cx="16134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3" name="Google Shape;4643;p196"/>
          <p:cNvCxnSpPr>
            <a:stCxn id="4634" idx="7"/>
            <a:endCxn id="4635" idx="3"/>
          </p:cNvCxnSpPr>
          <p:nvPr/>
        </p:nvCxnSpPr>
        <p:spPr>
          <a:xfrm flipH="1" rot="10800000">
            <a:off x="7470439" y="2937424"/>
            <a:ext cx="58170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4" name="Google Shape;4644;p196"/>
          <p:cNvCxnSpPr>
            <a:stCxn id="4634" idx="6"/>
            <a:endCxn id="4636" idx="2"/>
          </p:cNvCxnSpPr>
          <p:nvPr/>
        </p:nvCxnSpPr>
        <p:spPr>
          <a:xfrm>
            <a:off x="7524478" y="3368785"/>
            <a:ext cx="5706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45" name="Google Shape;4645;p196"/>
          <p:cNvSpPr txBox="1"/>
          <p:nvPr/>
        </p:nvSpPr>
        <p:spPr>
          <a:xfrm>
            <a:off x="5200264" y="235763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4646" name="Google Shape;4646;p196"/>
          <p:cNvSpPr txBox="1"/>
          <p:nvPr/>
        </p:nvSpPr>
        <p:spPr>
          <a:xfrm>
            <a:off x="4902279" y="305795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4647" name="Google Shape;4647;p196"/>
          <p:cNvSpPr txBox="1"/>
          <p:nvPr/>
        </p:nvSpPr>
        <p:spPr>
          <a:xfrm>
            <a:off x="5673860" y="2829215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4648" name="Google Shape;4648;p196"/>
          <p:cNvSpPr txBox="1"/>
          <p:nvPr/>
        </p:nvSpPr>
        <p:spPr>
          <a:xfrm>
            <a:off x="6384906" y="340707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649" name="Google Shape;4649;p196"/>
          <p:cNvSpPr txBox="1"/>
          <p:nvPr/>
        </p:nvSpPr>
        <p:spPr>
          <a:xfrm>
            <a:off x="6598567" y="2720857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650" name="Google Shape;4650;p196"/>
          <p:cNvSpPr txBox="1"/>
          <p:nvPr/>
        </p:nvSpPr>
        <p:spPr>
          <a:xfrm>
            <a:off x="7051020" y="243733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4651" name="Google Shape;4651;p196"/>
          <p:cNvSpPr txBox="1"/>
          <p:nvPr/>
        </p:nvSpPr>
        <p:spPr>
          <a:xfrm>
            <a:off x="7493388" y="284513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4652" name="Google Shape;4652;p196"/>
          <p:cNvSpPr txBox="1"/>
          <p:nvPr/>
        </p:nvSpPr>
        <p:spPr>
          <a:xfrm>
            <a:off x="7572926" y="339514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graphicFrame>
        <p:nvGraphicFramePr>
          <p:cNvPr id="4653" name="Google Shape;4653;p196"/>
          <p:cNvGraphicFramePr/>
          <p:nvPr/>
        </p:nvGraphicFramePr>
        <p:xfrm>
          <a:off x="552200" y="274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477900"/>
                <a:gridCol w="477900"/>
                <a:gridCol w="477900"/>
                <a:gridCol w="477900"/>
                <a:gridCol w="477900"/>
                <a:gridCol w="477900"/>
                <a:gridCol w="477900"/>
              </a:tblGrid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dis[i]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INF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INF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INF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INF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INF</a:t>
                      </a:r>
                      <a:endParaRPr sz="10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54" name="Google Shape;4654;p196"/>
          <p:cNvSpPr txBox="1"/>
          <p:nvPr/>
        </p:nvSpPr>
        <p:spPr>
          <a:xfrm>
            <a:off x="311700" y="1372125"/>
            <a:ext cx="79032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初始化dis陣列 (</a:t>
            </a: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dis[ i ] := 起點到 i 的最短路徑</a:t>
            </a: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)。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58" name="Shape 4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" name="Google Shape;4659;p197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Dijkstra</a:t>
            </a:r>
            <a:endParaRPr sz="4800">
              <a:solidFill>
                <a:srgbClr val="63B2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4660" name="Google Shape;4660;p197"/>
          <p:cNvSpPr/>
          <p:nvPr/>
        </p:nvSpPr>
        <p:spPr>
          <a:xfrm>
            <a:off x="4587200" y="2558270"/>
            <a:ext cx="369000" cy="3690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4661" name="Google Shape;4661;p197"/>
          <p:cNvSpPr/>
          <p:nvPr/>
        </p:nvSpPr>
        <p:spPr>
          <a:xfrm>
            <a:off x="6015811" y="2405767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662" name="Google Shape;4662;p197"/>
          <p:cNvSpPr/>
          <p:nvPr/>
        </p:nvSpPr>
        <p:spPr>
          <a:xfrm>
            <a:off x="5574385" y="330466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663" name="Google Shape;4663;p197"/>
          <p:cNvSpPr/>
          <p:nvPr/>
        </p:nvSpPr>
        <p:spPr>
          <a:xfrm>
            <a:off x="7155478" y="3184285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4664" name="Google Shape;4664;p197"/>
          <p:cNvSpPr/>
          <p:nvPr/>
        </p:nvSpPr>
        <p:spPr>
          <a:xfrm>
            <a:off x="7998212" y="2622463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4665" name="Google Shape;4665;p197"/>
          <p:cNvSpPr/>
          <p:nvPr/>
        </p:nvSpPr>
        <p:spPr>
          <a:xfrm>
            <a:off x="8095075" y="342625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cxnSp>
        <p:nvCxnSpPr>
          <p:cNvPr id="4666" name="Google Shape;4666;p197"/>
          <p:cNvCxnSpPr>
            <a:stCxn id="4660" idx="6"/>
            <a:endCxn id="4661" idx="2"/>
          </p:cNvCxnSpPr>
          <p:nvPr/>
        </p:nvCxnSpPr>
        <p:spPr>
          <a:xfrm flipH="1" rot="10800000">
            <a:off x="4956200" y="2590370"/>
            <a:ext cx="1059600" cy="15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67" name="Google Shape;4667;p197"/>
          <p:cNvCxnSpPr>
            <a:stCxn id="4660" idx="5"/>
            <a:endCxn id="4662" idx="1"/>
          </p:cNvCxnSpPr>
          <p:nvPr/>
        </p:nvCxnSpPr>
        <p:spPr>
          <a:xfrm>
            <a:off x="4902161" y="2873231"/>
            <a:ext cx="726300" cy="485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68" name="Google Shape;4668;p197"/>
          <p:cNvCxnSpPr>
            <a:stCxn id="4662" idx="7"/>
            <a:endCxn id="4661" idx="4"/>
          </p:cNvCxnSpPr>
          <p:nvPr/>
        </p:nvCxnSpPr>
        <p:spPr>
          <a:xfrm flipH="1" rot="10800000">
            <a:off x="5889346" y="2774899"/>
            <a:ext cx="3111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69" name="Google Shape;4669;p197"/>
          <p:cNvCxnSpPr>
            <a:stCxn id="4661" idx="5"/>
            <a:endCxn id="4663" idx="1"/>
          </p:cNvCxnSpPr>
          <p:nvPr/>
        </p:nvCxnSpPr>
        <p:spPr>
          <a:xfrm>
            <a:off x="6330772" y="2720728"/>
            <a:ext cx="878700" cy="5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0" name="Google Shape;4670;p197"/>
          <p:cNvCxnSpPr>
            <a:endCxn id="4662" idx="6"/>
          </p:cNvCxnSpPr>
          <p:nvPr/>
        </p:nvCxnSpPr>
        <p:spPr>
          <a:xfrm flipH="1">
            <a:off x="5943385" y="3368860"/>
            <a:ext cx="1212000" cy="1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1" name="Google Shape;4671;p197"/>
          <p:cNvCxnSpPr>
            <a:endCxn id="4664" idx="2"/>
          </p:cNvCxnSpPr>
          <p:nvPr/>
        </p:nvCxnSpPr>
        <p:spPr>
          <a:xfrm>
            <a:off x="6384812" y="2590363"/>
            <a:ext cx="16134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2" name="Google Shape;4672;p197"/>
          <p:cNvCxnSpPr>
            <a:stCxn id="4663" idx="7"/>
            <a:endCxn id="4664" idx="3"/>
          </p:cNvCxnSpPr>
          <p:nvPr/>
        </p:nvCxnSpPr>
        <p:spPr>
          <a:xfrm flipH="1" rot="10800000">
            <a:off x="7470439" y="2937424"/>
            <a:ext cx="58170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3" name="Google Shape;4673;p197"/>
          <p:cNvCxnSpPr>
            <a:stCxn id="4663" idx="6"/>
            <a:endCxn id="4665" idx="2"/>
          </p:cNvCxnSpPr>
          <p:nvPr/>
        </p:nvCxnSpPr>
        <p:spPr>
          <a:xfrm>
            <a:off x="7524478" y="3368785"/>
            <a:ext cx="5706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74" name="Google Shape;4674;p197"/>
          <p:cNvSpPr txBox="1"/>
          <p:nvPr/>
        </p:nvSpPr>
        <p:spPr>
          <a:xfrm>
            <a:off x="5200264" y="235763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4675" name="Google Shape;4675;p197"/>
          <p:cNvSpPr txBox="1"/>
          <p:nvPr/>
        </p:nvSpPr>
        <p:spPr>
          <a:xfrm>
            <a:off x="4902279" y="305795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4676" name="Google Shape;4676;p197"/>
          <p:cNvSpPr txBox="1"/>
          <p:nvPr/>
        </p:nvSpPr>
        <p:spPr>
          <a:xfrm>
            <a:off x="5673860" y="2829215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4677" name="Google Shape;4677;p197"/>
          <p:cNvSpPr txBox="1"/>
          <p:nvPr/>
        </p:nvSpPr>
        <p:spPr>
          <a:xfrm>
            <a:off x="6384906" y="340707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678" name="Google Shape;4678;p197"/>
          <p:cNvSpPr txBox="1"/>
          <p:nvPr/>
        </p:nvSpPr>
        <p:spPr>
          <a:xfrm>
            <a:off x="6598567" y="2720857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679" name="Google Shape;4679;p197"/>
          <p:cNvSpPr txBox="1"/>
          <p:nvPr/>
        </p:nvSpPr>
        <p:spPr>
          <a:xfrm>
            <a:off x="7051020" y="243733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4680" name="Google Shape;4680;p197"/>
          <p:cNvSpPr txBox="1"/>
          <p:nvPr/>
        </p:nvSpPr>
        <p:spPr>
          <a:xfrm>
            <a:off x="7493388" y="284513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4681" name="Google Shape;4681;p197"/>
          <p:cNvSpPr txBox="1"/>
          <p:nvPr/>
        </p:nvSpPr>
        <p:spPr>
          <a:xfrm>
            <a:off x="7572926" y="339514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graphicFrame>
        <p:nvGraphicFramePr>
          <p:cNvPr id="4682" name="Google Shape;4682;p197"/>
          <p:cNvGraphicFramePr/>
          <p:nvPr/>
        </p:nvGraphicFramePr>
        <p:xfrm>
          <a:off x="552200" y="274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477900"/>
                <a:gridCol w="477900"/>
                <a:gridCol w="477900"/>
                <a:gridCol w="477900"/>
                <a:gridCol w="477900"/>
                <a:gridCol w="477900"/>
                <a:gridCol w="477900"/>
              </a:tblGrid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dis[i]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0000"/>
                          </a:solidFill>
                        </a:rPr>
                        <a:t>5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0000"/>
                          </a:solidFill>
                        </a:rPr>
                        <a:t>9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INF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INF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INF</a:t>
                      </a:r>
                      <a:endParaRPr sz="10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83" name="Google Shape;4683;p197"/>
          <p:cNvSpPr txBox="1"/>
          <p:nvPr/>
        </p:nvSpPr>
        <p:spPr>
          <a:xfrm>
            <a:off x="311700" y="1372125"/>
            <a:ext cx="79032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選出最小的 dis[ i ] (節點0)，並對他的鄰居做relaxation操作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87" name="Shape 4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8" name="Google Shape;4688;p198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Dijkstra</a:t>
            </a:r>
            <a:endParaRPr sz="4800">
              <a:solidFill>
                <a:srgbClr val="63B2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4689" name="Google Shape;4689;p198"/>
          <p:cNvSpPr/>
          <p:nvPr/>
        </p:nvSpPr>
        <p:spPr>
          <a:xfrm>
            <a:off x="4587200" y="2558270"/>
            <a:ext cx="369000" cy="3690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4690" name="Google Shape;4690;p198"/>
          <p:cNvSpPr/>
          <p:nvPr/>
        </p:nvSpPr>
        <p:spPr>
          <a:xfrm>
            <a:off x="6015811" y="2405767"/>
            <a:ext cx="369000" cy="3690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691" name="Google Shape;4691;p198"/>
          <p:cNvSpPr/>
          <p:nvPr/>
        </p:nvSpPr>
        <p:spPr>
          <a:xfrm>
            <a:off x="5574385" y="330466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692" name="Google Shape;4692;p198"/>
          <p:cNvSpPr/>
          <p:nvPr/>
        </p:nvSpPr>
        <p:spPr>
          <a:xfrm>
            <a:off x="7155478" y="3184285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4693" name="Google Shape;4693;p198"/>
          <p:cNvSpPr/>
          <p:nvPr/>
        </p:nvSpPr>
        <p:spPr>
          <a:xfrm>
            <a:off x="7998212" y="2622463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4694" name="Google Shape;4694;p198"/>
          <p:cNvSpPr/>
          <p:nvPr/>
        </p:nvSpPr>
        <p:spPr>
          <a:xfrm>
            <a:off x="8095075" y="342625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cxnSp>
        <p:nvCxnSpPr>
          <p:cNvPr id="4695" name="Google Shape;4695;p198"/>
          <p:cNvCxnSpPr>
            <a:stCxn id="4689" idx="6"/>
            <a:endCxn id="4690" idx="2"/>
          </p:cNvCxnSpPr>
          <p:nvPr/>
        </p:nvCxnSpPr>
        <p:spPr>
          <a:xfrm flipH="1" rot="10800000">
            <a:off x="4956200" y="2590370"/>
            <a:ext cx="1059600" cy="152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6" name="Google Shape;4696;p198"/>
          <p:cNvCxnSpPr>
            <a:stCxn id="4689" idx="5"/>
            <a:endCxn id="4691" idx="1"/>
          </p:cNvCxnSpPr>
          <p:nvPr/>
        </p:nvCxnSpPr>
        <p:spPr>
          <a:xfrm>
            <a:off x="4902161" y="2873231"/>
            <a:ext cx="726300" cy="485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7" name="Google Shape;4697;p198"/>
          <p:cNvCxnSpPr>
            <a:stCxn id="4691" idx="7"/>
            <a:endCxn id="4690" idx="4"/>
          </p:cNvCxnSpPr>
          <p:nvPr/>
        </p:nvCxnSpPr>
        <p:spPr>
          <a:xfrm flipH="1" rot="10800000">
            <a:off x="5889346" y="2774899"/>
            <a:ext cx="3111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8" name="Google Shape;4698;p198"/>
          <p:cNvCxnSpPr>
            <a:stCxn id="4690" idx="5"/>
            <a:endCxn id="4692" idx="1"/>
          </p:cNvCxnSpPr>
          <p:nvPr/>
        </p:nvCxnSpPr>
        <p:spPr>
          <a:xfrm>
            <a:off x="6330772" y="2720728"/>
            <a:ext cx="878700" cy="517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9" name="Google Shape;4699;p198"/>
          <p:cNvCxnSpPr>
            <a:endCxn id="4691" idx="6"/>
          </p:cNvCxnSpPr>
          <p:nvPr/>
        </p:nvCxnSpPr>
        <p:spPr>
          <a:xfrm flipH="1">
            <a:off x="5943385" y="3368860"/>
            <a:ext cx="1212000" cy="1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0" name="Google Shape;4700;p198"/>
          <p:cNvCxnSpPr>
            <a:endCxn id="4693" idx="2"/>
          </p:cNvCxnSpPr>
          <p:nvPr/>
        </p:nvCxnSpPr>
        <p:spPr>
          <a:xfrm>
            <a:off x="6384812" y="2590363"/>
            <a:ext cx="1613400" cy="216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1" name="Google Shape;4701;p198"/>
          <p:cNvCxnSpPr>
            <a:stCxn id="4692" idx="7"/>
            <a:endCxn id="4693" idx="3"/>
          </p:cNvCxnSpPr>
          <p:nvPr/>
        </p:nvCxnSpPr>
        <p:spPr>
          <a:xfrm flipH="1" rot="10800000">
            <a:off x="7470439" y="2937424"/>
            <a:ext cx="58170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2" name="Google Shape;4702;p198"/>
          <p:cNvCxnSpPr>
            <a:stCxn id="4692" idx="6"/>
            <a:endCxn id="4694" idx="2"/>
          </p:cNvCxnSpPr>
          <p:nvPr/>
        </p:nvCxnSpPr>
        <p:spPr>
          <a:xfrm>
            <a:off x="7524478" y="3368785"/>
            <a:ext cx="5706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03" name="Google Shape;4703;p198"/>
          <p:cNvSpPr txBox="1"/>
          <p:nvPr/>
        </p:nvSpPr>
        <p:spPr>
          <a:xfrm>
            <a:off x="5200264" y="235763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4704" name="Google Shape;4704;p198"/>
          <p:cNvSpPr txBox="1"/>
          <p:nvPr/>
        </p:nvSpPr>
        <p:spPr>
          <a:xfrm>
            <a:off x="4902279" y="305795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4705" name="Google Shape;4705;p198"/>
          <p:cNvSpPr txBox="1"/>
          <p:nvPr/>
        </p:nvSpPr>
        <p:spPr>
          <a:xfrm>
            <a:off x="5673860" y="2829215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4706" name="Google Shape;4706;p198"/>
          <p:cNvSpPr txBox="1"/>
          <p:nvPr/>
        </p:nvSpPr>
        <p:spPr>
          <a:xfrm>
            <a:off x="6384906" y="340707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707" name="Google Shape;4707;p198"/>
          <p:cNvSpPr txBox="1"/>
          <p:nvPr/>
        </p:nvSpPr>
        <p:spPr>
          <a:xfrm>
            <a:off x="6598567" y="2720857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708" name="Google Shape;4708;p198"/>
          <p:cNvSpPr txBox="1"/>
          <p:nvPr/>
        </p:nvSpPr>
        <p:spPr>
          <a:xfrm>
            <a:off x="7051020" y="243733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4709" name="Google Shape;4709;p198"/>
          <p:cNvSpPr txBox="1"/>
          <p:nvPr/>
        </p:nvSpPr>
        <p:spPr>
          <a:xfrm>
            <a:off x="7493388" y="284513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4710" name="Google Shape;4710;p198"/>
          <p:cNvSpPr txBox="1"/>
          <p:nvPr/>
        </p:nvSpPr>
        <p:spPr>
          <a:xfrm>
            <a:off x="7572926" y="339514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graphicFrame>
        <p:nvGraphicFramePr>
          <p:cNvPr id="4711" name="Google Shape;4711;p198"/>
          <p:cNvGraphicFramePr/>
          <p:nvPr/>
        </p:nvGraphicFramePr>
        <p:xfrm>
          <a:off x="552200" y="274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477900"/>
                <a:gridCol w="477900"/>
                <a:gridCol w="477900"/>
                <a:gridCol w="477900"/>
                <a:gridCol w="477900"/>
                <a:gridCol w="477900"/>
                <a:gridCol w="477900"/>
              </a:tblGrid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dis[i]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9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0000"/>
                          </a:solidFill>
                        </a:rPr>
                        <a:t>6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0000"/>
                          </a:solidFill>
                        </a:rPr>
                        <a:t>11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INF</a:t>
                      </a:r>
                      <a:endParaRPr sz="10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12" name="Google Shape;4712;p198"/>
          <p:cNvSpPr txBox="1"/>
          <p:nvPr/>
        </p:nvSpPr>
        <p:spPr>
          <a:xfrm>
            <a:off x="311700" y="1372125"/>
            <a:ext cx="79032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選出最小的 dis[ i ] (節點1)，並對他的鄰居做relaxation操作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16" name="Shape 4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7" name="Google Shape;4717;p199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Dijkstra</a:t>
            </a:r>
            <a:endParaRPr sz="4800">
              <a:solidFill>
                <a:srgbClr val="63B2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4718" name="Google Shape;4718;p199"/>
          <p:cNvSpPr/>
          <p:nvPr/>
        </p:nvSpPr>
        <p:spPr>
          <a:xfrm>
            <a:off x="4587200" y="2558270"/>
            <a:ext cx="369000" cy="3690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4719" name="Google Shape;4719;p199"/>
          <p:cNvSpPr/>
          <p:nvPr/>
        </p:nvSpPr>
        <p:spPr>
          <a:xfrm>
            <a:off x="6015811" y="2405767"/>
            <a:ext cx="369000" cy="3690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720" name="Google Shape;4720;p199"/>
          <p:cNvSpPr/>
          <p:nvPr/>
        </p:nvSpPr>
        <p:spPr>
          <a:xfrm>
            <a:off x="5574385" y="330466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721" name="Google Shape;4721;p199"/>
          <p:cNvSpPr/>
          <p:nvPr/>
        </p:nvSpPr>
        <p:spPr>
          <a:xfrm>
            <a:off x="7155478" y="3184285"/>
            <a:ext cx="369000" cy="3690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4722" name="Google Shape;4722;p199"/>
          <p:cNvSpPr/>
          <p:nvPr/>
        </p:nvSpPr>
        <p:spPr>
          <a:xfrm>
            <a:off x="7998212" y="2622463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4723" name="Google Shape;4723;p199"/>
          <p:cNvSpPr/>
          <p:nvPr/>
        </p:nvSpPr>
        <p:spPr>
          <a:xfrm>
            <a:off x="8095075" y="342625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cxnSp>
        <p:nvCxnSpPr>
          <p:cNvPr id="4724" name="Google Shape;4724;p199"/>
          <p:cNvCxnSpPr>
            <a:stCxn id="4718" idx="6"/>
            <a:endCxn id="4719" idx="2"/>
          </p:cNvCxnSpPr>
          <p:nvPr/>
        </p:nvCxnSpPr>
        <p:spPr>
          <a:xfrm flipH="1" rot="10800000">
            <a:off x="4956200" y="2590370"/>
            <a:ext cx="1059600" cy="152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5" name="Google Shape;4725;p199"/>
          <p:cNvCxnSpPr>
            <a:stCxn id="4718" idx="5"/>
            <a:endCxn id="4720" idx="1"/>
          </p:cNvCxnSpPr>
          <p:nvPr/>
        </p:nvCxnSpPr>
        <p:spPr>
          <a:xfrm>
            <a:off x="4902161" y="2873231"/>
            <a:ext cx="726300" cy="485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6" name="Google Shape;4726;p199"/>
          <p:cNvCxnSpPr>
            <a:stCxn id="4720" idx="7"/>
            <a:endCxn id="4719" idx="4"/>
          </p:cNvCxnSpPr>
          <p:nvPr/>
        </p:nvCxnSpPr>
        <p:spPr>
          <a:xfrm flipH="1" rot="10800000">
            <a:off x="5889346" y="2774899"/>
            <a:ext cx="3111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7" name="Google Shape;4727;p199"/>
          <p:cNvCxnSpPr>
            <a:stCxn id="4719" idx="5"/>
            <a:endCxn id="4721" idx="1"/>
          </p:cNvCxnSpPr>
          <p:nvPr/>
        </p:nvCxnSpPr>
        <p:spPr>
          <a:xfrm>
            <a:off x="6330772" y="2720728"/>
            <a:ext cx="878700" cy="5175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8" name="Google Shape;4728;p199"/>
          <p:cNvCxnSpPr>
            <a:endCxn id="4720" idx="6"/>
          </p:cNvCxnSpPr>
          <p:nvPr/>
        </p:nvCxnSpPr>
        <p:spPr>
          <a:xfrm flipH="1">
            <a:off x="5943385" y="3368860"/>
            <a:ext cx="1212000" cy="12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9" name="Google Shape;4729;p199"/>
          <p:cNvCxnSpPr>
            <a:endCxn id="4722" idx="2"/>
          </p:cNvCxnSpPr>
          <p:nvPr/>
        </p:nvCxnSpPr>
        <p:spPr>
          <a:xfrm>
            <a:off x="6384812" y="2590363"/>
            <a:ext cx="1613400" cy="2166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0" name="Google Shape;4730;p199"/>
          <p:cNvCxnSpPr>
            <a:stCxn id="4721" idx="7"/>
            <a:endCxn id="4722" idx="3"/>
          </p:cNvCxnSpPr>
          <p:nvPr/>
        </p:nvCxnSpPr>
        <p:spPr>
          <a:xfrm flipH="1" rot="10800000">
            <a:off x="7470439" y="2937424"/>
            <a:ext cx="581700" cy="300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1" name="Google Shape;4731;p199"/>
          <p:cNvCxnSpPr>
            <a:stCxn id="4721" idx="6"/>
            <a:endCxn id="4723" idx="2"/>
          </p:cNvCxnSpPr>
          <p:nvPr/>
        </p:nvCxnSpPr>
        <p:spPr>
          <a:xfrm>
            <a:off x="7524478" y="3368785"/>
            <a:ext cx="570600" cy="242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32" name="Google Shape;4732;p199"/>
          <p:cNvSpPr txBox="1"/>
          <p:nvPr/>
        </p:nvSpPr>
        <p:spPr>
          <a:xfrm>
            <a:off x="5200264" y="235763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4733" name="Google Shape;4733;p199"/>
          <p:cNvSpPr txBox="1"/>
          <p:nvPr/>
        </p:nvSpPr>
        <p:spPr>
          <a:xfrm>
            <a:off x="4902279" y="305795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4734" name="Google Shape;4734;p199"/>
          <p:cNvSpPr txBox="1"/>
          <p:nvPr/>
        </p:nvSpPr>
        <p:spPr>
          <a:xfrm>
            <a:off x="5673860" y="2829215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4735" name="Google Shape;4735;p199"/>
          <p:cNvSpPr txBox="1"/>
          <p:nvPr/>
        </p:nvSpPr>
        <p:spPr>
          <a:xfrm>
            <a:off x="6384906" y="340707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736" name="Google Shape;4736;p199"/>
          <p:cNvSpPr txBox="1"/>
          <p:nvPr/>
        </p:nvSpPr>
        <p:spPr>
          <a:xfrm>
            <a:off x="6598567" y="2720857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737" name="Google Shape;4737;p199"/>
          <p:cNvSpPr txBox="1"/>
          <p:nvPr/>
        </p:nvSpPr>
        <p:spPr>
          <a:xfrm>
            <a:off x="7051020" y="243733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4738" name="Google Shape;4738;p199"/>
          <p:cNvSpPr txBox="1"/>
          <p:nvPr/>
        </p:nvSpPr>
        <p:spPr>
          <a:xfrm>
            <a:off x="7493388" y="284513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4739" name="Google Shape;4739;p199"/>
          <p:cNvSpPr txBox="1"/>
          <p:nvPr/>
        </p:nvSpPr>
        <p:spPr>
          <a:xfrm>
            <a:off x="7572926" y="339514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graphicFrame>
        <p:nvGraphicFramePr>
          <p:cNvPr id="4740" name="Google Shape;4740;p199"/>
          <p:cNvGraphicFramePr/>
          <p:nvPr/>
        </p:nvGraphicFramePr>
        <p:xfrm>
          <a:off x="552200" y="274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477900"/>
                <a:gridCol w="477900"/>
                <a:gridCol w="477900"/>
                <a:gridCol w="477900"/>
                <a:gridCol w="477900"/>
                <a:gridCol w="477900"/>
                <a:gridCol w="477900"/>
              </a:tblGrid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dis[i]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0000"/>
                          </a:solidFill>
                        </a:rPr>
                        <a:t>8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6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0000"/>
                          </a:solidFill>
                        </a:rPr>
                        <a:t>10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0000"/>
                          </a:solidFill>
                        </a:rPr>
                        <a:t>10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41" name="Google Shape;4741;p199"/>
          <p:cNvSpPr txBox="1"/>
          <p:nvPr/>
        </p:nvSpPr>
        <p:spPr>
          <a:xfrm>
            <a:off x="311700" y="1372125"/>
            <a:ext cx="79032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選出最小的 dis[ i ] (節點3)，並對他的鄰居做relaxation操作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45" name="Shape 4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6" name="Google Shape;4746;p200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Dijkstra</a:t>
            </a:r>
            <a:endParaRPr sz="4800">
              <a:solidFill>
                <a:srgbClr val="63B2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4747" name="Google Shape;4747;p200"/>
          <p:cNvSpPr/>
          <p:nvPr/>
        </p:nvSpPr>
        <p:spPr>
          <a:xfrm>
            <a:off x="4587200" y="2558270"/>
            <a:ext cx="369000" cy="3690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4748" name="Google Shape;4748;p200"/>
          <p:cNvSpPr/>
          <p:nvPr/>
        </p:nvSpPr>
        <p:spPr>
          <a:xfrm>
            <a:off x="6015811" y="2405767"/>
            <a:ext cx="369000" cy="3690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749" name="Google Shape;4749;p200"/>
          <p:cNvSpPr/>
          <p:nvPr/>
        </p:nvSpPr>
        <p:spPr>
          <a:xfrm>
            <a:off x="5574385" y="3304660"/>
            <a:ext cx="369000" cy="3690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750" name="Google Shape;4750;p200"/>
          <p:cNvSpPr/>
          <p:nvPr/>
        </p:nvSpPr>
        <p:spPr>
          <a:xfrm>
            <a:off x="7155478" y="3184285"/>
            <a:ext cx="369000" cy="3690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4751" name="Google Shape;4751;p200"/>
          <p:cNvSpPr/>
          <p:nvPr/>
        </p:nvSpPr>
        <p:spPr>
          <a:xfrm>
            <a:off x="7998212" y="2622463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4752" name="Google Shape;4752;p200"/>
          <p:cNvSpPr/>
          <p:nvPr/>
        </p:nvSpPr>
        <p:spPr>
          <a:xfrm>
            <a:off x="8095075" y="342625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cxnSp>
        <p:nvCxnSpPr>
          <p:cNvPr id="4753" name="Google Shape;4753;p200"/>
          <p:cNvCxnSpPr>
            <a:stCxn id="4747" idx="6"/>
            <a:endCxn id="4748" idx="2"/>
          </p:cNvCxnSpPr>
          <p:nvPr/>
        </p:nvCxnSpPr>
        <p:spPr>
          <a:xfrm flipH="1" rot="10800000">
            <a:off x="4956200" y="2590370"/>
            <a:ext cx="1059600" cy="152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4" name="Google Shape;4754;p200"/>
          <p:cNvCxnSpPr>
            <a:stCxn id="4747" idx="5"/>
            <a:endCxn id="4749" idx="1"/>
          </p:cNvCxnSpPr>
          <p:nvPr/>
        </p:nvCxnSpPr>
        <p:spPr>
          <a:xfrm>
            <a:off x="4902161" y="2873231"/>
            <a:ext cx="726300" cy="485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5" name="Google Shape;4755;p200"/>
          <p:cNvCxnSpPr>
            <a:stCxn id="4749" idx="7"/>
            <a:endCxn id="4748" idx="4"/>
          </p:cNvCxnSpPr>
          <p:nvPr/>
        </p:nvCxnSpPr>
        <p:spPr>
          <a:xfrm flipH="1" rot="10800000">
            <a:off x="5889346" y="2774899"/>
            <a:ext cx="311100" cy="583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6" name="Google Shape;4756;p200"/>
          <p:cNvCxnSpPr>
            <a:stCxn id="4748" idx="5"/>
            <a:endCxn id="4750" idx="1"/>
          </p:cNvCxnSpPr>
          <p:nvPr/>
        </p:nvCxnSpPr>
        <p:spPr>
          <a:xfrm>
            <a:off x="6330772" y="2720728"/>
            <a:ext cx="878700" cy="5175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7" name="Google Shape;4757;p200"/>
          <p:cNvCxnSpPr>
            <a:endCxn id="4749" idx="6"/>
          </p:cNvCxnSpPr>
          <p:nvPr/>
        </p:nvCxnSpPr>
        <p:spPr>
          <a:xfrm flipH="1">
            <a:off x="5943385" y="3368860"/>
            <a:ext cx="1212000" cy="1203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8" name="Google Shape;4758;p200"/>
          <p:cNvCxnSpPr>
            <a:endCxn id="4751" idx="2"/>
          </p:cNvCxnSpPr>
          <p:nvPr/>
        </p:nvCxnSpPr>
        <p:spPr>
          <a:xfrm>
            <a:off x="6384812" y="2590363"/>
            <a:ext cx="1613400" cy="2166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9" name="Google Shape;4759;p200"/>
          <p:cNvCxnSpPr>
            <a:stCxn id="4750" idx="7"/>
            <a:endCxn id="4751" idx="3"/>
          </p:cNvCxnSpPr>
          <p:nvPr/>
        </p:nvCxnSpPr>
        <p:spPr>
          <a:xfrm flipH="1" rot="10800000">
            <a:off x="7470439" y="2937424"/>
            <a:ext cx="581700" cy="3009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60" name="Google Shape;4760;p200"/>
          <p:cNvCxnSpPr>
            <a:stCxn id="4750" idx="6"/>
            <a:endCxn id="4752" idx="2"/>
          </p:cNvCxnSpPr>
          <p:nvPr/>
        </p:nvCxnSpPr>
        <p:spPr>
          <a:xfrm>
            <a:off x="7524478" y="3368785"/>
            <a:ext cx="570600" cy="242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1" name="Google Shape;4761;p200"/>
          <p:cNvSpPr txBox="1"/>
          <p:nvPr/>
        </p:nvSpPr>
        <p:spPr>
          <a:xfrm>
            <a:off x="5200264" y="235763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4762" name="Google Shape;4762;p200"/>
          <p:cNvSpPr txBox="1"/>
          <p:nvPr/>
        </p:nvSpPr>
        <p:spPr>
          <a:xfrm>
            <a:off x="4902279" y="305795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4763" name="Google Shape;4763;p200"/>
          <p:cNvSpPr txBox="1"/>
          <p:nvPr/>
        </p:nvSpPr>
        <p:spPr>
          <a:xfrm>
            <a:off x="5673860" y="2829215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4764" name="Google Shape;4764;p200"/>
          <p:cNvSpPr txBox="1"/>
          <p:nvPr/>
        </p:nvSpPr>
        <p:spPr>
          <a:xfrm>
            <a:off x="6384906" y="340707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765" name="Google Shape;4765;p200"/>
          <p:cNvSpPr txBox="1"/>
          <p:nvPr/>
        </p:nvSpPr>
        <p:spPr>
          <a:xfrm>
            <a:off x="6598567" y="2720857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766" name="Google Shape;4766;p200"/>
          <p:cNvSpPr txBox="1"/>
          <p:nvPr/>
        </p:nvSpPr>
        <p:spPr>
          <a:xfrm>
            <a:off x="7051020" y="243733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4767" name="Google Shape;4767;p200"/>
          <p:cNvSpPr txBox="1"/>
          <p:nvPr/>
        </p:nvSpPr>
        <p:spPr>
          <a:xfrm>
            <a:off x="7493388" y="284513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4768" name="Google Shape;4768;p200"/>
          <p:cNvSpPr txBox="1"/>
          <p:nvPr/>
        </p:nvSpPr>
        <p:spPr>
          <a:xfrm>
            <a:off x="7572926" y="339514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graphicFrame>
        <p:nvGraphicFramePr>
          <p:cNvPr id="4769" name="Google Shape;4769;p200"/>
          <p:cNvGraphicFramePr/>
          <p:nvPr/>
        </p:nvGraphicFramePr>
        <p:xfrm>
          <a:off x="552200" y="274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477900"/>
                <a:gridCol w="477900"/>
                <a:gridCol w="477900"/>
                <a:gridCol w="477900"/>
                <a:gridCol w="477900"/>
                <a:gridCol w="477900"/>
                <a:gridCol w="477900"/>
              </a:tblGrid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dis[i]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8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6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10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10</a:t>
                      </a:r>
                      <a:endParaRPr sz="10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70" name="Google Shape;4770;p200"/>
          <p:cNvSpPr txBox="1"/>
          <p:nvPr/>
        </p:nvSpPr>
        <p:spPr>
          <a:xfrm>
            <a:off x="311700" y="1372125"/>
            <a:ext cx="79032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選出最小的 dis[ i ] (節點2)，並對他的鄰居做relaxation操作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74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p201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Dijkstra</a:t>
            </a:r>
            <a:endParaRPr sz="4800">
              <a:solidFill>
                <a:srgbClr val="63B2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4776" name="Google Shape;4776;p201"/>
          <p:cNvSpPr/>
          <p:nvPr/>
        </p:nvSpPr>
        <p:spPr>
          <a:xfrm>
            <a:off x="4587200" y="2558270"/>
            <a:ext cx="369000" cy="3690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4777" name="Google Shape;4777;p201"/>
          <p:cNvSpPr/>
          <p:nvPr/>
        </p:nvSpPr>
        <p:spPr>
          <a:xfrm>
            <a:off x="6015811" y="2405767"/>
            <a:ext cx="369000" cy="3690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778" name="Google Shape;4778;p201"/>
          <p:cNvSpPr/>
          <p:nvPr/>
        </p:nvSpPr>
        <p:spPr>
          <a:xfrm>
            <a:off x="5574385" y="3304660"/>
            <a:ext cx="369000" cy="3690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779" name="Google Shape;4779;p201"/>
          <p:cNvSpPr/>
          <p:nvPr/>
        </p:nvSpPr>
        <p:spPr>
          <a:xfrm>
            <a:off x="7155478" y="3184285"/>
            <a:ext cx="369000" cy="3690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4780" name="Google Shape;4780;p201"/>
          <p:cNvSpPr/>
          <p:nvPr/>
        </p:nvSpPr>
        <p:spPr>
          <a:xfrm>
            <a:off x="7998212" y="2622463"/>
            <a:ext cx="369000" cy="3690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4781" name="Google Shape;4781;p201"/>
          <p:cNvSpPr/>
          <p:nvPr/>
        </p:nvSpPr>
        <p:spPr>
          <a:xfrm>
            <a:off x="8095075" y="342625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cxnSp>
        <p:nvCxnSpPr>
          <p:cNvPr id="4782" name="Google Shape;4782;p201"/>
          <p:cNvCxnSpPr>
            <a:stCxn id="4776" idx="6"/>
            <a:endCxn id="4777" idx="2"/>
          </p:cNvCxnSpPr>
          <p:nvPr/>
        </p:nvCxnSpPr>
        <p:spPr>
          <a:xfrm flipH="1" rot="10800000">
            <a:off x="4956200" y="2590370"/>
            <a:ext cx="1059600" cy="152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3" name="Google Shape;4783;p201"/>
          <p:cNvCxnSpPr>
            <a:stCxn id="4776" idx="5"/>
            <a:endCxn id="4778" idx="1"/>
          </p:cNvCxnSpPr>
          <p:nvPr/>
        </p:nvCxnSpPr>
        <p:spPr>
          <a:xfrm>
            <a:off x="4902161" y="2873231"/>
            <a:ext cx="726300" cy="485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4" name="Google Shape;4784;p201"/>
          <p:cNvCxnSpPr>
            <a:stCxn id="4778" idx="7"/>
            <a:endCxn id="4777" idx="4"/>
          </p:cNvCxnSpPr>
          <p:nvPr/>
        </p:nvCxnSpPr>
        <p:spPr>
          <a:xfrm flipH="1" rot="10800000">
            <a:off x="5889346" y="2774899"/>
            <a:ext cx="311100" cy="583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5" name="Google Shape;4785;p201"/>
          <p:cNvCxnSpPr>
            <a:stCxn id="4777" idx="5"/>
            <a:endCxn id="4779" idx="1"/>
          </p:cNvCxnSpPr>
          <p:nvPr/>
        </p:nvCxnSpPr>
        <p:spPr>
          <a:xfrm>
            <a:off x="6330772" y="2720728"/>
            <a:ext cx="878700" cy="5175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6" name="Google Shape;4786;p201"/>
          <p:cNvCxnSpPr>
            <a:endCxn id="4778" idx="6"/>
          </p:cNvCxnSpPr>
          <p:nvPr/>
        </p:nvCxnSpPr>
        <p:spPr>
          <a:xfrm flipH="1">
            <a:off x="5943385" y="3368860"/>
            <a:ext cx="1212000" cy="1203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7" name="Google Shape;4787;p201"/>
          <p:cNvCxnSpPr>
            <a:endCxn id="4780" idx="2"/>
          </p:cNvCxnSpPr>
          <p:nvPr/>
        </p:nvCxnSpPr>
        <p:spPr>
          <a:xfrm>
            <a:off x="6384812" y="2590363"/>
            <a:ext cx="1613400" cy="2166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8" name="Google Shape;4788;p201"/>
          <p:cNvCxnSpPr>
            <a:stCxn id="4779" idx="7"/>
            <a:endCxn id="4780" idx="3"/>
          </p:cNvCxnSpPr>
          <p:nvPr/>
        </p:nvCxnSpPr>
        <p:spPr>
          <a:xfrm flipH="1" rot="10800000">
            <a:off x="7470439" y="2937424"/>
            <a:ext cx="581700" cy="3009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9" name="Google Shape;4789;p201"/>
          <p:cNvCxnSpPr>
            <a:stCxn id="4779" idx="6"/>
            <a:endCxn id="4781" idx="2"/>
          </p:cNvCxnSpPr>
          <p:nvPr/>
        </p:nvCxnSpPr>
        <p:spPr>
          <a:xfrm>
            <a:off x="7524478" y="3368785"/>
            <a:ext cx="570600" cy="242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90" name="Google Shape;4790;p201"/>
          <p:cNvSpPr txBox="1"/>
          <p:nvPr/>
        </p:nvSpPr>
        <p:spPr>
          <a:xfrm>
            <a:off x="5200264" y="235763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4791" name="Google Shape;4791;p201"/>
          <p:cNvSpPr txBox="1"/>
          <p:nvPr/>
        </p:nvSpPr>
        <p:spPr>
          <a:xfrm>
            <a:off x="4902279" y="305795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4792" name="Google Shape;4792;p201"/>
          <p:cNvSpPr txBox="1"/>
          <p:nvPr/>
        </p:nvSpPr>
        <p:spPr>
          <a:xfrm>
            <a:off x="5673860" y="2829215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4793" name="Google Shape;4793;p201"/>
          <p:cNvSpPr txBox="1"/>
          <p:nvPr/>
        </p:nvSpPr>
        <p:spPr>
          <a:xfrm>
            <a:off x="6384906" y="340707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794" name="Google Shape;4794;p201"/>
          <p:cNvSpPr txBox="1"/>
          <p:nvPr/>
        </p:nvSpPr>
        <p:spPr>
          <a:xfrm>
            <a:off x="6598567" y="2720857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795" name="Google Shape;4795;p201"/>
          <p:cNvSpPr txBox="1"/>
          <p:nvPr/>
        </p:nvSpPr>
        <p:spPr>
          <a:xfrm>
            <a:off x="7051020" y="243733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4796" name="Google Shape;4796;p201"/>
          <p:cNvSpPr txBox="1"/>
          <p:nvPr/>
        </p:nvSpPr>
        <p:spPr>
          <a:xfrm>
            <a:off x="7493388" y="284513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4797" name="Google Shape;4797;p201"/>
          <p:cNvSpPr txBox="1"/>
          <p:nvPr/>
        </p:nvSpPr>
        <p:spPr>
          <a:xfrm>
            <a:off x="7572926" y="339514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graphicFrame>
        <p:nvGraphicFramePr>
          <p:cNvPr id="4798" name="Google Shape;4798;p201"/>
          <p:cNvGraphicFramePr/>
          <p:nvPr/>
        </p:nvGraphicFramePr>
        <p:xfrm>
          <a:off x="552200" y="274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477900"/>
                <a:gridCol w="477900"/>
                <a:gridCol w="477900"/>
                <a:gridCol w="477900"/>
                <a:gridCol w="477900"/>
                <a:gridCol w="477900"/>
                <a:gridCol w="477900"/>
              </a:tblGrid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dis[i]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8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6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10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10</a:t>
                      </a:r>
                      <a:endParaRPr sz="10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99" name="Google Shape;4799;p201"/>
          <p:cNvSpPr txBox="1"/>
          <p:nvPr/>
        </p:nvSpPr>
        <p:spPr>
          <a:xfrm>
            <a:off x="311700" y="1372125"/>
            <a:ext cx="79032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選出最小的 dis[ i ] (節點4)，</a:t>
            </a: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沒有鄰居不動作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1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邊列表</a:t>
            </a:r>
            <a:r>
              <a:rPr lang="zh-TW" sz="20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存邊權重</a:t>
            </a:r>
            <a:endParaRPr sz="2000">
              <a:solidFill>
                <a:srgbClr val="63B2BB"/>
              </a:solidFill>
            </a:endParaRPr>
          </a:p>
        </p:txBody>
      </p:sp>
      <p:sp>
        <p:nvSpPr>
          <p:cNvPr id="457" name="Google Shape;457;p31"/>
          <p:cNvSpPr/>
          <p:nvPr/>
        </p:nvSpPr>
        <p:spPr>
          <a:xfrm>
            <a:off x="5248850" y="2526725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458" name="Google Shape;458;p31"/>
          <p:cNvSpPr/>
          <p:nvPr/>
        </p:nvSpPr>
        <p:spPr>
          <a:xfrm>
            <a:off x="5967250" y="3594275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59" name="Google Shape;459;p31"/>
          <p:cNvSpPr/>
          <p:nvPr/>
        </p:nvSpPr>
        <p:spPr>
          <a:xfrm>
            <a:off x="7095225" y="3326250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460" name="Google Shape;460;p31"/>
          <p:cNvSpPr/>
          <p:nvPr/>
        </p:nvSpPr>
        <p:spPr>
          <a:xfrm>
            <a:off x="6331200" y="2086150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61" name="Google Shape;461;p31"/>
          <p:cNvSpPr/>
          <p:nvPr/>
        </p:nvSpPr>
        <p:spPr>
          <a:xfrm>
            <a:off x="7528475" y="2258500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462" name="Google Shape;462;p31"/>
          <p:cNvCxnSpPr>
            <a:stCxn id="457" idx="7"/>
            <a:endCxn id="460" idx="2"/>
          </p:cNvCxnSpPr>
          <p:nvPr/>
        </p:nvCxnSpPr>
        <p:spPr>
          <a:xfrm flipH="1" rot="10800000">
            <a:off x="5682114" y="2340061"/>
            <a:ext cx="6492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31"/>
          <p:cNvCxnSpPr>
            <a:stCxn id="460" idx="5"/>
            <a:endCxn id="459" idx="0"/>
          </p:cNvCxnSpPr>
          <p:nvPr/>
        </p:nvCxnSpPr>
        <p:spPr>
          <a:xfrm>
            <a:off x="6764464" y="2519414"/>
            <a:ext cx="584700" cy="8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31"/>
          <p:cNvCxnSpPr>
            <a:stCxn id="460" idx="4"/>
            <a:endCxn id="458" idx="7"/>
          </p:cNvCxnSpPr>
          <p:nvPr/>
        </p:nvCxnSpPr>
        <p:spPr>
          <a:xfrm flipH="1">
            <a:off x="6400500" y="2593750"/>
            <a:ext cx="184500" cy="10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31"/>
          <p:cNvCxnSpPr>
            <a:stCxn id="460" idx="6"/>
            <a:endCxn id="461" idx="2"/>
          </p:cNvCxnSpPr>
          <p:nvPr/>
        </p:nvCxnSpPr>
        <p:spPr>
          <a:xfrm>
            <a:off x="6838800" y="2339950"/>
            <a:ext cx="689700" cy="1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31"/>
          <p:cNvCxnSpPr>
            <a:stCxn id="459" idx="0"/>
            <a:endCxn id="461" idx="3"/>
          </p:cNvCxnSpPr>
          <p:nvPr/>
        </p:nvCxnSpPr>
        <p:spPr>
          <a:xfrm flipH="1" rot="10800000">
            <a:off x="7349025" y="2691750"/>
            <a:ext cx="253800" cy="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31"/>
          <p:cNvCxnSpPr>
            <a:stCxn id="457" idx="5"/>
            <a:endCxn id="458" idx="1"/>
          </p:cNvCxnSpPr>
          <p:nvPr/>
        </p:nvCxnSpPr>
        <p:spPr>
          <a:xfrm>
            <a:off x="5682114" y="2959989"/>
            <a:ext cx="359400" cy="7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31"/>
          <p:cNvCxnSpPr>
            <a:stCxn id="458" idx="6"/>
            <a:endCxn id="459" idx="2"/>
          </p:cNvCxnSpPr>
          <p:nvPr/>
        </p:nvCxnSpPr>
        <p:spPr>
          <a:xfrm flipH="1" rot="10800000">
            <a:off x="6474850" y="3580175"/>
            <a:ext cx="6204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31"/>
          <p:cNvSpPr/>
          <p:nvPr/>
        </p:nvSpPr>
        <p:spPr>
          <a:xfrm>
            <a:off x="5248850" y="2526725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endParaRPr/>
          </a:p>
        </p:txBody>
      </p:sp>
      <p:sp>
        <p:nvSpPr>
          <p:cNvPr id="470" name="Google Shape;470;p31"/>
          <p:cNvSpPr/>
          <p:nvPr/>
        </p:nvSpPr>
        <p:spPr>
          <a:xfrm>
            <a:off x="5967250" y="3594275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71" name="Google Shape;471;p31"/>
          <p:cNvSpPr/>
          <p:nvPr/>
        </p:nvSpPr>
        <p:spPr>
          <a:xfrm>
            <a:off x="7095225" y="3326250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72" name="Google Shape;472;p31"/>
          <p:cNvSpPr/>
          <p:nvPr/>
        </p:nvSpPr>
        <p:spPr>
          <a:xfrm>
            <a:off x="6331200" y="2086150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73" name="Google Shape;473;p31"/>
          <p:cNvSpPr/>
          <p:nvPr/>
        </p:nvSpPr>
        <p:spPr>
          <a:xfrm>
            <a:off x="7528475" y="2258500"/>
            <a:ext cx="5076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74" name="Google Shape;474;p31"/>
          <p:cNvCxnSpPr>
            <a:stCxn id="469" idx="7"/>
            <a:endCxn id="472" idx="2"/>
          </p:cNvCxnSpPr>
          <p:nvPr/>
        </p:nvCxnSpPr>
        <p:spPr>
          <a:xfrm flipH="1" rot="10800000">
            <a:off x="5682114" y="2340061"/>
            <a:ext cx="6492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31"/>
          <p:cNvCxnSpPr>
            <a:stCxn id="472" idx="5"/>
            <a:endCxn id="471" idx="0"/>
          </p:cNvCxnSpPr>
          <p:nvPr/>
        </p:nvCxnSpPr>
        <p:spPr>
          <a:xfrm>
            <a:off x="6764464" y="2519414"/>
            <a:ext cx="584700" cy="8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31"/>
          <p:cNvCxnSpPr>
            <a:stCxn id="472" idx="4"/>
            <a:endCxn id="470" idx="7"/>
          </p:cNvCxnSpPr>
          <p:nvPr/>
        </p:nvCxnSpPr>
        <p:spPr>
          <a:xfrm flipH="1">
            <a:off x="6400500" y="2593750"/>
            <a:ext cx="184500" cy="10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31"/>
          <p:cNvCxnSpPr>
            <a:stCxn id="472" idx="6"/>
            <a:endCxn id="473" idx="2"/>
          </p:cNvCxnSpPr>
          <p:nvPr/>
        </p:nvCxnSpPr>
        <p:spPr>
          <a:xfrm>
            <a:off x="6838800" y="2339950"/>
            <a:ext cx="689700" cy="1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31"/>
          <p:cNvCxnSpPr>
            <a:stCxn id="471" idx="0"/>
            <a:endCxn id="473" idx="3"/>
          </p:cNvCxnSpPr>
          <p:nvPr/>
        </p:nvCxnSpPr>
        <p:spPr>
          <a:xfrm flipH="1" rot="10800000">
            <a:off x="7349025" y="2691750"/>
            <a:ext cx="253800" cy="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31"/>
          <p:cNvCxnSpPr>
            <a:stCxn id="469" idx="5"/>
            <a:endCxn id="470" idx="1"/>
          </p:cNvCxnSpPr>
          <p:nvPr/>
        </p:nvCxnSpPr>
        <p:spPr>
          <a:xfrm>
            <a:off x="5682114" y="2959989"/>
            <a:ext cx="359400" cy="70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31"/>
          <p:cNvCxnSpPr>
            <a:stCxn id="470" idx="6"/>
            <a:endCxn id="471" idx="2"/>
          </p:cNvCxnSpPr>
          <p:nvPr/>
        </p:nvCxnSpPr>
        <p:spPr>
          <a:xfrm flipH="1" rot="10800000">
            <a:off x="6474850" y="3580175"/>
            <a:ext cx="6204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31"/>
          <p:cNvSpPr txBox="1"/>
          <p:nvPr/>
        </p:nvSpPr>
        <p:spPr>
          <a:xfrm>
            <a:off x="5636800" y="2086146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82" name="Google Shape;482;p31"/>
          <p:cNvSpPr txBox="1"/>
          <p:nvPr/>
        </p:nvSpPr>
        <p:spPr>
          <a:xfrm>
            <a:off x="5636800" y="3034321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83" name="Google Shape;483;p31"/>
          <p:cNvSpPr txBox="1"/>
          <p:nvPr/>
        </p:nvSpPr>
        <p:spPr>
          <a:xfrm>
            <a:off x="6078400" y="2833159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</a:t>
            </a:r>
            <a:endParaRPr/>
          </a:p>
        </p:txBody>
      </p:sp>
      <p:sp>
        <p:nvSpPr>
          <p:cNvPr id="484" name="Google Shape;484;p31"/>
          <p:cNvSpPr txBox="1"/>
          <p:nvPr/>
        </p:nvSpPr>
        <p:spPr>
          <a:xfrm>
            <a:off x="6460450" y="3407384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/>
          </a:p>
        </p:txBody>
      </p:sp>
      <p:sp>
        <p:nvSpPr>
          <p:cNvPr id="485" name="Google Shape;485;p31"/>
          <p:cNvSpPr txBox="1"/>
          <p:nvPr/>
        </p:nvSpPr>
        <p:spPr>
          <a:xfrm>
            <a:off x="6803425" y="2631584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endParaRPr/>
          </a:p>
        </p:txBody>
      </p:sp>
      <p:sp>
        <p:nvSpPr>
          <p:cNvPr id="486" name="Google Shape;486;p31"/>
          <p:cNvSpPr txBox="1"/>
          <p:nvPr/>
        </p:nvSpPr>
        <p:spPr>
          <a:xfrm>
            <a:off x="6953625" y="2116196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endParaRPr/>
          </a:p>
        </p:txBody>
      </p:sp>
      <p:sp>
        <p:nvSpPr>
          <p:cNvPr id="487" name="Google Shape;487;p31"/>
          <p:cNvSpPr txBox="1"/>
          <p:nvPr/>
        </p:nvSpPr>
        <p:spPr>
          <a:xfrm>
            <a:off x="7281975" y="2825821"/>
            <a:ext cx="64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9</a:t>
            </a:r>
            <a:endParaRPr/>
          </a:p>
        </p:txBody>
      </p:sp>
      <p:graphicFrame>
        <p:nvGraphicFramePr>
          <p:cNvPr id="488" name="Google Shape;488;p31"/>
          <p:cNvGraphicFramePr/>
          <p:nvPr/>
        </p:nvGraphicFramePr>
        <p:xfrm>
          <a:off x="1182400" y="1625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923600"/>
                <a:gridCol w="923600"/>
                <a:gridCol w="923600"/>
              </a:tblGrid>
              <a:tr h="403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u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w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6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03" name="Shape 4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4" name="Google Shape;4804;p202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Dijkstra</a:t>
            </a:r>
            <a:endParaRPr sz="4800">
              <a:solidFill>
                <a:srgbClr val="63B2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4805" name="Google Shape;4805;p202"/>
          <p:cNvSpPr/>
          <p:nvPr/>
        </p:nvSpPr>
        <p:spPr>
          <a:xfrm>
            <a:off x="4587200" y="2558270"/>
            <a:ext cx="369000" cy="3690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4806" name="Google Shape;4806;p202"/>
          <p:cNvSpPr/>
          <p:nvPr/>
        </p:nvSpPr>
        <p:spPr>
          <a:xfrm>
            <a:off x="6015811" y="2405767"/>
            <a:ext cx="369000" cy="3690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807" name="Google Shape;4807;p202"/>
          <p:cNvSpPr/>
          <p:nvPr/>
        </p:nvSpPr>
        <p:spPr>
          <a:xfrm>
            <a:off x="5574385" y="3304660"/>
            <a:ext cx="369000" cy="3690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808" name="Google Shape;4808;p202"/>
          <p:cNvSpPr/>
          <p:nvPr/>
        </p:nvSpPr>
        <p:spPr>
          <a:xfrm>
            <a:off x="7155478" y="3184285"/>
            <a:ext cx="369000" cy="3690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4809" name="Google Shape;4809;p202"/>
          <p:cNvSpPr/>
          <p:nvPr/>
        </p:nvSpPr>
        <p:spPr>
          <a:xfrm>
            <a:off x="7998212" y="2622463"/>
            <a:ext cx="369000" cy="3690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4810" name="Google Shape;4810;p202"/>
          <p:cNvSpPr/>
          <p:nvPr/>
        </p:nvSpPr>
        <p:spPr>
          <a:xfrm>
            <a:off x="8095075" y="3426250"/>
            <a:ext cx="369000" cy="3690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cxnSp>
        <p:nvCxnSpPr>
          <p:cNvPr id="4811" name="Google Shape;4811;p202"/>
          <p:cNvCxnSpPr>
            <a:stCxn id="4805" idx="6"/>
            <a:endCxn id="4806" idx="2"/>
          </p:cNvCxnSpPr>
          <p:nvPr/>
        </p:nvCxnSpPr>
        <p:spPr>
          <a:xfrm flipH="1" rot="10800000">
            <a:off x="4956200" y="2590370"/>
            <a:ext cx="1059600" cy="152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2" name="Google Shape;4812;p202"/>
          <p:cNvCxnSpPr>
            <a:stCxn id="4805" idx="5"/>
            <a:endCxn id="4807" idx="1"/>
          </p:cNvCxnSpPr>
          <p:nvPr/>
        </p:nvCxnSpPr>
        <p:spPr>
          <a:xfrm>
            <a:off x="4902161" y="2873231"/>
            <a:ext cx="726300" cy="485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3" name="Google Shape;4813;p202"/>
          <p:cNvCxnSpPr>
            <a:stCxn id="4807" idx="7"/>
            <a:endCxn id="4806" idx="4"/>
          </p:cNvCxnSpPr>
          <p:nvPr/>
        </p:nvCxnSpPr>
        <p:spPr>
          <a:xfrm flipH="1" rot="10800000">
            <a:off x="5889346" y="2774899"/>
            <a:ext cx="311100" cy="583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4" name="Google Shape;4814;p202"/>
          <p:cNvCxnSpPr>
            <a:stCxn id="4806" idx="5"/>
            <a:endCxn id="4808" idx="1"/>
          </p:cNvCxnSpPr>
          <p:nvPr/>
        </p:nvCxnSpPr>
        <p:spPr>
          <a:xfrm>
            <a:off x="6330772" y="2720728"/>
            <a:ext cx="878700" cy="5175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5" name="Google Shape;4815;p202"/>
          <p:cNvCxnSpPr>
            <a:endCxn id="4807" idx="6"/>
          </p:cNvCxnSpPr>
          <p:nvPr/>
        </p:nvCxnSpPr>
        <p:spPr>
          <a:xfrm flipH="1">
            <a:off x="5943385" y="3368860"/>
            <a:ext cx="1212000" cy="1203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6" name="Google Shape;4816;p202"/>
          <p:cNvCxnSpPr>
            <a:endCxn id="4809" idx="2"/>
          </p:cNvCxnSpPr>
          <p:nvPr/>
        </p:nvCxnSpPr>
        <p:spPr>
          <a:xfrm>
            <a:off x="6384812" y="2590363"/>
            <a:ext cx="1613400" cy="2166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7" name="Google Shape;4817;p202"/>
          <p:cNvCxnSpPr>
            <a:stCxn id="4808" idx="7"/>
            <a:endCxn id="4809" idx="3"/>
          </p:cNvCxnSpPr>
          <p:nvPr/>
        </p:nvCxnSpPr>
        <p:spPr>
          <a:xfrm flipH="1" rot="10800000">
            <a:off x="7470439" y="2937424"/>
            <a:ext cx="581700" cy="3009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8" name="Google Shape;4818;p202"/>
          <p:cNvCxnSpPr>
            <a:stCxn id="4808" idx="6"/>
            <a:endCxn id="4810" idx="2"/>
          </p:cNvCxnSpPr>
          <p:nvPr/>
        </p:nvCxnSpPr>
        <p:spPr>
          <a:xfrm>
            <a:off x="7524478" y="3368785"/>
            <a:ext cx="570600" cy="242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19" name="Google Shape;4819;p202"/>
          <p:cNvSpPr txBox="1"/>
          <p:nvPr/>
        </p:nvSpPr>
        <p:spPr>
          <a:xfrm>
            <a:off x="5200264" y="235763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4820" name="Google Shape;4820;p202"/>
          <p:cNvSpPr txBox="1"/>
          <p:nvPr/>
        </p:nvSpPr>
        <p:spPr>
          <a:xfrm>
            <a:off x="4902279" y="305795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4821" name="Google Shape;4821;p202"/>
          <p:cNvSpPr txBox="1"/>
          <p:nvPr/>
        </p:nvSpPr>
        <p:spPr>
          <a:xfrm>
            <a:off x="5673860" y="2829215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4822" name="Google Shape;4822;p202"/>
          <p:cNvSpPr txBox="1"/>
          <p:nvPr/>
        </p:nvSpPr>
        <p:spPr>
          <a:xfrm>
            <a:off x="6384906" y="340707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823" name="Google Shape;4823;p202"/>
          <p:cNvSpPr txBox="1"/>
          <p:nvPr/>
        </p:nvSpPr>
        <p:spPr>
          <a:xfrm>
            <a:off x="6598567" y="2720857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824" name="Google Shape;4824;p202"/>
          <p:cNvSpPr txBox="1"/>
          <p:nvPr/>
        </p:nvSpPr>
        <p:spPr>
          <a:xfrm>
            <a:off x="7051020" y="243733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4825" name="Google Shape;4825;p202"/>
          <p:cNvSpPr txBox="1"/>
          <p:nvPr/>
        </p:nvSpPr>
        <p:spPr>
          <a:xfrm>
            <a:off x="7493388" y="284513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4826" name="Google Shape;4826;p202"/>
          <p:cNvSpPr txBox="1"/>
          <p:nvPr/>
        </p:nvSpPr>
        <p:spPr>
          <a:xfrm>
            <a:off x="7572926" y="339514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graphicFrame>
        <p:nvGraphicFramePr>
          <p:cNvPr id="4827" name="Google Shape;4827;p202"/>
          <p:cNvGraphicFramePr/>
          <p:nvPr/>
        </p:nvGraphicFramePr>
        <p:xfrm>
          <a:off x="552200" y="274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477900"/>
                <a:gridCol w="477900"/>
                <a:gridCol w="477900"/>
                <a:gridCol w="477900"/>
                <a:gridCol w="477900"/>
                <a:gridCol w="477900"/>
                <a:gridCol w="477900"/>
              </a:tblGrid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dis[i]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8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6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10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10</a:t>
                      </a:r>
                      <a:endParaRPr sz="10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4828" name="Google Shape;4828;p202"/>
          <p:cNvSpPr txBox="1"/>
          <p:nvPr/>
        </p:nvSpPr>
        <p:spPr>
          <a:xfrm>
            <a:off x="311700" y="1372125"/>
            <a:ext cx="79032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選出最小的 dis[ i ] (節點5)，</a:t>
            </a: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沒有鄰居不動作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32" name="Shape 4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" name="Google Shape;4833;p203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Dijkstra</a:t>
            </a:r>
            <a:endParaRPr sz="4800">
              <a:solidFill>
                <a:srgbClr val="63B2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4834" name="Google Shape;4834;p203"/>
          <p:cNvSpPr/>
          <p:nvPr/>
        </p:nvSpPr>
        <p:spPr>
          <a:xfrm>
            <a:off x="4587200" y="2558270"/>
            <a:ext cx="369000" cy="3690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4835" name="Google Shape;4835;p203"/>
          <p:cNvSpPr/>
          <p:nvPr/>
        </p:nvSpPr>
        <p:spPr>
          <a:xfrm>
            <a:off x="6015811" y="2405767"/>
            <a:ext cx="369000" cy="3690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836" name="Google Shape;4836;p203"/>
          <p:cNvSpPr/>
          <p:nvPr/>
        </p:nvSpPr>
        <p:spPr>
          <a:xfrm>
            <a:off x="5574385" y="3304660"/>
            <a:ext cx="369000" cy="3690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837" name="Google Shape;4837;p203"/>
          <p:cNvSpPr/>
          <p:nvPr/>
        </p:nvSpPr>
        <p:spPr>
          <a:xfrm>
            <a:off x="7155478" y="3184285"/>
            <a:ext cx="369000" cy="3690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4838" name="Google Shape;4838;p203"/>
          <p:cNvSpPr/>
          <p:nvPr/>
        </p:nvSpPr>
        <p:spPr>
          <a:xfrm>
            <a:off x="7998212" y="2622463"/>
            <a:ext cx="369000" cy="3690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4839" name="Google Shape;4839;p203"/>
          <p:cNvSpPr/>
          <p:nvPr/>
        </p:nvSpPr>
        <p:spPr>
          <a:xfrm>
            <a:off x="8095075" y="3426250"/>
            <a:ext cx="369000" cy="3690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cxnSp>
        <p:nvCxnSpPr>
          <p:cNvPr id="4840" name="Google Shape;4840;p203"/>
          <p:cNvCxnSpPr>
            <a:stCxn id="4834" idx="6"/>
            <a:endCxn id="4835" idx="2"/>
          </p:cNvCxnSpPr>
          <p:nvPr/>
        </p:nvCxnSpPr>
        <p:spPr>
          <a:xfrm flipH="1" rot="10800000">
            <a:off x="4956200" y="2590370"/>
            <a:ext cx="1059600" cy="152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1" name="Google Shape;4841;p203"/>
          <p:cNvCxnSpPr>
            <a:stCxn id="4834" idx="5"/>
            <a:endCxn id="4836" idx="1"/>
          </p:cNvCxnSpPr>
          <p:nvPr/>
        </p:nvCxnSpPr>
        <p:spPr>
          <a:xfrm>
            <a:off x="4902161" y="2873231"/>
            <a:ext cx="726300" cy="485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2" name="Google Shape;4842;p203"/>
          <p:cNvCxnSpPr>
            <a:stCxn id="4836" idx="7"/>
            <a:endCxn id="4835" idx="4"/>
          </p:cNvCxnSpPr>
          <p:nvPr/>
        </p:nvCxnSpPr>
        <p:spPr>
          <a:xfrm flipH="1" rot="10800000">
            <a:off x="5889346" y="2774899"/>
            <a:ext cx="311100" cy="583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3" name="Google Shape;4843;p203"/>
          <p:cNvCxnSpPr>
            <a:stCxn id="4835" idx="5"/>
            <a:endCxn id="4837" idx="1"/>
          </p:cNvCxnSpPr>
          <p:nvPr/>
        </p:nvCxnSpPr>
        <p:spPr>
          <a:xfrm>
            <a:off x="6330772" y="2720728"/>
            <a:ext cx="878700" cy="5175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4" name="Google Shape;4844;p203"/>
          <p:cNvCxnSpPr>
            <a:endCxn id="4836" idx="6"/>
          </p:cNvCxnSpPr>
          <p:nvPr/>
        </p:nvCxnSpPr>
        <p:spPr>
          <a:xfrm flipH="1">
            <a:off x="5943385" y="3368860"/>
            <a:ext cx="1212000" cy="1203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5" name="Google Shape;4845;p203"/>
          <p:cNvCxnSpPr>
            <a:endCxn id="4838" idx="2"/>
          </p:cNvCxnSpPr>
          <p:nvPr/>
        </p:nvCxnSpPr>
        <p:spPr>
          <a:xfrm>
            <a:off x="6384812" y="2590363"/>
            <a:ext cx="1613400" cy="2166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6" name="Google Shape;4846;p203"/>
          <p:cNvCxnSpPr>
            <a:stCxn id="4837" idx="7"/>
            <a:endCxn id="4838" idx="3"/>
          </p:cNvCxnSpPr>
          <p:nvPr/>
        </p:nvCxnSpPr>
        <p:spPr>
          <a:xfrm flipH="1" rot="10800000">
            <a:off x="7470439" y="2937424"/>
            <a:ext cx="581700" cy="3009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7" name="Google Shape;4847;p203"/>
          <p:cNvCxnSpPr>
            <a:stCxn id="4837" idx="6"/>
            <a:endCxn id="4839" idx="2"/>
          </p:cNvCxnSpPr>
          <p:nvPr/>
        </p:nvCxnSpPr>
        <p:spPr>
          <a:xfrm>
            <a:off x="7524478" y="3368785"/>
            <a:ext cx="570600" cy="242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48" name="Google Shape;4848;p203"/>
          <p:cNvSpPr txBox="1"/>
          <p:nvPr/>
        </p:nvSpPr>
        <p:spPr>
          <a:xfrm>
            <a:off x="5200264" y="235763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4849" name="Google Shape;4849;p203"/>
          <p:cNvSpPr txBox="1"/>
          <p:nvPr/>
        </p:nvSpPr>
        <p:spPr>
          <a:xfrm>
            <a:off x="4902279" y="305795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4850" name="Google Shape;4850;p203"/>
          <p:cNvSpPr txBox="1"/>
          <p:nvPr/>
        </p:nvSpPr>
        <p:spPr>
          <a:xfrm>
            <a:off x="5673860" y="2829215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4851" name="Google Shape;4851;p203"/>
          <p:cNvSpPr txBox="1"/>
          <p:nvPr/>
        </p:nvSpPr>
        <p:spPr>
          <a:xfrm>
            <a:off x="6384906" y="340707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852" name="Google Shape;4852;p203"/>
          <p:cNvSpPr txBox="1"/>
          <p:nvPr/>
        </p:nvSpPr>
        <p:spPr>
          <a:xfrm>
            <a:off x="6598567" y="2720857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853" name="Google Shape;4853;p203"/>
          <p:cNvSpPr txBox="1"/>
          <p:nvPr/>
        </p:nvSpPr>
        <p:spPr>
          <a:xfrm>
            <a:off x="7051020" y="243733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4854" name="Google Shape;4854;p203"/>
          <p:cNvSpPr txBox="1"/>
          <p:nvPr/>
        </p:nvSpPr>
        <p:spPr>
          <a:xfrm>
            <a:off x="7493388" y="284513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4855" name="Google Shape;4855;p203"/>
          <p:cNvSpPr txBox="1"/>
          <p:nvPr/>
        </p:nvSpPr>
        <p:spPr>
          <a:xfrm>
            <a:off x="7572926" y="339514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graphicFrame>
        <p:nvGraphicFramePr>
          <p:cNvPr id="4856" name="Google Shape;4856;p203"/>
          <p:cNvGraphicFramePr/>
          <p:nvPr/>
        </p:nvGraphicFramePr>
        <p:xfrm>
          <a:off x="552200" y="274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477900"/>
                <a:gridCol w="477900"/>
                <a:gridCol w="477900"/>
                <a:gridCol w="477900"/>
                <a:gridCol w="477900"/>
                <a:gridCol w="477900"/>
                <a:gridCol w="477900"/>
              </a:tblGrid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dis[i]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8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6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10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10</a:t>
                      </a:r>
                      <a:endParaRPr sz="10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4857" name="Google Shape;4857;p203"/>
          <p:cNvSpPr txBox="1"/>
          <p:nvPr/>
        </p:nvSpPr>
        <p:spPr>
          <a:xfrm>
            <a:off x="311700" y="1372125"/>
            <a:ext cx="79032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所有點都被選到了，Dijkstra結束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61" name="Shape 4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2" name="Google Shape;4862;p204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Dijkstra 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實作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4863" name="Google Shape;4863;p204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每次都挑選當前dis陣列中最小的節點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67" name="Shape 4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8" name="Google Shape;4868;p205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Dijkstra 實作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4869" name="Google Shape;4869;p205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每次都挑選當前dis陣列中最小的節點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需要一個可以支援插入新東西並排好序的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73" name="Shape 4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" name="Google Shape;4874;p206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Dijkstra 實作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4875" name="Google Shape;4875;p206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每次都挑選當前dis陣列中最小的節點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需要一個可以支援插入新東西並排好序的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priority_queue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79" name="Shape 4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0" name="Google Shape;4880;p207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Dijkstra 實作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4881" name="Google Shape;4881;p207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每次都挑選當前dis陣列中最小的節點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需要一個可以支援插入新東西並排好序的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priority_queue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複雜度分析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85" name="Shape 4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6" name="Google Shape;4886;p208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Dijkstra 實作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4887" name="Google Shape;4887;p208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每次都挑選當前dis陣列中最小的節點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需要一個可以支援插入新東西並排好序的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priority_queue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複雜度分析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最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壞的情況每個點每個邊都需要被丟進去priority_queue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■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O( (E+V)lgV 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91" name="Shape 4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2" name="Google Shape;4892;p209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Dijkstra 實作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4893" name="Google Shape;4893;p209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每次都挑選當前dis陣列中最小的節點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需要一個可以支援插入新東西並排好序的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priority_queue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複雜度分析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最壞的情況每個點每個邊都需要被丟進去priority_queue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■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O( (E+V)lgV 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97" name="Shape 4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8" name="Google Shape;4898;p210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Dijkstra 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Code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pic>
        <p:nvPicPr>
          <p:cNvPr id="4899" name="Google Shape;4899;p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388" y="1346825"/>
            <a:ext cx="5343225" cy="3491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03" name="Shape 4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" name="Google Shape;4904;p211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正權重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的最短路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905" name="Google Shape;4905;p211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Bellman-Ford演算法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每一回合都讓每條邊都relaxation一次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做 n - 1 回合就完成單源點最短路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06" name="Google Shape;4906;p211"/>
          <p:cNvSpPr/>
          <p:nvPr/>
        </p:nvSpPr>
        <p:spPr>
          <a:xfrm>
            <a:off x="5926000" y="3500250"/>
            <a:ext cx="477000" cy="4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</a:t>
            </a:r>
            <a:endParaRPr/>
          </a:p>
        </p:txBody>
      </p:sp>
      <p:sp>
        <p:nvSpPr>
          <p:cNvPr id="4907" name="Google Shape;4907;p211"/>
          <p:cNvSpPr/>
          <p:nvPr/>
        </p:nvSpPr>
        <p:spPr>
          <a:xfrm>
            <a:off x="6956600" y="2622325"/>
            <a:ext cx="477000" cy="4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</a:t>
            </a:r>
            <a:endParaRPr/>
          </a:p>
        </p:txBody>
      </p:sp>
      <p:sp>
        <p:nvSpPr>
          <p:cNvPr id="4908" name="Google Shape;4908;p211"/>
          <p:cNvSpPr/>
          <p:nvPr/>
        </p:nvSpPr>
        <p:spPr>
          <a:xfrm>
            <a:off x="7853600" y="3643400"/>
            <a:ext cx="477000" cy="4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</a:t>
            </a:r>
            <a:endParaRPr/>
          </a:p>
        </p:txBody>
      </p:sp>
      <p:cxnSp>
        <p:nvCxnSpPr>
          <p:cNvPr id="4909" name="Google Shape;4909;p211"/>
          <p:cNvCxnSpPr>
            <a:endCxn id="4907" idx="3"/>
          </p:cNvCxnSpPr>
          <p:nvPr/>
        </p:nvCxnSpPr>
        <p:spPr>
          <a:xfrm flipH="1" rot="10800000">
            <a:off x="6333155" y="3029470"/>
            <a:ext cx="693300" cy="5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0" name="Google Shape;4910;p211"/>
          <p:cNvCxnSpPr>
            <a:stCxn id="4907" idx="5"/>
            <a:endCxn id="4908" idx="1"/>
          </p:cNvCxnSpPr>
          <p:nvPr/>
        </p:nvCxnSpPr>
        <p:spPr>
          <a:xfrm>
            <a:off x="7363745" y="3029470"/>
            <a:ext cx="559800" cy="6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1" name="Google Shape;4911;p211"/>
          <p:cNvCxnSpPr>
            <a:stCxn id="4906" idx="6"/>
            <a:endCxn id="4908" idx="2"/>
          </p:cNvCxnSpPr>
          <p:nvPr/>
        </p:nvCxnSpPr>
        <p:spPr>
          <a:xfrm>
            <a:off x="6403000" y="3738750"/>
            <a:ext cx="145050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12" name="Google Shape;4912;p211"/>
          <p:cNvSpPr txBox="1"/>
          <p:nvPr/>
        </p:nvSpPr>
        <p:spPr>
          <a:xfrm>
            <a:off x="6617700" y="3713175"/>
            <a:ext cx="10212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4913" name="Google Shape;4913;p211"/>
          <p:cNvSpPr txBox="1"/>
          <p:nvPr/>
        </p:nvSpPr>
        <p:spPr>
          <a:xfrm>
            <a:off x="6005250" y="2921125"/>
            <a:ext cx="10212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914" name="Google Shape;4914;p211"/>
          <p:cNvSpPr txBox="1"/>
          <p:nvPr/>
        </p:nvSpPr>
        <p:spPr>
          <a:xfrm>
            <a:off x="7309400" y="3029475"/>
            <a:ext cx="10212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915" name="Google Shape;4915;p211"/>
          <p:cNvSpPr txBox="1"/>
          <p:nvPr/>
        </p:nvSpPr>
        <p:spPr>
          <a:xfrm>
            <a:off x="7734200" y="4063225"/>
            <a:ext cx="7158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916" name="Google Shape;4916;p211"/>
          <p:cNvSpPr txBox="1"/>
          <p:nvPr/>
        </p:nvSpPr>
        <p:spPr>
          <a:xfrm>
            <a:off x="5806600" y="3920025"/>
            <a:ext cx="7158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4917" name="Google Shape;4917;p211"/>
          <p:cNvSpPr txBox="1"/>
          <p:nvPr/>
        </p:nvSpPr>
        <p:spPr>
          <a:xfrm>
            <a:off x="6837200" y="2282075"/>
            <a:ext cx="7158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講師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楊秉宇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交大資工系大二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detaomega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NYCU_LoTaTea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2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邊列表</a:t>
            </a:r>
            <a:r>
              <a:rPr lang="zh-TW" sz="20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存邊權重 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Code</a:t>
            </a:r>
            <a:endParaRPr sz="4800">
              <a:solidFill>
                <a:srgbClr val="63B2BB"/>
              </a:solidFill>
            </a:endParaRPr>
          </a:p>
        </p:txBody>
      </p:sp>
      <p:pic>
        <p:nvPicPr>
          <p:cNvPr id="494" name="Google Shape;4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863" y="1724825"/>
            <a:ext cx="6768276" cy="27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21" name="Shape 4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2" name="Google Shape;4922;p212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正權重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的最短路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923" name="Google Shape;4923;p212"/>
          <p:cNvSpPr/>
          <p:nvPr/>
        </p:nvSpPr>
        <p:spPr>
          <a:xfrm>
            <a:off x="4338175" y="344162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4924" name="Google Shape;4924;p212"/>
          <p:cNvSpPr/>
          <p:nvPr/>
        </p:nvSpPr>
        <p:spPr>
          <a:xfrm>
            <a:off x="5766786" y="3289117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925" name="Google Shape;4925;p212"/>
          <p:cNvSpPr/>
          <p:nvPr/>
        </p:nvSpPr>
        <p:spPr>
          <a:xfrm>
            <a:off x="5325360" y="418801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926" name="Google Shape;4926;p212"/>
          <p:cNvSpPr/>
          <p:nvPr/>
        </p:nvSpPr>
        <p:spPr>
          <a:xfrm>
            <a:off x="6906453" y="4067635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4927" name="Google Shape;4927;p212"/>
          <p:cNvSpPr/>
          <p:nvPr/>
        </p:nvSpPr>
        <p:spPr>
          <a:xfrm>
            <a:off x="7749187" y="3505813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4928" name="Google Shape;4928;p212"/>
          <p:cNvSpPr/>
          <p:nvPr/>
        </p:nvSpPr>
        <p:spPr>
          <a:xfrm>
            <a:off x="7846050" y="430960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cxnSp>
        <p:nvCxnSpPr>
          <p:cNvPr id="4929" name="Google Shape;4929;p212"/>
          <p:cNvCxnSpPr>
            <a:stCxn id="4923" idx="6"/>
            <a:endCxn id="4924" idx="2"/>
          </p:cNvCxnSpPr>
          <p:nvPr/>
        </p:nvCxnSpPr>
        <p:spPr>
          <a:xfrm flipH="1" rot="10800000">
            <a:off x="4707175" y="3473720"/>
            <a:ext cx="10596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0" name="Google Shape;4930;p212"/>
          <p:cNvCxnSpPr>
            <a:stCxn id="4923" idx="5"/>
            <a:endCxn id="4925" idx="1"/>
          </p:cNvCxnSpPr>
          <p:nvPr/>
        </p:nvCxnSpPr>
        <p:spPr>
          <a:xfrm>
            <a:off x="4653136" y="3756581"/>
            <a:ext cx="726300" cy="4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1" name="Google Shape;4931;p212"/>
          <p:cNvCxnSpPr>
            <a:stCxn id="4925" idx="7"/>
            <a:endCxn id="4924" idx="4"/>
          </p:cNvCxnSpPr>
          <p:nvPr/>
        </p:nvCxnSpPr>
        <p:spPr>
          <a:xfrm flipH="1" rot="10800000">
            <a:off x="5640321" y="3658249"/>
            <a:ext cx="3111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2" name="Google Shape;4932;p212"/>
          <p:cNvCxnSpPr>
            <a:stCxn id="4924" idx="5"/>
            <a:endCxn id="4926" idx="1"/>
          </p:cNvCxnSpPr>
          <p:nvPr/>
        </p:nvCxnSpPr>
        <p:spPr>
          <a:xfrm>
            <a:off x="6081747" y="3604078"/>
            <a:ext cx="878700" cy="5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3" name="Google Shape;4933;p212"/>
          <p:cNvCxnSpPr>
            <a:endCxn id="4925" idx="6"/>
          </p:cNvCxnSpPr>
          <p:nvPr/>
        </p:nvCxnSpPr>
        <p:spPr>
          <a:xfrm flipH="1">
            <a:off x="5694360" y="4252210"/>
            <a:ext cx="1212000" cy="1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4" name="Google Shape;4934;p212"/>
          <p:cNvCxnSpPr>
            <a:endCxn id="4927" idx="2"/>
          </p:cNvCxnSpPr>
          <p:nvPr/>
        </p:nvCxnSpPr>
        <p:spPr>
          <a:xfrm>
            <a:off x="6135787" y="3473713"/>
            <a:ext cx="16134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5" name="Google Shape;4935;p212"/>
          <p:cNvCxnSpPr>
            <a:stCxn id="4926" idx="7"/>
            <a:endCxn id="4927" idx="3"/>
          </p:cNvCxnSpPr>
          <p:nvPr/>
        </p:nvCxnSpPr>
        <p:spPr>
          <a:xfrm flipH="1" rot="10800000">
            <a:off x="7221414" y="3820774"/>
            <a:ext cx="58170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6" name="Google Shape;4936;p212"/>
          <p:cNvCxnSpPr>
            <a:stCxn id="4926" idx="6"/>
            <a:endCxn id="4928" idx="2"/>
          </p:cNvCxnSpPr>
          <p:nvPr/>
        </p:nvCxnSpPr>
        <p:spPr>
          <a:xfrm>
            <a:off x="7275453" y="4252135"/>
            <a:ext cx="5706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7" name="Google Shape;4937;p212"/>
          <p:cNvSpPr txBox="1"/>
          <p:nvPr/>
        </p:nvSpPr>
        <p:spPr>
          <a:xfrm>
            <a:off x="4951239" y="324098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4938" name="Google Shape;4938;p212"/>
          <p:cNvSpPr txBox="1"/>
          <p:nvPr/>
        </p:nvSpPr>
        <p:spPr>
          <a:xfrm>
            <a:off x="4653254" y="394130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4939" name="Google Shape;4939;p212"/>
          <p:cNvSpPr txBox="1"/>
          <p:nvPr/>
        </p:nvSpPr>
        <p:spPr>
          <a:xfrm>
            <a:off x="5424835" y="3712565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4940" name="Google Shape;4940;p212"/>
          <p:cNvSpPr txBox="1"/>
          <p:nvPr/>
        </p:nvSpPr>
        <p:spPr>
          <a:xfrm>
            <a:off x="6135881" y="429042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941" name="Google Shape;4941;p212"/>
          <p:cNvSpPr txBox="1"/>
          <p:nvPr/>
        </p:nvSpPr>
        <p:spPr>
          <a:xfrm>
            <a:off x="6349542" y="3604207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942" name="Google Shape;4942;p212"/>
          <p:cNvSpPr txBox="1"/>
          <p:nvPr/>
        </p:nvSpPr>
        <p:spPr>
          <a:xfrm>
            <a:off x="6801995" y="332068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4943" name="Google Shape;4943;p212"/>
          <p:cNvSpPr txBox="1"/>
          <p:nvPr/>
        </p:nvSpPr>
        <p:spPr>
          <a:xfrm>
            <a:off x="7244363" y="372848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4944" name="Google Shape;4944;p212"/>
          <p:cNvSpPr txBox="1"/>
          <p:nvPr/>
        </p:nvSpPr>
        <p:spPr>
          <a:xfrm>
            <a:off x="7323901" y="427849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graphicFrame>
        <p:nvGraphicFramePr>
          <p:cNvPr id="4945" name="Google Shape;4945;p212"/>
          <p:cNvGraphicFramePr/>
          <p:nvPr/>
        </p:nvGraphicFramePr>
        <p:xfrm>
          <a:off x="4603975" y="221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477900"/>
                <a:gridCol w="477900"/>
                <a:gridCol w="477900"/>
                <a:gridCol w="477900"/>
                <a:gridCol w="477900"/>
                <a:gridCol w="477900"/>
                <a:gridCol w="477900"/>
              </a:tblGrid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dis[i]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INF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INF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INF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INF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INF</a:t>
                      </a:r>
                      <a:endParaRPr sz="10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46" name="Google Shape;4946;p212"/>
          <p:cNvGraphicFramePr/>
          <p:nvPr/>
        </p:nvGraphicFramePr>
        <p:xfrm>
          <a:off x="881225" y="18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987100"/>
                <a:gridCol w="987100"/>
                <a:gridCol w="987100"/>
              </a:tblGrid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u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v</a:t>
                      </a:r>
                      <a:endParaRPr b="1" sz="10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w</a:t>
                      </a:r>
                      <a:endParaRPr b="1"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9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6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6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47" name="Google Shape;4947;p212"/>
          <p:cNvSpPr txBox="1"/>
          <p:nvPr/>
        </p:nvSpPr>
        <p:spPr>
          <a:xfrm>
            <a:off x="311700" y="1372125"/>
            <a:ext cx="79032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用 Edge List 的方式存起來(Adjacency List也可以，作法大同小異)，初始化dis陣列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51" name="Shape 4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2" name="Google Shape;4952;p213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正權重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的最短路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953" name="Google Shape;4953;p213"/>
          <p:cNvSpPr/>
          <p:nvPr/>
        </p:nvSpPr>
        <p:spPr>
          <a:xfrm>
            <a:off x="4338175" y="344162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4954" name="Google Shape;4954;p213"/>
          <p:cNvSpPr/>
          <p:nvPr/>
        </p:nvSpPr>
        <p:spPr>
          <a:xfrm>
            <a:off x="5766786" y="3289117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955" name="Google Shape;4955;p213"/>
          <p:cNvSpPr/>
          <p:nvPr/>
        </p:nvSpPr>
        <p:spPr>
          <a:xfrm>
            <a:off x="5325360" y="418801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956" name="Google Shape;4956;p213"/>
          <p:cNvSpPr/>
          <p:nvPr/>
        </p:nvSpPr>
        <p:spPr>
          <a:xfrm>
            <a:off x="6906453" y="4067635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4957" name="Google Shape;4957;p213"/>
          <p:cNvSpPr/>
          <p:nvPr/>
        </p:nvSpPr>
        <p:spPr>
          <a:xfrm>
            <a:off x="7749187" y="3505813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4958" name="Google Shape;4958;p213"/>
          <p:cNvSpPr/>
          <p:nvPr/>
        </p:nvSpPr>
        <p:spPr>
          <a:xfrm>
            <a:off x="7846050" y="430960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cxnSp>
        <p:nvCxnSpPr>
          <p:cNvPr id="4959" name="Google Shape;4959;p213"/>
          <p:cNvCxnSpPr>
            <a:stCxn id="4953" idx="6"/>
            <a:endCxn id="4954" idx="2"/>
          </p:cNvCxnSpPr>
          <p:nvPr/>
        </p:nvCxnSpPr>
        <p:spPr>
          <a:xfrm flipH="1" rot="10800000">
            <a:off x="4707175" y="3473720"/>
            <a:ext cx="1059600" cy="15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0" name="Google Shape;4960;p213"/>
          <p:cNvCxnSpPr>
            <a:stCxn id="4953" idx="5"/>
            <a:endCxn id="4955" idx="1"/>
          </p:cNvCxnSpPr>
          <p:nvPr/>
        </p:nvCxnSpPr>
        <p:spPr>
          <a:xfrm>
            <a:off x="4653136" y="3756581"/>
            <a:ext cx="726300" cy="4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1" name="Google Shape;4961;p213"/>
          <p:cNvCxnSpPr>
            <a:stCxn id="4955" idx="7"/>
            <a:endCxn id="4954" idx="4"/>
          </p:cNvCxnSpPr>
          <p:nvPr/>
        </p:nvCxnSpPr>
        <p:spPr>
          <a:xfrm flipH="1" rot="10800000">
            <a:off x="5640321" y="3658249"/>
            <a:ext cx="3111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2" name="Google Shape;4962;p213"/>
          <p:cNvCxnSpPr>
            <a:stCxn id="4954" idx="5"/>
            <a:endCxn id="4956" idx="1"/>
          </p:cNvCxnSpPr>
          <p:nvPr/>
        </p:nvCxnSpPr>
        <p:spPr>
          <a:xfrm>
            <a:off x="6081747" y="3604078"/>
            <a:ext cx="878700" cy="5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3" name="Google Shape;4963;p213"/>
          <p:cNvCxnSpPr>
            <a:endCxn id="4955" idx="6"/>
          </p:cNvCxnSpPr>
          <p:nvPr/>
        </p:nvCxnSpPr>
        <p:spPr>
          <a:xfrm flipH="1">
            <a:off x="5694360" y="4252210"/>
            <a:ext cx="1212000" cy="1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4" name="Google Shape;4964;p213"/>
          <p:cNvCxnSpPr>
            <a:endCxn id="4957" idx="2"/>
          </p:cNvCxnSpPr>
          <p:nvPr/>
        </p:nvCxnSpPr>
        <p:spPr>
          <a:xfrm>
            <a:off x="6135787" y="3473713"/>
            <a:ext cx="16134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5" name="Google Shape;4965;p213"/>
          <p:cNvCxnSpPr>
            <a:stCxn id="4956" idx="7"/>
            <a:endCxn id="4957" idx="3"/>
          </p:cNvCxnSpPr>
          <p:nvPr/>
        </p:nvCxnSpPr>
        <p:spPr>
          <a:xfrm flipH="1" rot="10800000">
            <a:off x="7221414" y="3820774"/>
            <a:ext cx="58170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6" name="Google Shape;4966;p213"/>
          <p:cNvCxnSpPr>
            <a:stCxn id="4956" idx="6"/>
            <a:endCxn id="4958" idx="2"/>
          </p:cNvCxnSpPr>
          <p:nvPr/>
        </p:nvCxnSpPr>
        <p:spPr>
          <a:xfrm>
            <a:off x="7275453" y="4252135"/>
            <a:ext cx="5706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67" name="Google Shape;4967;p213"/>
          <p:cNvSpPr txBox="1"/>
          <p:nvPr/>
        </p:nvSpPr>
        <p:spPr>
          <a:xfrm>
            <a:off x="4951239" y="324098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4968" name="Google Shape;4968;p213"/>
          <p:cNvSpPr txBox="1"/>
          <p:nvPr/>
        </p:nvSpPr>
        <p:spPr>
          <a:xfrm>
            <a:off x="4653254" y="394130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4969" name="Google Shape;4969;p213"/>
          <p:cNvSpPr txBox="1"/>
          <p:nvPr/>
        </p:nvSpPr>
        <p:spPr>
          <a:xfrm>
            <a:off x="5424835" y="3712565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4970" name="Google Shape;4970;p213"/>
          <p:cNvSpPr txBox="1"/>
          <p:nvPr/>
        </p:nvSpPr>
        <p:spPr>
          <a:xfrm>
            <a:off x="6135881" y="429042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971" name="Google Shape;4971;p213"/>
          <p:cNvSpPr txBox="1"/>
          <p:nvPr/>
        </p:nvSpPr>
        <p:spPr>
          <a:xfrm>
            <a:off x="6349542" y="3604207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972" name="Google Shape;4972;p213"/>
          <p:cNvSpPr txBox="1"/>
          <p:nvPr/>
        </p:nvSpPr>
        <p:spPr>
          <a:xfrm>
            <a:off x="6801995" y="332068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4973" name="Google Shape;4973;p213"/>
          <p:cNvSpPr txBox="1"/>
          <p:nvPr/>
        </p:nvSpPr>
        <p:spPr>
          <a:xfrm>
            <a:off x="7244363" y="372848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4974" name="Google Shape;4974;p213"/>
          <p:cNvSpPr txBox="1"/>
          <p:nvPr/>
        </p:nvSpPr>
        <p:spPr>
          <a:xfrm>
            <a:off x="7323901" y="427849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graphicFrame>
        <p:nvGraphicFramePr>
          <p:cNvPr id="4975" name="Google Shape;4975;p213"/>
          <p:cNvGraphicFramePr/>
          <p:nvPr/>
        </p:nvGraphicFramePr>
        <p:xfrm>
          <a:off x="4603975" y="221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477900"/>
                <a:gridCol w="477900"/>
                <a:gridCol w="477900"/>
                <a:gridCol w="477900"/>
                <a:gridCol w="477900"/>
                <a:gridCol w="477900"/>
                <a:gridCol w="477900"/>
              </a:tblGrid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dis[i]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0000"/>
                          </a:solidFill>
                        </a:rPr>
                        <a:t>5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INF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INF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INF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INF</a:t>
                      </a:r>
                      <a:endParaRPr sz="10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76" name="Google Shape;4976;p213"/>
          <p:cNvGraphicFramePr/>
          <p:nvPr/>
        </p:nvGraphicFramePr>
        <p:xfrm>
          <a:off x="881225" y="18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987100"/>
                <a:gridCol w="987100"/>
                <a:gridCol w="987100"/>
              </a:tblGrid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u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v</a:t>
                      </a:r>
                      <a:endParaRPr b="1" sz="10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w</a:t>
                      </a:r>
                      <a:endParaRPr b="1"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9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6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6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77" name="Google Shape;4977;p213"/>
          <p:cNvSpPr txBox="1"/>
          <p:nvPr/>
        </p:nvSpPr>
        <p:spPr>
          <a:xfrm>
            <a:off x="311700" y="1372125"/>
            <a:ext cx="79032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對第一條邊做relaxation操作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81" name="Shape 4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2" name="Google Shape;4982;p214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正權重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的最短路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4983" name="Google Shape;4983;p214"/>
          <p:cNvSpPr/>
          <p:nvPr/>
        </p:nvSpPr>
        <p:spPr>
          <a:xfrm>
            <a:off x="4338175" y="344162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4984" name="Google Shape;4984;p214"/>
          <p:cNvSpPr/>
          <p:nvPr/>
        </p:nvSpPr>
        <p:spPr>
          <a:xfrm>
            <a:off x="5766786" y="3289117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985" name="Google Shape;4985;p214"/>
          <p:cNvSpPr/>
          <p:nvPr/>
        </p:nvSpPr>
        <p:spPr>
          <a:xfrm>
            <a:off x="5325360" y="418801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986" name="Google Shape;4986;p214"/>
          <p:cNvSpPr/>
          <p:nvPr/>
        </p:nvSpPr>
        <p:spPr>
          <a:xfrm>
            <a:off x="6906453" y="4067635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4987" name="Google Shape;4987;p214"/>
          <p:cNvSpPr/>
          <p:nvPr/>
        </p:nvSpPr>
        <p:spPr>
          <a:xfrm>
            <a:off x="7749187" y="3505813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4988" name="Google Shape;4988;p214"/>
          <p:cNvSpPr/>
          <p:nvPr/>
        </p:nvSpPr>
        <p:spPr>
          <a:xfrm>
            <a:off x="7846050" y="430960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cxnSp>
        <p:nvCxnSpPr>
          <p:cNvPr id="4989" name="Google Shape;4989;p214"/>
          <p:cNvCxnSpPr>
            <a:stCxn id="4983" idx="6"/>
            <a:endCxn id="4984" idx="2"/>
          </p:cNvCxnSpPr>
          <p:nvPr/>
        </p:nvCxnSpPr>
        <p:spPr>
          <a:xfrm flipH="1" rot="10800000">
            <a:off x="4707175" y="3473720"/>
            <a:ext cx="10596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0" name="Google Shape;4990;p214"/>
          <p:cNvCxnSpPr>
            <a:stCxn id="4983" idx="5"/>
            <a:endCxn id="4985" idx="1"/>
          </p:cNvCxnSpPr>
          <p:nvPr/>
        </p:nvCxnSpPr>
        <p:spPr>
          <a:xfrm>
            <a:off x="4653136" y="3756581"/>
            <a:ext cx="726300" cy="485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1" name="Google Shape;4991;p214"/>
          <p:cNvCxnSpPr>
            <a:stCxn id="4985" idx="7"/>
            <a:endCxn id="4984" idx="4"/>
          </p:cNvCxnSpPr>
          <p:nvPr/>
        </p:nvCxnSpPr>
        <p:spPr>
          <a:xfrm flipH="1" rot="10800000">
            <a:off x="5640321" y="3658249"/>
            <a:ext cx="3111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2" name="Google Shape;4992;p214"/>
          <p:cNvCxnSpPr>
            <a:stCxn id="4984" idx="5"/>
            <a:endCxn id="4986" idx="1"/>
          </p:cNvCxnSpPr>
          <p:nvPr/>
        </p:nvCxnSpPr>
        <p:spPr>
          <a:xfrm>
            <a:off x="6081747" y="3604078"/>
            <a:ext cx="878700" cy="5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3" name="Google Shape;4993;p214"/>
          <p:cNvCxnSpPr>
            <a:endCxn id="4985" idx="6"/>
          </p:cNvCxnSpPr>
          <p:nvPr/>
        </p:nvCxnSpPr>
        <p:spPr>
          <a:xfrm flipH="1">
            <a:off x="5694360" y="4252210"/>
            <a:ext cx="1212000" cy="1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4" name="Google Shape;4994;p214"/>
          <p:cNvCxnSpPr>
            <a:endCxn id="4987" idx="2"/>
          </p:cNvCxnSpPr>
          <p:nvPr/>
        </p:nvCxnSpPr>
        <p:spPr>
          <a:xfrm>
            <a:off x="6135787" y="3473713"/>
            <a:ext cx="16134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5" name="Google Shape;4995;p214"/>
          <p:cNvCxnSpPr>
            <a:stCxn id="4986" idx="7"/>
            <a:endCxn id="4987" idx="3"/>
          </p:cNvCxnSpPr>
          <p:nvPr/>
        </p:nvCxnSpPr>
        <p:spPr>
          <a:xfrm flipH="1" rot="10800000">
            <a:off x="7221414" y="3820774"/>
            <a:ext cx="58170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6" name="Google Shape;4996;p214"/>
          <p:cNvCxnSpPr>
            <a:stCxn id="4986" idx="6"/>
            <a:endCxn id="4988" idx="2"/>
          </p:cNvCxnSpPr>
          <p:nvPr/>
        </p:nvCxnSpPr>
        <p:spPr>
          <a:xfrm>
            <a:off x="7275453" y="4252135"/>
            <a:ext cx="5706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97" name="Google Shape;4997;p214"/>
          <p:cNvSpPr txBox="1"/>
          <p:nvPr/>
        </p:nvSpPr>
        <p:spPr>
          <a:xfrm>
            <a:off x="4951239" y="324098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4998" name="Google Shape;4998;p214"/>
          <p:cNvSpPr txBox="1"/>
          <p:nvPr/>
        </p:nvSpPr>
        <p:spPr>
          <a:xfrm>
            <a:off x="4653254" y="394130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4999" name="Google Shape;4999;p214"/>
          <p:cNvSpPr txBox="1"/>
          <p:nvPr/>
        </p:nvSpPr>
        <p:spPr>
          <a:xfrm>
            <a:off x="5424835" y="3712565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5000" name="Google Shape;5000;p214"/>
          <p:cNvSpPr txBox="1"/>
          <p:nvPr/>
        </p:nvSpPr>
        <p:spPr>
          <a:xfrm>
            <a:off x="6135881" y="429042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001" name="Google Shape;5001;p214"/>
          <p:cNvSpPr txBox="1"/>
          <p:nvPr/>
        </p:nvSpPr>
        <p:spPr>
          <a:xfrm>
            <a:off x="6349542" y="3604207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002" name="Google Shape;5002;p214"/>
          <p:cNvSpPr txBox="1"/>
          <p:nvPr/>
        </p:nvSpPr>
        <p:spPr>
          <a:xfrm>
            <a:off x="6801995" y="332068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5003" name="Google Shape;5003;p214"/>
          <p:cNvSpPr txBox="1"/>
          <p:nvPr/>
        </p:nvSpPr>
        <p:spPr>
          <a:xfrm>
            <a:off x="7244363" y="372848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5004" name="Google Shape;5004;p214"/>
          <p:cNvSpPr txBox="1"/>
          <p:nvPr/>
        </p:nvSpPr>
        <p:spPr>
          <a:xfrm>
            <a:off x="7323901" y="427849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graphicFrame>
        <p:nvGraphicFramePr>
          <p:cNvPr id="5005" name="Google Shape;5005;p214"/>
          <p:cNvGraphicFramePr/>
          <p:nvPr/>
        </p:nvGraphicFramePr>
        <p:xfrm>
          <a:off x="4603975" y="221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477900"/>
                <a:gridCol w="477900"/>
                <a:gridCol w="477900"/>
                <a:gridCol w="477900"/>
                <a:gridCol w="477900"/>
                <a:gridCol w="477900"/>
                <a:gridCol w="477900"/>
              </a:tblGrid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dis[i]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0000"/>
                          </a:solidFill>
                        </a:rPr>
                        <a:t>9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INF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INF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INF</a:t>
                      </a:r>
                      <a:endParaRPr sz="10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06" name="Google Shape;5006;p214"/>
          <p:cNvGraphicFramePr/>
          <p:nvPr/>
        </p:nvGraphicFramePr>
        <p:xfrm>
          <a:off x="881225" y="18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987100"/>
                <a:gridCol w="987100"/>
                <a:gridCol w="987100"/>
              </a:tblGrid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u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v</a:t>
                      </a:r>
                      <a:endParaRPr b="1" sz="10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w</a:t>
                      </a:r>
                      <a:endParaRPr b="1"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9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6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6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07" name="Google Shape;5007;p214"/>
          <p:cNvSpPr txBox="1"/>
          <p:nvPr/>
        </p:nvSpPr>
        <p:spPr>
          <a:xfrm>
            <a:off x="311700" y="1372125"/>
            <a:ext cx="79032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對第二條邊做relaxation操作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11" name="Shape 5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2" name="Google Shape;5012;p215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正權重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的最短路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013" name="Google Shape;5013;p215"/>
          <p:cNvSpPr/>
          <p:nvPr/>
        </p:nvSpPr>
        <p:spPr>
          <a:xfrm>
            <a:off x="4338175" y="344162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5014" name="Google Shape;5014;p215"/>
          <p:cNvSpPr/>
          <p:nvPr/>
        </p:nvSpPr>
        <p:spPr>
          <a:xfrm>
            <a:off x="5766786" y="3289117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015" name="Google Shape;5015;p215"/>
          <p:cNvSpPr/>
          <p:nvPr/>
        </p:nvSpPr>
        <p:spPr>
          <a:xfrm>
            <a:off x="5325360" y="418801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016" name="Google Shape;5016;p215"/>
          <p:cNvSpPr/>
          <p:nvPr/>
        </p:nvSpPr>
        <p:spPr>
          <a:xfrm>
            <a:off x="6906453" y="4067635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5017" name="Google Shape;5017;p215"/>
          <p:cNvSpPr/>
          <p:nvPr/>
        </p:nvSpPr>
        <p:spPr>
          <a:xfrm>
            <a:off x="7749187" y="3505813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5018" name="Google Shape;5018;p215"/>
          <p:cNvSpPr/>
          <p:nvPr/>
        </p:nvSpPr>
        <p:spPr>
          <a:xfrm>
            <a:off x="7846050" y="430960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cxnSp>
        <p:nvCxnSpPr>
          <p:cNvPr id="5019" name="Google Shape;5019;p215"/>
          <p:cNvCxnSpPr>
            <a:stCxn id="5013" idx="6"/>
            <a:endCxn id="5014" idx="2"/>
          </p:cNvCxnSpPr>
          <p:nvPr/>
        </p:nvCxnSpPr>
        <p:spPr>
          <a:xfrm flipH="1" rot="10800000">
            <a:off x="4707175" y="3473720"/>
            <a:ext cx="10596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0" name="Google Shape;5020;p215"/>
          <p:cNvCxnSpPr>
            <a:stCxn id="5013" idx="5"/>
            <a:endCxn id="5015" idx="1"/>
          </p:cNvCxnSpPr>
          <p:nvPr/>
        </p:nvCxnSpPr>
        <p:spPr>
          <a:xfrm>
            <a:off x="4653136" y="3756581"/>
            <a:ext cx="726300" cy="4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1" name="Google Shape;5021;p215"/>
          <p:cNvCxnSpPr>
            <a:stCxn id="5015" idx="7"/>
            <a:endCxn id="5014" idx="4"/>
          </p:cNvCxnSpPr>
          <p:nvPr/>
        </p:nvCxnSpPr>
        <p:spPr>
          <a:xfrm flipH="1" rot="10800000">
            <a:off x="5640321" y="3658249"/>
            <a:ext cx="3111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2" name="Google Shape;5022;p215"/>
          <p:cNvCxnSpPr>
            <a:stCxn id="5014" idx="5"/>
            <a:endCxn id="5016" idx="1"/>
          </p:cNvCxnSpPr>
          <p:nvPr/>
        </p:nvCxnSpPr>
        <p:spPr>
          <a:xfrm>
            <a:off x="6081747" y="3604078"/>
            <a:ext cx="878700" cy="517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3" name="Google Shape;5023;p215"/>
          <p:cNvCxnSpPr>
            <a:endCxn id="5015" idx="6"/>
          </p:cNvCxnSpPr>
          <p:nvPr/>
        </p:nvCxnSpPr>
        <p:spPr>
          <a:xfrm flipH="1">
            <a:off x="5694360" y="4252210"/>
            <a:ext cx="1212000" cy="1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4" name="Google Shape;5024;p215"/>
          <p:cNvCxnSpPr>
            <a:endCxn id="5017" idx="2"/>
          </p:cNvCxnSpPr>
          <p:nvPr/>
        </p:nvCxnSpPr>
        <p:spPr>
          <a:xfrm>
            <a:off x="6135787" y="3473713"/>
            <a:ext cx="16134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5" name="Google Shape;5025;p215"/>
          <p:cNvCxnSpPr>
            <a:stCxn id="5016" idx="7"/>
            <a:endCxn id="5017" idx="3"/>
          </p:cNvCxnSpPr>
          <p:nvPr/>
        </p:nvCxnSpPr>
        <p:spPr>
          <a:xfrm flipH="1" rot="10800000">
            <a:off x="7221414" y="3820774"/>
            <a:ext cx="58170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6" name="Google Shape;5026;p215"/>
          <p:cNvCxnSpPr>
            <a:stCxn id="5016" idx="6"/>
            <a:endCxn id="5018" idx="2"/>
          </p:cNvCxnSpPr>
          <p:nvPr/>
        </p:nvCxnSpPr>
        <p:spPr>
          <a:xfrm>
            <a:off x="7275453" y="4252135"/>
            <a:ext cx="5706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27" name="Google Shape;5027;p215"/>
          <p:cNvSpPr txBox="1"/>
          <p:nvPr/>
        </p:nvSpPr>
        <p:spPr>
          <a:xfrm>
            <a:off x="4951239" y="324098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5028" name="Google Shape;5028;p215"/>
          <p:cNvSpPr txBox="1"/>
          <p:nvPr/>
        </p:nvSpPr>
        <p:spPr>
          <a:xfrm>
            <a:off x="4653254" y="394130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5029" name="Google Shape;5029;p215"/>
          <p:cNvSpPr txBox="1"/>
          <p:nvPr/>
        </p:nvSpPr>
        <p:spPr>
          <a:xfrm>
            <a:off x="5424835" y="3712565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5030" name="Google Shape;5030;p215"/>
          <p:cNvSpPr txBox="1"/>
          <p:nvPr/>
        </p:nvSpPr>
        <p:spPr>
          <a:xfrm>
            <a:off x="6135881" y="429042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031" name="Google Shape;5031;p215"/>
          <p:cNvSpPr txBox="1"/>
          <p:nvPr/>
        </p:nvSpPr>
        <p:spPr>
          <a:xfrm>
            <a:off x="6349542" y="3604207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032" name="Google Shape;5032;p215"/>
          <p:cNvSpPr txBox="1"/>
          <p:nvPr/>
        </p:nvSpPr>
        <p:spPr>
          <a:xfrm>
            <a:off x="6801995" y="332068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5033" name="Google Shape;5033;p215"/>
          <p:cNvSpPr txBox="1"/>
          <p:nvPr/>
        </p:nvSpPr>
        <p:spPr>
          <a:xfrm>
            <a:off x="7244363" y="372848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5034" name="Google Shape;5034;p215"/>
          <p:cNvSpPr txBox="1"/>
          <p:nvPr/>
        </p:nvSpPr>
        <p:spPr>
          <a:xfrm>
            <a:off x="7323901" y="427849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graphicFrame>
        <p:nvGraphicFramePr>
          <p:cNvPr id="5035" name="Google Shape;5035;p215"/>
          <p:cNvGraphicFramePr/>
          <p:nvPr/>
        </p:nvGraphicFramePr>
        <p:xfrm>
          <a:off x="4603975" y="221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477900"/>
                <a:gridCol w="477900"/>
                <a:gridCol w="477900"/>
                <a:gridCol w="477900"/>
                <a:gridCol w="477900"/>
                <a:gridCol w="477900"/>
                <a:gridCol w="477900"/>
              </a:tblGrid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dis[i]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9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0000"/>
                          </a:solidFill>
                        </a:rPr>
                        <a:t>6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INF</a:t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INF</a:t>
                      </a:r>
                      <a:endParaRPr sz="10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36" name="Google Shape;5036;p215"/>
          <p:cNvGraphicFramePr/>
          <p:nvPr/>
        </p:nvGraphicFramePr>
        <p:xfrm>
          <a:off x="881225" y="18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987100"/>
                <a:gridCol w="987100"/>
                <a:gridCol w="987100"/>
              </a:tblGrid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u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v</a:t>
                      </a:r>
                      <a:endParaRPr b="1" sz="10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w</a:t>
                      </a:r>
                      <a:endParaRPr b="1"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9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6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6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37" name="Google Shape;5037;p215"/>
          <p:cNvSpPr txBox="1"/>
          <p:nvPr/>
        </p:nvSpPr>
        <p:spPr>
          <a:xfrm>
            <a:off x="311700" y="1372125"/>
            <a:ext cx="79032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對第三條邊做relaxation操作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41" name="Shape 5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2" name="Google Shape;5042;p216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正權重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的最短路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043" name="Google Shape;5043;p216"/>
          <p:cNvSpPr/>
          <p:nvPr/>
        </p:nvSpPr>
        <p:spPr>
          <a:xfrm>
            <a:off x="4338175" y="344162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5044" name="Google Shape;5044;p216"/>
          <p:cNvSpPr/>
          <p:nvPr/>
        </p:nvSpPr>
        <p:spPr>
          <a:xfrm>
            <a:off x="5766786" y="3289117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045" name="Google Shape;5045;p216"/>
          <p:cNvSpPr/>
          <p:nvPr/>
        </p:nvSpPr>
        <p:spPr>
          <a:xfrm>
            <a:off x="5325360" y="418801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046" name="Google Shape;5046;p216"/>
          <p:cNvSpPr/>
          <p:nvPr/>
        </p:nvSpPr>
        <p:spPr>
          <a:xfrm>
            <a:off x="6906453" y="4067635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5047" name="Google Shape;5047;p216"/>
          <p:cNvSpPr/>
          <p:nvPr/>
        </p:nvSpPr>
        <p:spPr>
          <a:xfrm>
            <a:off x="7749187" y="3505813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5048" name="Google Shape;5048;p216"/>
          <p:cNvSpPr/>
          <p:nvPr/>
        </p:nvSpPr>
        <p:spPr>
          <a:xfrm>
            <a:off x="7846050" y="430960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cxnSp>
        <p:nvCxnSpPr>
          <p:cNvPr id="5049" name="Google Shape;5049;p216"/>
          <p:cNvCxnSpPr>
            <a:stCxn id="5043" idx="6"/>
            <a:endCxn id="5044" idx="2"/>
          </p:cNvCxnSpPr>
          <p:nvPr/>
        </p:nvCxnSpPr>
        <p:spPr>
          <a:xfrm flipH="1" rot="10800000">
            <a:off x="4707175" y="3473720"/>
            <a:ext cx="10596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0" name="Google Shape;5050;p216"/>
          <p:cNvCxnSpPr>
            <a:stCxn id="5043" idx="5"/>
            <a:endCxn id="5045" idx="1"/>
          </p:cNvCxnSpPr>
          <p:nvPr/>
        </p:nvCxnSpPr>
        <p:spPr>
          <a:xfrm>
            <a:off x="4653136" y="3756581"/>
            <a:ext cx="726300" cy="4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1" name="Google Shape;5051;p216"/>
          <p:cNvCxnSpPr>
            <a:stCxn id="5045" idx="7"/>
            <a:endCxn id="5044" idx="4"/>
          </p:cNvCxnSpPr>
          <p:nvPr/>
        </p:nvCxnSpPr>
        <p:spPr>
          <a:xfrm flipH="1" rot="10800000">
            <a:off x="5640321" y="3658249"/>
            <a:ext cx="3111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2" name="Google Shape;5052;p216"/>
          <p:cNvCxnSpPr>
            <a:stCxn id="5044" idx="5"/>
            <a:endCxn id="5046" idx="1"/>
          </p:cNvCxnSpPr>
          <p:nvPr/>
        </p:nvCxnSpPr>
        <p:spPr>
          <a:xfrm>
            <a:off x="6081747" y="3604078"/>
            <a:ext cx="878700" cy="5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3" name="Google Shape;5053;p216"/>
          <p:cNvCxnSpPr>
            <a:endCxn id="5045" idx="6"/>
          </p:cNvCxnSpPr>
          <p:nvPr/>
        </p:nvCxnSpPr>
        <p:spPr>
          <a:xfrm flipH="1">
            <a:off x="5694360" y="4252210"/>
            <a:ext cx="1212000" cy="1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4" name="Google Shape;5054;p216"/>
          <p:cNvCxnSpPr>
            <a:endCxn id="5047" idx="2"/>
          </p:cNvCxnSpPr>
          <p:nvPr/>
        </p:nvCxnSpPr>
        <p:spPr>
          <a:xfrm>
            <a:off x="6135787" y="3473713"/>
            <a:ext cx="1613400" cy="216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5" name="Google Shape;5055;p216"/>
          <p:cNvCxnSpPr>
            <a:stCxn id="5046" idx="7"/>
            <a:endCxn id="5047" idx="3"/>
          </p:cNvCxnSpPr>
          <p:nvPr/>
        </p:nvCxnSpPr>
        <p:spPr>
          <a:xfrm flipH="1" rot="10800000">
            <a:off x="7221414" y="3820774"/>
            <a:ext cx="58170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6" name="Google Shape;5056;p216"/>
          <p:cNvCxnSpPr>
            <a:stCxn id="5046" idx="6"/>
            <a:endCxn id="5048" idx="2"/>
          </p:cNvCxnSpPr>
          <p:nvPr/>
        </p:nvCxnSpPr>
        <p:spPr>
          <a:xfrm>
            <a:off x="7275453" y="4252135"/>
            <a:ext cx="5706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7" name="Google Shape;5057;p216"/>
          <p:cNvSpPr txBox="1"/>
          <p:nvPr/>
        </p:nvSpPr>
        <p:spPr>
          <a:xfrm>
            <a:off x="4951239" y="324098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5058" name="Google Shape;5058;p216"/>
          <p:cNvSpPr txBox="1"/>
          <p:nvPr/>
        </p:nvSpPr>
        <p:spPr>
          <a:xfrm>
            <a:off x="4653254" y="394130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5059" name="Google Shape;5059;p216"/>
          <p:cNvSpPr txBox="1"/>
          <p:nvPr/>
        </p:nvSpPr>
        <p:spPr>
          <a:xfrm>
            <a:off x="5424835" y="3712565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5060" name="Google Shape;5060;p216"/>
          <p:cNvSpPr txBox="1"/>
          <p:nvPr/>
        </p:nvSpPr>
        <p:spPr>
          <a:xfrm>
            <a:off x="6135881" y="429042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061" name="Google Shape;5061;p216"/>
          <p:cNvSpPr txBox="1"/>
          <p:nvPr/>
        </p:nvSpPr>
        <p:spPr>
          <a:xfrm>
            <a:off x="6349542" y="3604207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062" name="Google Shape;5062;p216"/>
          <p:cNvSpPr txBox="1"/>
          <p:nvPr/>
        </p:nvSpPr>
        <p:spPr>
          <a:xfrm>
            <a:off x="6801995" y="332068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5063" name="Google Shape;5063;p216"/>
          <p:cNvSpPr txBox="1"/>
          <p:nvPr/>
        </p:nvSpPr>
        <p:spPr>
          <a:xfrm>
            <a:off x="7244363" y="372848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5064" name="Google Shape;5064;p216"/>
          <p:cNvSpPr txBox="1"/>
          <p:nvPr/>
        </p:nvSpPr>
        <p:spPr>
          <a:xfrm>
            <a:off x="7323901" y="427849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graphicFrame>
        <p:nvGraphicFramePr>
          <p:cNvPr id="5065" name="Google Shape;5065;p216"/>
          <p:cNvGraphicFramePr/>
          <p:nvPr/>
        </p:nvGraphicFramePr>
        <p:xfrm>
          <a:off x="4603975" y="221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477900"/>
                <a:gridCol w="477900"/>
                <a:gridCol w="477900"/>
                <a:gridCol w="477900"/>
                <a:gridCol w="477900"/>
                <a:gridCol w="477900"/>
                <a:gridCol w="477900"/>
              </a:tblGrid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dis[i]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0000"/>
                          </a:solidFill>
                        </a:rPr>
                        <a:t>11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INF</a:t>
                      </a:r>
                      <a:endParaRPr sz="10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66" name="Google Shape;5066;p216"/>
          <p:cNvGraphicFramePr/>
          <p:nvPr/>
        </p:nvGraphicFramePr>
        <p:xfrm>
          <a:off x="881225" y="18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987100"/>
                <a:gridCol w="987100"/>
                <a:gridCol w="987100"/>
              </a:tblGrid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u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v</a:t>
                      </a:r>
                      <a:endParaRPr b="1" sz="10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w</a:t>
                      </a:r>
                      <a:endParaRPr b="1"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9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6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6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67" name="Google Shape;5067;p216"/>
          <p:cNvSpPr txBox="1"/>
          <p:nvPr/>
        </p:nvSpPr>
        <p:spPr>
          <a:xfrm>
            <a:off x="311700" y="1372125"/>
            <a:ext cx="79032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對第四條邊做relaxation操作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71" name="Shape 5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2" name="Google Shape;5072;p217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正權重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的最短路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073" name="Google Shape;5073;p217"/>
          <p:cNvSpPr/>
          <p:nvPr/>
        </p:nvSpPr>
        <p:spPr>
          <a:xfrm>
            <a:off x="4338175" y="344162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5074" name="Google Shape;5074;p217"/>
          <p:cNvSpPr/>
          <p:nvPr/>
        </p:nvSpPr>
        <p:spPr>
          <a:xfrm>
            <a:off x="5766786" y="3289117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075" name="Google Shape;5075;p217"/>
          <p:cNvSpPr/>
          <p:nvPr/>
        </p:nvSpPr>
        <p:spPr>
          <a:xfrm>
            <a:off x="5325360" y="418801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076" name="Google Shape;5076;p217"/>
          <p:cNvSpPr/>
          <p:nvPr/>
        </p:nvSpPr>
        <p:spPr>
          <a:xfrm>
            <a:off x="6906453" y="4067635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5077" name="Google Shape;5077;p217"/>
          <p:cNvSpPr/>
          <p:nvPr/>
        </p:nvSpPr>
        <p:spPr>
          <a:xfrm>
            <a:off x="7749187" y="3505813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5078" name="Google Shape;5078;p217"/>
          <p:cNvSpPr/>
          <p:nvPr/>
        </p:nvSpPr>
        <p:spPr>
          <a:xfrm>
            <a:off x="7846050" y="430960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cxnSp>
        <p:nvCxnSpPr>
          <p:cNvPr id="5079" name="Google Shape;5079;p217"/>
          <p:cNvCxnSpPr>
            <a:stCxn id="5073" idx="6"/>
            <a:endCxn id="5074" idx="2"/>
          </p:cNvCxnSpPr>
          <p:nvPr/>
        </p:nvCxnSpPr>
        <p:spPr>
          <a:xfrm flipH="1" rot="10800000">
            <a:off x="4707175" y="3473720"/>
            <a:ext cx="10596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0" name="Google Shape;5080;p217"/>
          <p:cNvCxnSpPr>
            <a:stCxn id="5073" idx="5"/>
            <a:endCxn id="5075" idx="1"/>
          </p:cNvCxnSpPr>
          <p:nvPr/>
        </p:nvCxnSpPr>
        <p:spPr>
          <a:xfrm>
            <a:off x="4653136" y="3756581"/>
            <a:ext cx="726300" cy="4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1" name="Google Shape;5081;p217"/>
          <p:cNvCxnSpPr>
            <a:stCxn id="5075" idx="7"/>
            <a:endCxn id="5074" idx="4"/>
          </p:cNvCxnSpPr>
          <p:nvPr/>
        </p:nvCxnSpPr>
        <p:spPr>
          <a:xfrm flipH="1" rot="10800000">
            <a:off x="5640321" y="3658249"/>
            <a:ext cx="311100" cy="583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2" name="Google Shape;5082;p217"/>
          <p:cNvCxnSpPr>
            <a:stCxn id="5074" idx="5"/>
            <a:endCxn id="5076" idx="1"/>
          </p:cNvCxnSpPr>
          <p:nvPr/>
        </p:nvCxnSpPr>
        <p:spPr>
          <a:xfrm>
            <a:off x="6081747" y="3604078"/>
            <a:ext cx="878700" cy="5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3" name="Google Shape;5083;p217"/>
          <p:cNvCxnSpPr>
            <a:endCxn id="5075" idx="6"/>
          </p:cNvCxnSpPr>
          <p:nvPr/>
        </p:nvCxnSpPr>
        <p:spPr>
          <a:xfrm flipH="1">
            <a:off x="5694360" y="4252210"/>
            <a:ext cx="1212000" cy="1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4" name="Google Shape;5084;p217"/>
          <p:cNvCxnSpPr>
            <a:endCxn id="5077" idx="2"/>
          </p:cNvCxnSpPr>
          <p:nvPr/>
        </p:nvCxnSpPr>
        <p:spPr>
          <a:xfrm>
            <a:off x="6135787" y="3473713"/>
            <a:ext cx="16134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5" name="Google Shape;5085;p217"/>
          <p:cNvCxnSpPr>
            <a:stCxn id="5076" idx="7"/>
            <a:endCxn id="5077" idx="3"/>
          </p:cNvCxnSpPr>
          <p:nvPr/>
        </p:nvCxnSpPr>
        <p:spPr>
          <a:xfrm flipH="1" rot="10800000">
            <a:off x="7221414" y="3820774"/>
            <a:ext cx="58170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6" name="Google Shape;5086;p217"/>
          <p:cNvCxnSpPr>
            <a:stCxn id="5076" idx="6"/>
            <a:endCxn id="5078" idx="2"/>
          </p:cNvCxnSpPr>
          <p:nvPr/>
        </p:nvCxnSpPr>
        <p:spPr>
          <a:xfrm>
            <a:off x="7275453" y="4252135"/>
            <a:ext cx="5706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87" name="Google Shape;5087;p217"/>
          <p:cNvSpPr txBox="1"/>
          <p:nvPr/>
        </p:nvSpPr>
        <p:spPr>
          <a:xfrm>
            <a:off x="4951239" y="324098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5088" name="Google Shape;5088;p217"/>
          <p:cNvSpPr txBox="1"/>
          <p:nvPr/>
        </p:nvSpPr>
        <p:spPr>
          <a:xfrm>
            <a:off x="4653254" y="394130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5089" name="Google Shape;5089;p217"/>
          <p:cNvSpPr txBox="1"/>
          <p:nvPr/>
        </p:nvSpPr>
        <p:spPr>
          <a:xfrm>
            <a:off x="5424835" y="3712565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5090" name="Google Shape;5090;p217"/>
          <p:cNvSpPr txBox="1"/>
          <p:nvPr/>
        </p:nvSpPr>
        <p:spPr>
          <a:xfrm>
            <a:off x="6135881" y="429042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091" name="Google Shape;5091;p217"/>
          <p:cNvSpPr txBox="1"/>
          <p:nvPr/>
        </p:nvSpPr>
        <p:spPr>
          <a:xfrm>
            <a:off x="6349542" y="3604207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092" name="Google Shape;5092;p217"/>
          <p:cNvSpPr txBox="1"/>
          <p:nvPr/>
        </p:nvSpPr>
        <p:spPr>
          <a:xfrm>
            <a:off x="6801995" y="332068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5093" name="Google Shape;5093;p217"/>
          <p:cNvSpPr txBox="1"/>
          <p:nvPr/>
        </p:nvSpPr>
        <p:spPr>
          <a:xfrm>
            <a:off x="7244363" y="372848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5094" name="Google Shape;5094;p217"/>
          <p:cNvSpPr txBox="1"/>
          <p:nvPr/>
        </p:nvSpPr>
        <p:spPr>
          <a:xfrm>
            <a:off x="7323901" y="427849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graphicFrame>
        <p:nvGraphicFramePr>
          <p:cNvPr id="5095" name="Google Shape;5095;p217"/>
          <p:cNvGraphicFramePr/>
          <p:nvPr/>
        </p:nvGraphicFramePr>
        <p:xfrm>
          <a:off x="4603975" y="221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477900"/>
                <a:gridCol w="477900"/>
                <a:gridCol w="477900"/>
                <a:gridCol w="477900"/>
                <a:gridCol w="477900"/>
                <a:gridCol w="477900"/>
                <a:gridCol w="477900"/>
              </a:tblGrid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dis[i]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0000"/>
                          </a:solidFill>
                        </a:rPr>
                        <a:t>5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INF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96" name="Google Shape;5096;p217"/>
          <p:cNvGraphicFramePr/>
          <p:nvPr/>
        </p:nvGraphicFramePr>
        <p:xfrm>
          <a:off x="881225" y="18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987100"/>
                <a:gridCol w="987100"/>
                <a:gridCol w="987100"/>
              </a:tblGrid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u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v</a:t>
                      </a:r>
                      <a:endParaRPr b="1" sz="10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w</a:t>
                      </a:r>
                      <a:endParaRPr b="1"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9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6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6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97" name="Google Shape;5097;p217"/>
          <p:cNvSpPr txBox="1"/>
          <p:nvPr/>
        </p:nvSpPr>
        <p:spPr>
          <a:xfrm>
            <a:off x="311700" y="1372125"/>
            <a:ext cx="79032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對第五條邊做relaxation操作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01" name="Shape 5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2" name="Google Shape;5102;p218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正權重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的最短路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103" name="Google Shape;5103;p218"/>
          <p:cNvSpPr/>
          <p:nvPr/>
        </p:nvSpPr>
        <p:spPr>
          <a:xfrm>
            <a:off x="4338175" y="344162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5104" name="Google Shape;5104;p218"/>
          <p:cNvSpPr/>
          <p:nvPr/>
        </p:nvSpPr>
        <p:spPr>
          <a:xfrm>
            <a:off x="5766786" y="3289117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105" name="Google Shape;5105;p218"/>
          <p:cNvSpPr/>
          <p:nvPr/>
        </p:nvSpPr>
        <p:spPr>
          <a:xfrm>
            <a:off x="5325360" y="418801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106" name="Google Shape;5106;p218"/>
          <p:cNvSpPr/>
          <p:nvPr/>
        </p:nvSpPr>
        <p:spPr>
          <a:xfrm>
            <a:off x="6906453" y="4067635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5107" name="Google Shape;5107;p218"/>
          <p:cNvSpPr/>
          <p:nvPr/>
        </p:nvSpPr>
        <p:spPr>
          <a:xfrm>
            <a:off x="7749187" y="3505813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5108" name="Google Shape;5108;p218"/>
          <p:cNvSpPr/>
          <p:nvPr/>
        </p:nvSpPr>
        <p:spPr>
          <a:xfrm>
            <a:off x="7846050" y="430960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cxnSp>
        <p:nvCxnSpPr>
          <p:cNvPr id="5109" name="Google Shape;5109;p218"/>
          <p:cNvCxnSpPr>
            <a:stCxn id="5103" idx="6"/>
            <a:endCxn id="5104" idx="2"/>
          </p:cNvCxnSpPr>
          <p:nvPr/>
        </p:nvCxnSpPr>
        <p:spPr>
          <a:xfrm flipH="1" rot="10800000">
            <a:off x="4707175" y="3473720"/>
            <a:ext cx="10596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0" name="Google Shape;5110;p218"/>
          <p:cNvCxnSpPr>
            <a:stCxn id="5103" idx="5"/>
            <a:endCxn id="5105" idx="1"/>
          </p:cNvCxnSpPr>
          <p:nvPr/>
        </p:nvCxnSpPr>
        <p:spPr>
          <a:xfrm>
            <a:off x="4653136" y="3756581"/>
            <a:ext cx="726300" cy="4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1" name="Google Shape;5111;p218"/>
          <p:cNvCxnSpPr>
            <a:stCxn id="5105" idx="7"/>
            <a:endCxn id="5104" idx="4"/>
          </p:cNvCxnSpPr>
          <p:nvPr/>
        </p:nvCxnSpPr>
        <p:spPr>
          <a:xfrm flipH="1" rot="10800000">
            <a:off x="5640321" y="3658249"/>
            <a:ext cx="3111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2" name="Google Shape;5112;p218"/>
          <p:cNvCxnSpPr>
            <a:stCxn id="5104" idx="5"/>
            <a:endCxn id="5106" idx="1"/>
          </p:cNvCxnSpPr>
          <p:nvPr/>
        </p:nvCxnSpPr>
        <p:spPr>
          <a:xfrm>
            <a:off x="6081747" y="3604078"/>
            <a:ext cx="878700" cy="5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3" name="Google Shape;5113;p218"/>
          <p:cNvCxnSpPr>
            <a:endCxn id="5105" idx="6"/>
          </p:cNvCxnSpPr>
          <p:nvPr/>
        </p:nvCxnSpPr>
        <p:spPr>
          <a:xfrm flipH="1">
            <a:off x="5694360" y="4252210"/>
            <a:ext cx="1212000" cy="12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4" name="Google Shape;5114;p218"/>
          <p:cNvCxnSpPr>
            <a:endCxn id="5107" idx="2"/>
          </p:cNvCxnSpPr>
          <p:nvPr/>
        </p:nvCxnSpPr>
        <p:spPr>
          <a:xfrm>
            <a:off x="6135787" y="3473713"/>
            <a:ext cx="16134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5" name="Google Shape;5115;p218"/>
          <p:cNvCxnSpPr>
            <a:stCxn id="5106" idx="7"/>
            <a:endCxn id="5107" idx="3"/>
          </p:cNvCxnSpPr>
          <p:nvPr/>
        </p:nvCxnSpPr>
        <p:spPr>
          <a:xfrm flipH="1" rot="10800000">
            <a:off x="7221414" y="3820774"/>
            <a:ext cx="58170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6" name="Google Shape;5116;p218"/>
          <p:cNvCxnSpPr>
            <a:stCxn id="5106" idx="6"/>
            <a:endCxn id="5108" idx="2"/>
          </p:cNvCxnSpPr>
          <p:nvPr/>
        </p:nvCxnSpPr>
        <p:spPr>
          <a:xfrm>
            <a:off x="7275453" y="4252135"/>
            <a:ext cx="5706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7" name="Google Shape;5117;p218"/>
          <p:cNvSpPr txBox="1"/>
          <p:nvPr/>
        </p:nvSpPr>
        <p:spPr>
          <a:xfrm>
            <a:off x="4951239" y="324098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5118" name="Google Shape;5118;p218"/>
          <p:cNvSpPr txBox="1"/>
          <p:nvPr/>
        </p:nvSpPr>
        <p:spPr>
          <a:xfrm>
            <a:off x="4653254" y="394130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5119" name="Google Shape;5119;p218"/>
          <p:cNvSpPr txBox="1"/>
          <p:nvPr/>
        </p:nvSpPr>
        <p:spPr>
          <a:xfrm>
            <a:off x="5424835" y="3712565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5120" name="Google Shape;5120;p218"/>
          <p:cNvSpPr txBox="1"/>
          <p:nvPr/>
        </p:nvSpPr>
        <p:spPr>
          <a:xfrm>
            <a:off x="6135881" y="429042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121" name="Google Shape;5121;p218"/>
          <p:cNvSpPr txBox="1"/>
          <p:nvPr/>
        </p:nvSpPr>
        <p:spPr>
          <a:xfrm>
            <a:off x="6349542" y="3604207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122" name="Google Shape;5122;p218"/>
          <p:cNvSpPr txBox="1"/>
          <p:nvPr/>
        </p:nvSpPr>
        <p:spPr>
          <a:xfrm>
            <a:off x="6801995" y="332068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5123" name="Google Shape;5123;p218"/>
          <p:cNvSpPr txBox="1"/>
          <p:nvPr/>
        </p:nvSpPr>
        <p:spPr>
          <a:xfrm>
            <a:off x="7244363" y="372848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5124" name="Google Shape;5124;p218"/>
          <p:cNvSpPr txBox="1"/>
          <p:nvPr/>
        </p:nvSpPr>
        <p:spPr>
          <a:xfrm>
            <a:off x="7323901" y="427849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graphicFrame>
        <p:nvGraphicFramePr>
          <p:cNvPr id="5125" name="Google Shape;5125;p218"/>
          <p:cNvGraphicFramePr/>
          <p:nvPr/>
        </p:nvGraphicFramePr>
        <p:xfrm>
          <a:off x="4603975" y="221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477900"/>
                <a:gridCol w="477900"/>
                <a:gridCol w="477900"/>
                <a:gridCol w="477900"/>
                <a:gridCol w="477900"/>
                <a:gridCol w="477900"/>
                <a:gridCol w="477900"/>
              </a:tblGrid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dis[i]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0000"/>
                          </a:solidFill>
                        </a:rPr>
                        <a:t>8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INF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26" name="Google Shape;5126;p218"/>
          <p:cNvGraphicFramePr/>
          <p:nvPr/>
        </p:nvGraphicFramePr>
        <p:xfrm>
          <a:off x="881225" y="18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987100"/>
                <a:gridCol w="987100"/>
                <a:gridCol w="987100"/>
              </a:tblGrid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u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v</a:t>
                      </a:r>
                      <a:endParaRPr b="1" sz="10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w</a:t>
                      </a:r>
                      <a:endParaRPr b="1"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9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6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6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27" name="Google Shape;5127;p218"/>
          <p:cNvSpPr txBox="1"/>
          <p:nvPr/>
        </p:nvSpPr>
        <p:spPr>
          <a:xfrm>
            <a:off x="311700" y="1372125"/>
            <a:ext cx="79032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對第六條邊做relaxation操作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31" name="Shape 5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Google Shape;5132;p219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正權重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的最短路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133" name="Google Shape;5133;p219"/>
          <p:cNvSpPr/>
          <p:nvPr/>
        </p:nvSpPr>
        <p:spPr>
          <a:xfrm>
            <a:off x="4338175" y="344162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5134" name="Google Shape;5134;p219"/>
          <p:cNvSpPr/>
          <p:nvPr/>
        </p:nvSpPr>
        <p:spPr>
          <a:xfrm>
            <a:off x="5766786" y="3289117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135" name="Google Shape;5135;p219"/>
          <p:cNvSpPr/>
          <p:nvPr/>
        </p:nvSpPr>
        <p:spPr>
          <a:xfrm>
            <a:off x="5325360" y="418801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136" name="Google Shape;5136;p219"/>
          <p:cNvSpPr/>
          <p:nvPr/>
        </p:nvSpPr>
        <p:spPr>
          <a:xfrm>
            <a:off x="6906453" y="4067635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5137" name="Google Shape;5137;p219"/>
          <p:cNvSpPr/>
          <p:nvPr/>
        </p:nvSpPr>
        <p:spPr>
          <a:xfrm>
            <a:off x="7749187" y="3505813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5138" name="Google Shape;5138;p219"/>
          <p:cNvSpPr/>
          <p:nvPr/>
        </p:nvSpPr>
        <p:spPr>
          <a:xfrm>
            <a:off x="7846050" y="430960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cxnSp>
        <p:nvCxnSpPr>
          <p:cNvPr id="5139" name="Google Shape;5139;p219"/>
          <p:cNvCxnSpPr>
            <a:stCxn id="5133" idx="6"/>
            <a:endCxn id="5134" idx="2"/>
          </p:cNvCxnSpPr>
          <p:nvPr/>
        </p:nvCxnSpPr>
        <p:spPr>
          <a:xfrm flipH="1" rot="10800000">
            <a:off x="4707175" y="3473720"/>
            <a:ext cx="10596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0" name="Google Shape;5140;p219"/>
          <p:cNvCxnSpPr>
            <a:stCxn id="5133" idx="5"/>
            <a:endCxn id="5135" idx="1"/>
          </p:cNvCxnSpPr>
          <p:nvPr/>
        </p:nvCxnSpPr>
        <p:spPr>
          <a:xfrm>
            <a:off x="4653136" y="3756581"/>
            <a:ext cx="726300" cy="4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1" name="Google Shape;5141;p219"/>
          <p:cNvCxnSpPr>
            <a:stCxn id="5135" idx="7"/>
            <a:endCxn id="5134" idx="4"/>
          </p:cNvCxnSpPr>
          <p:nvPr/>
        </p:nvCxnSpPr>
        <p:spPr>
          <a:xfrm flipH="1" rot="10800000">
            <a:off x="5640321" y="3658249"/>
            <a:ext cx="3111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2" name="Google Shape;5142;p219"/>
          <p:cNvCxnSpPr>
            <a:stCxn id="5134" idx="5"/>
            <a:endCxn id="5136" idx="1"/>
          </p:cNvCxnSpPr>
          <p:nvPr/>
        </p:nvCxnSpPr>
        <p:spPr>
          <a:xfrm>
            <a:off x="6081747" y="3604078"/>
            <a:ext cx="878700" cy="5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3" name="Google Shape;5143;p219"/>
          <p:cNvCxnSpPr>
            <a:endCxn id="5135" idx="6"/>
          </p:cNvCxnSpPr>
          <p:nvPr/>
        </p:nvCxnSpPr>
        <p:spPr>
          <a:xfrm flipH="1">
            <a:off x="5694360" y="4252210"/>
            <a:ext cx="1212000" cy="1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4" name="Google Shape;5144;p219"/>
          <p:cNvCxnSpPr>
            <a:endCxn id="5137" idx="2"/>
          </p:cNvCxnSpPr>
          <p:nvPr/>
        </p:nvCxnSpPr>
        <p:spPr>
          <a:xfrm>
            <a:off x="6135787" y="3473713"/>
            <a:ext cx="16134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5" name="Google Shape;5145;p219"/>
          <p:cNvCxnSpPr>
            <a:stCxn id="5136" idx="7"/>
            <a:endCxn id="5137" idx="3"/>
          </p:cNvCxnSpPr>
          <p:nvPr/>
        </p:nvCxnSpPr>
        <p:spPr>
          <a:xfrm flipH="1" rot="10800000">
            <a:off x="7221414" y="3820774"/>
            <a:ext cx="581700" cy="300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6" name="Google Shape;5146;p219"/>
          <p:cNvCxnSpPr>
            <a:stCxn id="5136" idx="6"/>
            <a:endCxn id="5138" idx="2"/>
          </p:cNvCxnSpPr>
          <p:nvPr/>
        </p:nvCxnSpPr>
        <p:spPr>
          <a:xfrm>
            <a:off x="7275453" y="4252135"/>
            <a:ext cx="5706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47" name="Google Shape;5147;p219"/>
          <p:cNvSpPr txBox="1"/>
          <p:nvPr/>
        </p:nvSpPr>
        <p:spPr>
          <a:xfrm>
            <a:off x="4951239" y="324098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5148" name="Google Shape;5148;p219"/>
          <p:cNvSpPr txBox="1"/>
          <p:nvPr/>
        </p:nvSpPr>
        <p:spPr>
          <a:xfrm>
            <a:off x="4653254" y="394130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5149" name="Google Shape;5149;p219"/>
          <p:cNvSpPr txBox="1"/>
          <p:nvPr/>
        </p:nvSpPr>
        <p:spPr>
          <a:xfrm>
            <a:off x="5424835" y="3712565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5150" name="Google Shape;5150;p219"/>
          <p:cNvSpPr txBox="1"/>
          <p:nvPr/>
        </p:nvSpPr>
        <p:spPr>
          <a:xfrm>
            <a:off x="6135881" y="429042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151" name="Google Shape;5151;p219"/>
          <p:cNvSpPr txBox="1"/>
          <p:nvPr/>
        </p:nvSpPr>
        <p:spPr>
          <a:xfrm>
            <a:off x="6349542" y="3604207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152" name="Google Shape;5152;p219"/>
          <p:cNvSpPr txBox="1"/>
          <p:nvPr/>
        </p:nvSpPr>
        <p:spPr>
          <a:xfrm>
            <a:off x="6801995" y="332068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5153" name="Google Shape;5153;p219"/>
          <p:cNvSpPr txBox="1"/>
          <p:nvPr/>
        </p:nvSpPr>
        <p:spPr>
          <a:xfrm>
            <a:off x="7244363" y="372848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5154" name="Google Shape;5154;p219"/>
          <p:cNvSpPr txBox="1"/>
          <p:nvPr/>
        </p:nvSpPr>
        <p:spPr>
          <a:xfrm>
            <a:off x="7323901" y="427849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graphicFrame>
        <p:nvGraphicFramePr>
          <p:cNvPr id="5155" name="Google Shape;5155;p219"/>
          <p:cNvGraphicFramePr/>
          <p:nvPr/>
        </p:nvGraphicFramePr>
        <p:xfrm>
          <a:off x="4603975" y="221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477900"/>
                <a:gridCol w="477900"/>
                <a:gridCol w="477900"/>
                <a:gridCol w="477900"/>
                <a:gridCol w="477900"/>
                <a:gridCol w="477900"/>
                <a:gridCol w="477900"/>
              </a:tblGrid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dis[i]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0000"/>
                          </a:solidFill>
                        </a:rPr>
                        <a:t>10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INF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56" name="Google Shape;5156;p219"/>
          <p:cNvGraphicFramePr/>
          <p:nvPr/>
        </p:nvGraphicFramePr>
        <p:xfrm>
          <a:off x="881225" y="18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987100"/>
                <a:gridCol w="987100"/>
                <a:gridCol w="987100"/>
              </a:tblGrid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u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v</a:t>
                      </a:r>
                      <a:endParaRPr b="1" sz="10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w</a:t>
                      </a:r>
                      <a:endParaRPr b="1"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9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6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6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57" name="Google Shape;5157;p219"/>
          <p:cNvSpPr txBox="1"/>
          <p:nvPr/>
        </p:nvSpPr>
        <p:spPr>
          <a:xfrm>
            <a:off x="311700" y="1372125"/>
            <a:ext cx="79032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對第七條邊做relaxation操作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61" name="Shape 5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2" name="Google Shape;5162;p220"/>
          <p:cNvSpPr txBox="1"/>
          <p:nvPr/>
        </p:nvSpPr>
        <p:spPr>
          <a:xfrm>
            <a:off x="7323901" y="427849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5163" name="Google Shape;5163;p220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正權重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的最短路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164" name="Google Shape;5164;p220"/>
          <p:cNvSpPr/>
          <p:nvPr/>
        </p:nvSpPr>
        <p:spPr>
          <a:xfrm>
            <a:off x="4338175" y="344162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5165" name="Google Shape;5165;p220"/>
          <p:cNvSpPr/>
          <p:nvPr/>
        </p:nvSpPr>
        <p:spPr>
          <a:xfrm>
            <a:off x="5766786" y="3289117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166" name="Google Shape;5166;p220"/>
          <p:cNvSpPr/>
          <p:nvPr/>
        </p:nvSpPr>
        <p:spPr>
          <a:xfrm>
            <a:off x="5325360" y="418801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167" name="Google Shape;5167;p220"/>
          <p:cNvSpPr/>
          <p:nvPr/>
        </p:nvSpPr>
        <p:spPr>
          <a:xfrm>
            <a:off x="6906453" y="4067635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5168" name="Google Shape;5168;p220"/>
          <p:cNvSpPr/>
          <p:nvPr/>
        </p:nvSpPr>
        <p:spPr>
          <a:xfrm>
            <a:off x="7749187" y="3505813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5169" name="Google Shape;5169;p220"/>
          <p:cNvSpPr/>
          <p:nvPr/>
        </p:nvSpPr>
        <p:spPr>
          <a:xfrm>
            <a:off x="7846050" y="430960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cxnSp>
        <p:nvCxnSpPr>
          <p:cNvPr id="5170" name="Google Shape;5170;p220"/>
          <p:cNvCxnSpPr>
            <a:stCxn id="5164" idx="6"/>
            <a:endCxn id="5165" idx="2"/>
          </p:cNvCxnSpPr>
          <p:nvPr/>
        </p:nvCxnSpPr>
        <p:spPr>
          <a:xfrm flipH="1" rot="10800000">
            <a:off x="4707175" y="3473720"/>
            <a:ext cx="10596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1" name="Google Shape;5171;p220"/>
          <p:cNvCxnSpPr>
            <a:stCxn id="5164" idx="5"/>
            <a:endCxn id="5166" idx="1"/>
          </p:cNvCxnSpPr>
          <p:nvPr/>
        </p:nvCxnSpPr>
        <p:spPr>
          <a:xfrm>
            <a:off x="4653136" y="3756581"/>
            <a:ext cx="726300" cy="4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2" name="Google Shape;5172;p220"/>
          <p:cNvCxnSpPr>
            <a:stCxn id="5166" idx="7"/>
            <a:endCxn id="5165" idx="4"/>
          </p:cNvCxnSpPr>
          <p:nvPr/>
        </p:nvCxnSpPr>
        <p:spPr>
          <a:xfrm flipH="1" rot="10800000">
            <a:off x="5640321" y="3658249"/>
            <a:ext cx="3111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3" name="Google Shape;5173;p220"/>
          <p:cNvCxnSpPr>
            <a:stCxn id="5165" idx="5"/>
            <a:endCxn id="5167" idx="1"/>
          </p:cNvCxnSpPr>
          <p:nvPr/>
        </p:nvCxnSpPr>
        <p:spPr>
          <a:xfrm>
            <a:off x="6081747" y="3604078"/>
            <a:ext cx="878700" cy="5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4" name="Google Shape;5174;p220"/>
          <p:cNvCxnSpPr>
            <a:endCxn id="5166" idx="6"/>
          </p:cNvCxnSpPr>
          <p:nvPr/>
        </p:nvCxnSpPr>
        <p:spPr>
          <a:xfrm flipH="1">
            <a:off x="5694360" y="4252210"/>
            <a:ext cx="1212000" cy="1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5" name="Google Shape;5175;p220"/>
          <p:cNvCxnSpPr>
            <a:endCxn id="5168" idx="2"/>
          </p:cNvCxnSpPr>
          <p:nvPr/>
        </p:nvCxnSpPr>
        <p:spPr>
          <a:xfrm>
            <a:off x="6135787" y="3473713"/>
            <a:ext cx="16134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6" name="Google Shape;5176;p220"/>
          <p:cNvCxnSpPr>
            <a:stCxn id="5167" idx="7"/>
            <a:endCxn id="5168" idx="3"/>
          </p:cNvCxnSpPr>
          <p:nvPr/>
        </p:nvCxnSpPr>
        <p:spPr>
          <a:xfrm flipH="1" rot="10800000">
            <a:off x="7221414" y="3820774"/>
            <a:ext cx="58170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7" name="Google Shape;5177;p220"/>
          <p:cNvCxnSpPr>
            <a:stCxn id="5167" idx="6"/>
            <a:endCxn id="5169" idx="2"/>
          </p:cNvCxnSpPr>
          <p:nvPr/>
        </p:nvCxnSpPr>
        <p:spPr>
          <a:xfrm>
            <a:off x="7275453" y="4252135"/>
            <a:ext cx="570600" cy="242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8" name="Google Shape;5178;p220"/>
          <p:cNvSpPr txBox="1"/>
          <p:nvPr/>
        </p:nvSpPr>
        <p:spPr>
          <a:xfrm>
            <a:off x="4951239" y="324098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5179" name="Google Shape;5179;p220"/>
          <p:cNvSpPr txBox="1"/>
          <p:nvPr/>
        </p:nvSpPr>
        <p:spPr>
          <a:xfrm>
            <a:off x="4653254" y="394130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5180" name="Google Shape;5180;p220"/>
          <p:cNvSpPr txBox="1"/>
          <p:nvPr/>
        </p:nvSpPr>
        <p:spPr>
          <a:xfrm>
            <a:off x="5424835" y="3712565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5181" name="Google Shape;5181;p220"/>
          <p:cNvSpPr txBox="1"/>
          <p:nvPr/>
        </p:nvSpPr>
        <p:spPr>
          <a:xfrm>
            <a:off x="6135881" y="429042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182" name="Google Shape;5182;p220"/>
          <p:cNvSpPr txBox="1"/>
          <p:nvPr/>
        </p:nvSpPr>
        <p:spPr>
          <a:xfrm>
            <a:off x="6349542" y="3604207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183" name="Google Shape;5183;p220"/>
          <p:cNvSpPr txBox="1"/>
          <p:nvPr/>
        </p:nvSpPr>
        <p:spPr>
          <a:xfrm>
            <a:off x="6801995" y="332068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5184" name="Google Shape;5184;p220"/>
          <p:cNvSpPr txBox="1"/>
          <p:nvPr/>
        </p:nvSpPr>
        <p:spPr>
          <a:xfrm>
            <a:off x="7244363" y="372848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graphicFrame>
        <p:nvGraphicFramePr>
          <p:cNvPr id="5185" name="Google Shape;5185;p220"/>
          <p:cNvGraphicFramePr/>
          <p:nvPr/>
        </p:nvGraphicFramePr>
        <p:xfrm>
          <a:off x="4603975" y="221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477900"/>
                <a:gridCol w="477900"/>
                <a:gridCol w="477900"/>
                <a:gridCol w="477900"/>
                <a:gridCol w="477900"/>
                <a:gridCol w="477900"/>
                <a:gridCol w="477900"/>
              </a:tblGrid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dis[i]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0000"/>
                          </a:solidFill>
                        </a:rPr>
                        <a:t>10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86" name="Google Shape;5186;p220"/>
          <p:cNvGraphicFramePr/>
          <p:nvPr/>
        </p:nvGraphicFramePr>
        <p:xfrm>
          <a:off x="881225" y="18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987100"/>
                <a:gridCol w="987100"/>
                <a:gridCol w="987100"/>
              </a:tblGrid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u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v</a:t>
                      </a:r>
                      <a:endParaRPr b="1" sz="10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w</a:t>
                      </a:r>
                      <a:endParaRPr b="1"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9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6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6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87" name="Google Shape;5187;p220"/>
          <p:cNvSpPr txBox="1"/>
          <p:nvPr/>
        </p:nvSpPr>
        <p:spPr>
          <a:xfrm>
            <a:off x="311700" y="1372125"/>
            <a:ext cx="79032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對第八條邊做relaxation操作，完成第一個回合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91" name="Shape 5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2" name="Google Shape;5192;p221"/>
          <p:cNvSpPr txBox="1"/>
          <p:nvPr/>
        </p:nvSpPr>
        <p:spPr>
          <a:xfrm>
            <a:off x="7323901" y="427849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5193" name="Google Shape;5193;p221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正權重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的最短路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194" name="Google Shape;5194;p221"/>
          <p:cNvSpPr/>
          <p:nvPr/>
        </p:nvSpPr>
        <p:spPr>
          <a:xfrm>
            <a:off x="4338175" y="344162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5195" name="Google Shape;5195;p221"/>
          <p:cNvSpPr/>
          <p:nvPr/>
        </p:nvSpPr>
        <p:spPr>
          <a:xfrm>
            <a:off x="5766786" y="3289117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196" name="Google Shape;5196;p221"/>
          <p:cNvSpPr/>
          <p:nvPr/>
        </p:nvSpPr>
        <p:spPr>
          <a:xfrm>
            <a:off x="5325360" y="418801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197" name="Google Shape;5197;p221"/>
          <p:cNvSpPr/>
          <p:nvPr/>
        </p:nvSpPr>
        <p:spPr>
          <a:xfrm>
            <a:off x="6906453" y="4067635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5198" name="Google Shape;5198;p221"/>
          <p:cNvSpPr/>
          <p:nvPr/>
        </p:nvSpPr>
        <p:spPr>
          <a:xfrm>
            <a:off x="7749187" y="3505813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5199" name="Google Shape;5199;p221"/>
          <p:cNvSpPr/>
          <p:nvPr/>
        </p:nvSpPr>
        <p:spPr>
          <a:xfrm>
            <a:off x="7846050" y="4309600"/>
            <a:ext cx="369000" cy="3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cxnSp>
        <p:nvCxnSpPr>
          <p:cNvPr id="5200" name="Google Shape;5200;p221"/>
          <p:cNvCxnSpPr>
            <a:stCxn id="5194" idx="6"/>
            <a:endCxn id="5195" idx="2"/>
          </p:cNvCxnSpPr>
          <p:nvPr/>
        </p:nvCxnSpPr>
        <p:spPr>
          <a:xfrm flipH="1" rot="10800000">
            <a:off x="4707175" y="3473720"/>
            <a:ext cx="10596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1" name="Google Shape;5201;p221"/>
          <p:cNvCxnSpPr>
            <a:stCxn id="5194" idx="5"/>
            <a:endCxn id="5196" idx="1"/>
          </p:cNvCxnSpPr>
          <p:nvPr/>
        </p:nvCxnSpPr>
        <p:spPr>
          <a:xfrm>
            <a:off x="4653136" y="3756581"/>
            <a:ext cx="726300" cy="4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2" name="Google Shape;5202;p221"/>
          <p:cNvCxnSpPr>
            <a:stCxn id="5196" idx="7"/>
            <a:endCxn id="5195" idx="4"/>
          </p:cNvCxnSpPr>
          <p:nvPr/>
        </p:nvCxnSpPr>
        <p:spPr>
          <a:xfrm flipH="1" rot="10800000">
            <a:off x="5640321" y="3658249"/>
            <a:ext cx="3111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3" name="Google Shape;5203;p221"/>
          <p:cNvCxnSpPr>
            <a:stCxn id="5195" idx="5"/>
            <a:endCxn id="5197" idx="1"/>
          </p:cNvCxnSpPr>
          <p:nvPr/>
        </p:nvCxnSpPr>
        <p:spPr>
          <a:xfrm>
            <a:off x="6081747" y="3604078"/>
            <a:ext cx="878700" cy="5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4" name="Google Shape;5204;p221"/>
          <p:cNvCxnSpPr>
            <a:endCxn id="5196" idx="6"/>
          </p:cNvCxnSpPr>
          <p:nvPr/>
        </p:nvCxnSpPr>
        <p:spPr>
          <a:xfrm flipH="1">
            <a:off x="5694360" y="4252210"/>
            <a:ext cx="1212000" cy="1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5" name="Google Shape;5205;p221"/>
          <p:cNvCxnSpPr>
            <a:endCxn id="5198" idx="2"/>
          </p:cNvCxnSpPr>
          <p:nvPr/>
        </p:nvCxnSpPr>
        <p:spPr>
          <a:xfrm>
            <a:off x="6135787" y="3473713"/>
            <a:ext cx="16134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6" name="Google Shape;5206;p221"/>
          <p:cNvCxnSpPr>
            <a:stCxn id="5197" idx="7"/>
            <a:endCxn id="5198" idx="3"/>
          </p:cNvCxnSpPr>
          <p:nvPr/>
        </p:nvCxnSpPr>
        <p:spPr>
          <a:xfrm flipH="1" rot="10800000">
            <a:off x="7221414" y="3820774"/>
            <a:ext cx="58170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7" name="Google Shape;5207;p221"/>
          <p:cNvCxnSpPr>
            <a:stCxn id="5197" idx="6"/>
            <a:endCxn id="5199" idx="2"/>
          </p:cNvCxnSpPr>
          <p:nvPr/>
        </p:nvCxnSpPr>
        <p:spPr>
          <a:xfrm>
            <a:off x="7275453" y="4252135"/>
            <a:ext cx="570600" cy="242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08" name="Google Shape;5208;p221"/>
          <p:cNvSpPr txBox="1"/>
          <p:nvPr/>
        </p:nvSpPr>
        <p:spPr>
          <a:xfrm>
            <a:off x="4951239" y="324098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5209" name="Google Shape;5209;p221"/>
          <p:cNvSpPr txBox="1"/>
          <p:nvPr/>
        </p:nvSpPr>
        <p:spPr>
          <a:xfrm>
            <a:off x="4653254" y="394130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5210" name="Google Shape;5210;p221"/>
          <p:cNvSpPr txBox="1"/>
          <p:nvPr/>
        </p:nvSpPr>
        <p:spPr>
          <a:xfrm>
            <a:off x="5424835" y="3712565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5211" name="Google Shape;5211;p221"/>
          <p:cNvSpPr txBox="1"/>
          <p:nvPr/>
        </p:nvSpPr>
        <p:spPr>
          <a:xfrm>
            <a:off x="6135881" y="4290429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212" name="Google Shape;5212;p221"/>
          <p:cNvSpPr txBox="1"/>
          <p:nvPr/>
        </p:nvSpPr>
        <p:spPr>
          <a:xfrm>
            <a:off x="6349542" y="3604207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213" name="Google Shape;5213;p221"/>
          <p:cNvSpPr txBox="1"/>
          <p:nvPr/>
        </p:nvSpPr>
        <p:spPr>
          <a:xfrm>
            <a:off x="6801995" y="3320688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5214" name="Google Shape;5214;p221"/>
          <p:cNvSpPr txBox="1"/>
          <p:nvPr/>
        </p:nvSpPr>
        <p:spPr>
          <a:xfrm>
            <a:off x="7244363" y="3728486"/>
            <a:ext cx="47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graphicFrame>
        <p:nvGraphicFramePr>
          <p:cNvPr id="5215" name="Google Shape;5215;p221"/>
          <p:cNvGraphicFramePr/>
          <p:nvPr/>
        </p:nvGraphicFramePr>
        <p:xfrm>
          <a:off x="4603975" y="221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477900"/>
                <a:gridCol w="477900"/>
                <a:gridCol w="477900"/>
                <a:gridCol w="477900"/>
                <a:gridCol w="477900"/>
                <a:gridCol w="477900"/>
                <a:gridCol w="477900"/>
              </a:tblGrid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dis[i]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16" name="Google Shape;5216;p221"/>
          <p:cNvGraphicFramePr/>
          <p:nvPr/>
        </p:nvGraphicFramePr>
        <p:xfrm>
          <a:off x="881225" y="18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987100"/>
                <a:gridCol w="987100"/>
                <a:gridCol w="987100"/>
              </a:tblGrid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u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v</a:t>
                      </a:r>
                      <a:endParaRPr b="1" sz="10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w</a:t>
                      </a:r>
                      <a:endParaRPr b="1"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9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6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6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2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5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17" name="Google Shape;5217;p221"/>
          <p:cNvSpPr txBox="1"/>
          <p:nvPr/>
        </p:nvSpPr>
        <p:spPr>
          <a:xfrm>
            <a:off x="311700" y="1372125"/>
            <a:ext cx="79032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對第八條邊做relaxation操作，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完成第n - 1個回合</a:t>
            </a: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，結束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3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圖的存法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比較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00" name="Google Shape;500;p33"/>
          <p:cNvSpPr txBox="1"/>
          <p:nvPr>
            <p:ph idx="1" type="body"/>
          </p:nvPr>
        </p:nvSpPr>
        <p:spPr>
          <a:xfrm>
            <a:off x="311700" y="14665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鄰接串列 Adjacency list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空間複雜度 O(V + E)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鄰接矩陣 Adjacency matrix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空間複雜度 O(V^2)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邊列表 Edge list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空間複雜度 O(E)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21" name="Shape 5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" name="Google Shape;5222;p222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 (code)</a:t>
            </a:r>
            <a:endParaRPr sz="4800">
              <a:solidFill>
                <a:srgbClr val="63B2BB"/>
              </a:solidFill>
            </a:endParaRPr>
          </a:p>
        </p:txBody>
      </p:sp>
      <p:pic>
        <p:nvPicPr>
          <p:cNvPr id="5223" name="Google Shape;5223;p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9225"/>
            <a:ext cx="8839200" cy="3065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27" name="Shape 5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8" name="Google Shape;5228;p223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229" name="Google Shape;5229;p223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為什麼最多要做 n - 1 次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33" name="Shape 5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4" name="Google Shape;5234;p224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235" name="Google Shape;5235;p224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為什麼最多要做 n - 1 次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n 個點的圖中的路徑最多經過 n 個點 (每個點都走到)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39" name="Shape 5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0" name="Google Shape;5240;p225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241" name="Google Shape;5241;p225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為什麼最多要做 n - 1 次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n 個點的圖中的路徑最多經過 n 個點 (每個點都走到)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每一次relaxation最多讓當前最短路徑多增加一個點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45" name="Shape 5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6" name="Google Shape;5246;p226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247" name="Google Shape;5247;p226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為什麼最多要做 n - 1 次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n 個點的圖中的路徑最多經過 n 個點 (每個點都走到)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每一次relaxation最多讓當前最短路徑多增加一個點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因此每個點最多需要做 n - 1 次的relaxation才會形成 n 個點的路徑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51" name="Shape 5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2" name="Google Shape;5252;p227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253" name="Google Shape;5253;p227"/>
          <p:cNvSpPr/>
          <p:nvPr/>
        </p:nvSpPr>
        <p:spPr>
          <a:xfrm>
            <a:off x="4990800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5254" name="Google Shape;5254;p227"/>
          <p:cNvSpPr/>
          <p:nvPr/>
        </p:nvSpPr>
        <p:spPr>
          <a:xfrm>
            <a:off x="5883038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255" name="Google Shape;5255;p227"/>
          <p:cNvSpPr/>
          <p:nvPr/>
        </p:nvSpPr>
        <p:spPr>
          <a:xfrm>
            <a:off x="6737100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256" name="Google Shape;5256;p227"/>
          <p:cNvSpPr/>
          <p:nvPr/>
        </p:nvSpPr>
        <p:spPr>
          <a:xfrm>
            <a:off x="7634125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5257" name="Google Shape;5257;p227"/>
          <p:cNvCxnSpPr>
            <a:stCxn id="5253" idx="6"/>
            <a:endCxn id="5254" idx="2"/>
          </p:cNvCxnSpPr>
          <p:nvPr/>
        </p:nvCxnSpPr>
        <p:spPr>
          <a:xfrm>
            <a:off x="5420100" y="2953475"/>
            <a:ext cx="4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8" name="Google Shape;5258;p227"/>
          <p:cNvCxnSpPr>
            <a:stCxn id="5254" idx="6"/>
            <a:endCxn id="5255" idx="2"/>
          </p:cNvCxnSpPr>
          <p:nvPr/>
        </p:nvCxnSpPr>
        <p:spPr>
          <a:xfrm>
            <a:off x="6312338" y="2953475"/>
            <a:ext cx="42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9" name="Google Shape;5259;p227"/>
          <p:cNvCxnSpPr>
            <a:stCxn id="5255" idx="6"/>
            <a:endCxn id="5256" idx="2"/>
          </p:cNvCxnSpPr>
          <p:nvPr/>
        </p:nvCxnSpPr>
        <p:spPr>
          <a:xfrm>
            <a:off x="7166400" y="2953475"/>
            <a:ext cx="4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260" name="Google Shape;5260;p227"/>
          <p:cNvGraphicFramePr/>
          <p:nvPr/>
        </p:nvGraphicFramePr>
        <p:xfrm>
          <a:off x="4990800" y="36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614525"/>
                <a:gridCol w="614525"/>
                <a:gridCol w="614525"/>
                <a:gridCol w="614525"/>
                <a:gridCol w="614525"/>
              </a:tblGrid>
              <a:tr h="24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/>
                </a:tc>
              </a:tr>
              <a:tr h="24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dis[i]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INF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INF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INF</a:t>
                      </a:r>
                      <a:endParaRPr sz="14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5261" name="Google Shape;5261;p227"/>
          <p:cNvGraphicFramePr/>
          <p:nvPr/>
        </p:nvGraphicFramePr>
        <p:xfrm>
          <a:off x="1020050" y="277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801875"/>
                <a:gridCol w="801875"/>
                <a:gridCol w="801875"/>
              </a:tblGrid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u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v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w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62" name="Google Shape;5262;p227"/>
          <p:cNvSpPr txBox="1"/>
          <p:nvPr/>
        </p:nvSpPr>
        <p:spPr>
          <a:xfrm>
            <a:off x="70090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263" name="Google Shape;5263;p227"/>
          <p:cNvSpPr txBox="1"/>
          <p:nvPr/>
        </p:nvSpPr>
        <p:spPr>
          <a:xfrm>
            <a:off x="60929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264" name="Google Shape;5264;p227"/>
          <p:cNvSpPr txBox="1"/>
          <p:nvPr/>
        </p:nvSpPr>
        <p:spPr>
          <a:xfrm>
            <a:off x="52603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265" name="Google Shape;5265;p227"/>
          <p:cNvSpPr txBox="1"/>
          <p:nvPr/>
        </p:nvSpPr>
        <p:spPr>
          <a:xfrm>
            <a:off x="311700" y="1400875"/>
            <a:ext cx="76818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對這張圖做Bellman Ford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69" name="Shape 5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0" name="Google Shape;5270;p228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271" name="Google Shape;5271;p228"/>
          <p:cNvSpPr/>
          <p:nvPr/>
        </p:nvSpPr>
        <p:spPr>
          <a:xfrm>
            <a:off x="4990800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5272" name="Google Shape;5272;p228"/>
          <p:cNvSpPr/>
          <p:nvPr/>
        </p:nvSpPr>
        <p:spPr>
          <a:xfrm>
            <a:off x="5883038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273" name="Google Shape;5273;p228"/>
          <p:cNvSpPr/>
          <p:nvPr/>
        </p:nvSpPr>
        <p:spPr>
          <a:xfrm>
            <a:off x="6737100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274" name="Google Shape;5274;p228"/>
          <p:cNvSpPr/>
          <p:nvPr/>
        </p:nvSpPr>
        <p:spPr>
          <a:xfrm>
            <a:off x="7634125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5275" name="Google Shape;5275;p228"/>
          <p:cNvCxnSpPr>
            <a:stCxn id="5271" idx="6"/>
            <a:endCxn id="5272" idx="2"/>
          </p:cNvCxnSpPr>
          <p:nvPr/>
        </p:nvCxnSpPr>
        <p:spPr>
          <a:xfrm>
            <a:off x="5420100" y="2953475"/>
            <a:ext cx="4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6" name="Google Shape;5276;p228"/>
          <p:cNvCxnSpPr>
            <a:stCxn id="5272" idx="6"/>
            <a:endCxn id="5273" idx="2"/>
          </p:cNvCxnSpPr>
          <p:nvPr/>
        </p:nvCxnSpPr>
        <p:spPr>
          <a:xfrm>
            <a:off x="6312338" y="2953475"/>
            <a:ext cx="42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7" name="Google Shape;5277;p228"/>
          <p:cNvCxnSpPr>
            <a:stCxn id="5273" idx="6"/>
            <a:endCxn id="5274" idx="2"/>
          </p:cNvCxnSpPr>
          <p:nvPr/>
        </p:nvCxnSpPr>
        <p:spPr>
          <a:xfrm>
            <a:off x="7166400" y="2953475"/>
            <a:ext cx="467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278" name="Google Shape;5278;p228"/>
          <p:cNvGraphicFramePr/>
          <p:nvPr/>
        </p:nvGraphicFramePr>
        <p:xfrm>
          <a:off x="4990800" y="36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614525"/>
                <a:gridCol w="614525"/>
                <a:gridCol w="614525"/>
                <a:gridCol w="614525"/>
                <a:gridCol w="614525"/>
              </a:tblGrid>
              <a:tr h="24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/>
                </a:tc>
              </a:tr>
              <a:tr h="24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dis[i]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INF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INF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FF0000"/>
                          </a:solidFill>
                        </a:rPr>
                        <a:t>INF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5279" name="Google Shape;5279;p228"/>
          <p:cNvGraphicFramePr/>
          <p:nvPr/>
        </p:nvGraphicFramePr>
        <p:xfrm>
          <a:off x="1020050" y="277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801875"/>
                <a:gridCol w="801875"/>
                <a:gridCol w="801875"/>
              </a:tblGrid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u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v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w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80" name="Google Shape;5280;p228"/>
          <p:cNvSpPr txBox="1"/>
          <p:nvPr/>
        </p:nvSpPr>
        <p:spPr>
          <a:xfrm>
            <a:off x="70090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281" name="Google Shape;5281;p228"/>
          <p:cNvSpPr txBox="1"/>
          <p:nvPr/>
        </p:nvSpPr>
        <p:spPr>
          <a:xfrm>
            <a:off x="60929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282" name="Google Shape;5282;p228"/>
          <p:cNvSpPr txBox="1"/>
          <p:nvPr/>
        </p:nvSpPr>
        <p:spPr>
          <a:xfrm>
            <a:off x="52603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283" name="Google Shape;5283;p228"/>
          <p:cNvSpPr txBox="1"/>
          <p:nvPr/>
        </p:nvSpPr>
        <p:spPr>
          <a:xfrm>
            <a:off x="311700" y="1400875"/>
            <a:ext cx="76818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對第一條邊做relaxation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87" name="Shape 5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8" name="Google Shape;5288;p229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289" name="Google Shape;5289;p229"/>
          <p:cNvSpPr/>
          <p:nvPr/>
        </p:nvSpPr>
        <p:spPr>
          <a:xfrm>
            <a:off x="4990800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5290" name="Google Shape;5290;p229"/>
          <p:cNvSpPr/>
          <p:nvPr/>
        </p:nvSpPr>
        <p:spPr>
          <a:xfrm>
            <a:off x="5883038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291" name="Google Shape;5291;p229"/>
          <p:cNvSpPr/>
          <p:nvPr/>
        </p:nvSpPr>
        <p:spPr>
          <a:xfrm>
            <a:off x="6737100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292" name="Google Shape;5292;p229"/>
          <p:cNvSpPr/>
          <p:nvPr/>
        </p:nvSpPr>
        <p:spPr>
          <a:xfrm>
            <a:off x="7634125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5293" name="Google Shape;5293;p229"/>
          <p:cNvCxnSpPr>
            <a:stCxn id="5289" idx="6"/>
            <a:endCxn id="5290" idx="2"/>
          </p:cNvCxnSpPr>
          <p:nvPr/>
        </p:nvCxnSpPr>
        <p:spPr>
          <a:xfrm>
            <a:off x="5420100" y="2953475"/>
            <a:ext cx="4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94" name="Google Shape;5294;p229"/>
          <p:cNvCxnSpPr>
            <a:stCxn id="5290" idx="6"/>
            <a:endCxn id="5291" idx="2"/>
          </p:cNvCxnSpPr>
          <p:nvPr/>
        </p:nvCxnSpPr>
        <p:spPr>
          <a:xfrm>
            <a:off x="6312338" y="2953475"/>
            <a:ext cx="424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95" name="Google Shape;5295;p229"/>
          <p:cNvCxnSpPr>
            <a:stCxn id="5291" idx="6"/>
            <a:endCxn id="5292" idx="2"/>
          </p:cNvCxnSpPr>
          <p:nvPr/>
        </p:nvCxnSpPr>
        <p:spPr>
          <a:xfrm>
            <a:off x="7166400" y="2953475"/>
            <a:ext cx="4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296" name="Google Shape;5296;p229"/>
          <p:cNvGraphicFramePr/>
          <p:nvPr/>
        </p:nvGraphicFramePr>
        <p:xfrm>
          <a:off x="4990800" y="36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614525"/>
                <a:gridCol w="614525"/>
                <a:gridCol w="614525"/>
                <a:gridCol w="614525"/>
                <a:gridCol w="614525"/>
              </a:tblGrid>
              <a:tr h="24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/>
                </a:tc>
              </a:tr>
              <a:tr h="24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dis[i]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INF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FF0000"/>
                          </a:solidFill>
                        </a:rPr>
                        <a:t>INF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INF</a:t>
                      </a:r>
                      <a:endParaRPr sz="14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5297" name="Google Shape;5297;p229"/>
          <p:cNvGraphicFramePr/>
          <p:nvPr/>
        </p:nvGraphicFramePr>
        <p:xfrm>
          <a:off x="1020050" y="277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801875"/>
                <a:gridCol w="801875"/>
                <a:gridCol w="801875"/>
              </a:tblGrid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u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v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w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98" name="Google Shape;5298;p229"/>
          <p:cNvSpPr txBox="1"/>
          <p:nvPr/>
        </p:nvSpPr>
        <p:spPr>
          <a:xfrm>
            <a:off x="70090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299" name="Google Shape;5299;p229"/>
          <p:cNvSpPr txBox="1"/>
          <p:nvPr/>
        </p:nvSpPr>
        <p:spPr>
          <a:xfrm>
            <a:off x="60929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300" name="Google Shape;5300;p229"/>
          <p:cNvSpPr txBox="1"/>
          <p:nvPr/>
        </p:nvSpPr>
        <p:spPr>
          <a:xfrm>
            <a:off x="52603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301" name="Google Shape;5301;p229"/>
          <p:cNvSpPr txBox="1"/>
          <p:nvPr/>
        </p:nvSpPr>
        <p:spPr>
          <a:xfrm>
            <a:off x="311700" y="1400875"/>
            <a:ext cx="76818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對第二條邊做relaxation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05" name="Shape 5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6" name="Google Shape;5306;p230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307" name="Google Shape;5307;p230"/>
          <p:cNvSpPr/>
          <p:nvPr/>
        </p:nvSpPr>
        <p:spPr>
          <a:xfrm>
            <a:off x="4990800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5308" name="Google Shape;5308;p230"/>
          <p:cNvSpPr/>
          <p:nvPr/>
        </p:nvSpPr>
        <p:spPr>
          <a:xfrm>
            <a:off x="5883038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309" name="Google Shape;5309;p230"/>
          <p:cNvSpPr/>
          <p:nvPr/>
        </p:nvSpPr>
        <p:spPr>
          <a:xfrm>
            <a:off x="6737100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310" name="Google Shape;5310;p230"/>
          <p:cNvSpPr/>
          <p:nvPr/>
        </p:nvSpPr>
        <p:spPr>
          <a:xfrm>
            <a:off x="7634125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5311" name="Google Shape;5311;p230"/>
          <p:cNvCxnSpPr>
            <a:stCxn id="5307" idx="6"/>
            <a:endCxn id="5308" idx="2"/>
          </p:cNvCxnSpPr>
          <p:nvPr/>
        </p:nvCxnSpPr>
        <p:spPr>
          <a:xfrm>
            <a:off x="5420100" y="2953475"/>
            <a:ext cx="462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2" name="Google Shape;5312;p230"/>
          <p:cNvCxnSpPr>
            <a:stCxn id="5308" idx="6"/>
            <a:endCxn id="5309" idx="2"/>
          </p:cNvCxnSpPr>
          <p:nvPr/>
        </p:nvCxnSpPr>
        <p:spPr>
          <a:xfrm>
            <a:off x="6312338" y="2953475"/>
            <a:ext cx="42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3" name="Google Shape;5313;p230"/>
          <p:cNvCxnSpPr>
            <a:stCxn id="5309" idx="6"/>
            <a:endCxn id="5310" idx="2"/>
          </p:cNvCxnSpPr>
          <p:nvPr/>
        </p:nvCxnSpPr>
        <p:spPr>
          <a:xfrm>
            <a:off x="7166400" y="2953475"/>
            <a:ext cx="4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314" name="Google Shape;5314;p230"/>
          <p:cNvGraphicFramePr/>
          <p:nvPr/>
        </p:nvGraphicFramePr>
        <p:xfrm>
          <a:off x="4990800" y="36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614525"/>
                <a:gridCol w="614525"/>
                <a:gridCol w="614525"/>
                <a:gridCol w="614525"/>
                <a:gridCol w="614525"/>
              </a:tblGrid>
              <a:tr h="24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/>
                </a:tc>
              </a:tr>
              <a:tr h="24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dis[i]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INF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INF</a:t>
                      </a:r>
                      <a:endParaRPr sz="14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5315" name="Google Shape;5315;p230"/>
          <p:cNvGraphicFramePr/>
          <p:nvPr/>
        </p:nvGraphicFramePr>
        <p:xfrm>
          <a:off x="1020050" y="277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801875"/>
                <a:gridCol w="801875"/>
                <a:gridCol w="801875"/>
              </a:tblGrid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u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v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w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16" name="Google Shape;5316;p230"/>
          <p:cNvSpPr txBox="1"/>
          <p:nvPr/>
        </p:nvSpPr>
        <p:spPr>
          <a:xfrm>
            <a:off x="70090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317" name="Google Shape;5317;p230"/>
          <p:cNvSpPr txBox="1"/>
          <p:nvPr/>
        </p:nvSpPr>
        <p:spPr>
          <a:xfrm>
            <a:off x="60929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318" name="Google Shape;5318;p230"/>
          <p:cNvSpPr txBox="1"/>
          <p:nvPr/>
        </p:nvSpPr>
        <p:spPr>
          <a:xfrm>
            <a:off x="52603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319" name="Google Shape;5319;p230"/>
          <p:cNvSpPr txBox="1"/>
          <p:nvPr/>
        </p:nvSpPr>
        <p:spPr>
          <a:xfrm>
            <a:off x="311700" y="1400875"/>
            <a:ext cx="76818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對第三條邊做relaxation，完成第一次迭代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23" name="Shape 5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" name="Google Shape;5324;p231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325" name="Google Shape;5325;p231"/>
          <p:cNvSpPr/>
          <p:nvPr/>
        </p:nvSpPr>
        <p:spPr>
          <a:xfrm>
            <a:off x="4990800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5326" name="Google Shape;5326;p231"/>
          <p:cNvSpPr/>
          <p:nvPr/>
        </p:nvSpPr>
        <p:spPr>
          <a:xfrm>
            <a:off x="5883038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327" name="Google Shape;5327;p231"/>
          <p:cNvSpPr/>
          <p:nvPr/>
        </p:nvSpPr>
        <p:spPr>
          <a:xfrm>
            <a:off x="6737100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328" name="Google Shape;5328;p231"/>
          <p:cNvSpPr/>
          <p:nvPr/>
        </p:nvSpPr>
        <p:spPr>
          <a:xfrm>
            <a:off x="7634125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5329" name="Google Shape;5329;p231"/>
          <p:cNvCxnSpPr>
            <a:stCxn id="5325" idx="6"/>
            <a:endCxn id="5326" idx="2"/>
          </p:cNvCxnSpPr>
          <p:nvPr/>
        </p:nvCxnSpPr>
        <p:spPr>
          <a:xfrm>
            <a:off x="5420100" y="2953475"/>
            <a:ext cx="4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0" name="Google Shape;5330;p231"/>
          <p:cNvCxnSpPr>
            <a:stCxn id="5326" idx="6"/>
            <a:endCxn id="5327" idx="2"/>
          </p:cNvCxnSpPr>
          <p:nvPr/>
        </p:nvCxnSpPr>
        <p:spPr>
          <a:xfrm>
            <a:off x="6312338" y="2953475"/>
            <a:ext cx="42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1" name="Google Shape;5331;p231"/>
          <p:cNvCxnSpPr>
            <a:stCxn id="5327" idx="6"/>
            <a:endCxn id="5328" idx="2"/>
          </p:cNvCxnSpPr>
          <p:nvPr/>
        </p:nvCxnSpPr>
        <p:spPr>
          <a:xfrm>
            <a:off x="7166400" y="2953475"/>
            <a:ext cx="467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332" name="Google Shape;5332;p231"/>
          <p:cNvGraphicFramePr/>
          <p:nvPr/>
        </p:nvGraphicFramePr>
        <p:xfrm>
          <a:off x="4990800" y="36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614525"/>
                <a:gridCol w="614525"/>
                <a:gridCol w="614525"/>
                <a:gridCol w="614525"/>
                <a:gridCol w="614525"/>
              </a:tblGrid>
              <a:tr h="24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/>
                </a:tc>
              </a:tr>
              <a:tr h="24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dis[i]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INF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FF0000"/>
                          </a:solidFill>
                        </a:rPr>
                        <a:t>INF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5333" name="Google Shape;5333;p231"/>
          <p:cNvGraphicFramePr/>
          <p:nvPr/>
        </p:nvGraphicFramePr>
        <p:xfrm>
          <a:off x="1020050" y="277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801875"/>
                <a:gridCol w="801875"/>
                <a:gridCol w="801875"/>
              </a:tblGrid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u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v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w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34" name="Google Shape;5334;p231"/>
          <p:cNvSpPr txBox="1"/>
          <p:nvPr/>
        </p:nvSpPr>
        <p:spPr>
          <a:xfrm>
            <a:off x="70090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335" name="Google Shape;5335;p231"/>
          <p:cNvSpPr txBox="1"/>
          <p:nvPr/>
        </p:nvSpPr>
        <p:spPr>
          <a:xfrm>
            <a:off x="60929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336" name="Google Shape;5336;p231"/>
          <p:cNvSpPr txBox="1"/>
          <p:nvPr/>
        </p:nvSpPr>
        <p:spPr>
          <a:xfrm>
            <a:off x="52603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337" name="Google Shape;5337;p231"/>
          <p:cNvSpPr txBox="1"/>
          <p:nvPr/>
        </p:nvSpPr>
        <p:spPr>
          <a:xfrm>
            <a:off x="311700" y="1400875"/>
            <a:ext cx="76818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對第一條邊做relaxation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4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圖的存法比較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06" name="Google Shape;506;p34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每一種圖的存法都有不一樣的時空複雜度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每一種演算法適合的圖存法也不相同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選擇適合的存法是重要的第一步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41" name="Shape 5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2" name="Google Shape;5342;p232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343" name="Google Shape;5343;p232"/>
          <p:cNvSpPr/>
          <p:nvPr/>
        </p:nvSpPr>
        <p:spPr>
          <a:xfrm>
            <a:off x="4990800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5344" name="Google Shape;5344;p232"/>
          <p:cNvSpPr/>
          <p:nvPr/>
        </p:nvSpPr>
        <p:spPr>
          <a:xfrm>
            <a:off x="5883038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345" name="Google Shape;5345;p232"/>
          <p:cNvSpPr/>
          <p:nvPr/>
        </p:nvSpPr>
        <p:spPr>
          <a:xfrm>
            <a:off x="6737100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346" name="Google Shape;5346;p232"/>
          <p:cNvSpPr/>
          <p:nvPr/>
        </p:nvSpPr>
        <p:spPr>
          <a:xfrm>
            <a:off x="7634125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5347" name="Google Shape;5347;p232"/>
          <p:cNvCxnSpPr>
            <a:stCxn id="5343" idx="6"/>
            <a:endCxn id="5344" idx="2"/>
          </p:cNvCxnSpPr>
          <p:nvPr/>
        </p:nvCxnSpPr>
        <p:spPr>
          <a:xfrm>
            <a:off x="5420100" y="2953475"/>
            <a:ext cx="4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8" name="Google Shape;5348;p232"/>
          <p:cNvCxnSpPr>
            <a:stCxn id="5344" idx="6"/>
            <a:endCxn id="5345" idx="2"/>
          </p:cNvCxnSpPr>
          <p:nvPr/>
        </p:nvCxnSpPr>
        <p:spPr>
          <a:xfrm>
            <a:off x="6312338" y="2953475"/>
            <a:ext cx="424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9" name="Google Shape;5349;p232"/>
          <p:cNvCxnSpPr>
            <a:stCxn id="5345" idx="6"/>
            <a:endCxn id="5346" idx="2"/>
          </p:cNvCxnSpPr>
          <p:nvPr/>
        </p:nvCxnSpPr>
        <p:spPr>
          <a:xfrm>
            <a:off x="7166400" y="2953475"/>
            <a:ext cx="4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350" name="Google Shape;5350;p232"/>
          <p:cNvGraphicFramePr/>
          <p:nvPr/>
        </p:nvGraphicFramePr>
        <p:xfrm>
          <a:off x="4990800" y="36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614525"/>
                <a:gridCol w="614525"/>
                <a:gridCol w="614525"/>
                <a:gridCol w="614525"/>
                <a:gridCol w="614525"/>
              </a:tblGrid>
              <a:tr h="24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/>
                </a:tc>
              </a:tr>
              <a:tr h="24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dis[i]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FF0000"/>
                          </a:solidFill>
                        </a:rPr>
                        <a:t>2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INF</a:t>
                      </a:r>
                      <a:endParaRPr sz="14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5351" name="Google Shape;5351;p232"/>
          <p:cNvGraphicFramePr/>
          <p:nvPr/>
        </p:nvGraphicFramePr>
        <p:xfrm>
          <a:off x="1020050" y="277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801875"/>
                <a:gridCol w="801875"/>
                <a:gridCol w="801875"/>
              </a:tblGrid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u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v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w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52" name="Google Shape;5352;p232"/>
          <p:cNvSpPr txBox="1"/>
          <p:nvPr/>
        </p:nvSpPr>
        <p:spPr>
          <a:xfrm>
            <a:off x="70090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353" name="Google Shape;5353;p232"/>
          <p:cNvSpPr txBox="1"/>
          <p:nvPr/>
        </p:nvSpPr>
        <p:spPr>
          <a:xfrm>
            <a:off x="60929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354" name="Google Shape;5354;p232"/>
          <p:cNvSpPr txBox="1"/>
          <p:nvPr/>
        </p:nvSpPr>
        <p:spPr>
          <a:xfrm>
            <a:off x="52603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355" name="Google Shape;5355;p232"/>
          <p:cNvSpPr txBox="1"/>
          <p:nvPr/>
        </p:nvSpPr>
        <p:spPr>
          <a:xfrm>
            <a:off x="311700" y="1400875"/>
            <a:ext cx="76818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對第二條邊做relaxation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59" name="Shape 5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0" name="Google Shape;5360;p233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361" name="Google Shape;5361;p233"/>
          <p:cNvSpPr/>
          <p:nvPr/>
        </p:nvSpPr>
        <p:spPr>
          <a:xfrm>
            <a:off x="4990800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5362" name="Google Shape;5362;p233"/>
          <p:cNvSpPr/>
          <p:nvPr/>
        </p:nvSpPr>
        <p:spPr>
          <a:xfrm>
            <a:off x="5883038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363" name="Google Shape;5363;p233"/>
          <p:cNvSpPr/>
          <p:nvPr/>
        </p:nvSpPr>
        <p:spPr>
          <a:xfrm>
            <a:off x="6737100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364" name="Google Shape;5364;p233"/>
          <p:cNvSpPr/>
          <p:nvPr/>
        </p:nvSpPr>
        <p:spPr>
          <a:xfrm>
            <a:off x="7634125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5365" name="Google Shape;5365;p233"/>
          <p:cNvCxnSpPr>
            <a:stCxn id="5361" idx="6"/>
            <a:endCxn id="5362" idx="2"/>
          </p:cNvCxnSpPr>
          <p:nvPr/>
        </p:nvCxnSpPr>
        <p:spPr>
          <a:xfrm>
            <a:off x="5420100" y="2953475"/>
            <a:ext cx="462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6" name="Google Shape;5366;p233"/>
          <p:cNvCxnSpPr>
            <a:stCxn id="5362" idx="6"/>
            <a:endCxn id="5363" idx="2"/>
          </p:cNvCxnSpPr>
          <p:nvPr/>
        </p:nvCxnSpPr>
        <p:spPr>
          <a:xfrm>
            <a:off x="6312338" y="2953475"/>
            <a:ext cx="42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7" name="Google Shape;5367;p233"/>
          <p:cNvCxnSpPr>
            <a:stCxn id="5363" idx="6"/>
            <a:endCxn id="5364" idx="2"/>
          </p:cNvCxnSpPr>
          <p:nvPr/>
        </p:nvCxnSpPr>
        <p:spPr>
          <a:xfrm>
            <a:off x="7166400" y="2953475"/>
            <a:ext cx="4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368" name="Google Shape;5368;p233"/>
          <p:cNvGraphicFramePr/>
          <p:nvPr/>
        </p:nvGraphicFramePr>
        <p:xfrm>
          <a:off x="4990800" y="36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614525"/>
                <a:gridCol w="614525"/>
                <a:gridCol w="614525"/>
                <a:gridCol w="614525"/>
                <a:gridCol w="614525"/>
              </a:tblGrid>
              <a:tr h="24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/>
                </a:tc>
              </a:tr>
              <a:tr h="24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dis[i]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INF</a:t>
                      </a:r>
                      <a:endParaRPr sz="14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5369" name="Google Shape;5369;p233"/>
          <p:cNvGraphicFramePr/>
          <p:nvPr/>
        </p:nvGraphicFramePr>
        <p:xfrm>
          <a:off x="1020050" y="277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801875"/>
                <a:gridCol w="801875"/>
                <a:gridCol w="801875"/>
              </a:tblGrid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u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v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w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70" name="Google Shape;5370;p233"/>
          <p:cNvSpPr txBox="1"/>
          <p:nvPr/>
        </p:nvSpPr>
        <p:spPr>
          <a:xfrm>
            <a:off x="70090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371" name="Google Shape;5371;p233"/>
          <p:cNvSpPr txBox="1"/>
          <p:nvPr/>
        </p:nvSpPr>
        <p:spPr>
          <a:xfrm>
            <a:off x="60929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372" name="Google Shape;5372;p233"/>
          <p:cNvSpPr txBox="1"/>
          <p:nvPr/>
        </p:nvSpPr>
        <p:spPr>
          <a:xfrm>
            <a:off x="52603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373" name="Google Shape;5373;p233"/>
          <p:cNvSpPr txBox="1"/>
          <p:nvPr/>
        </p:nvSpPr>
        <p:spPr>
          <a:xfrm>
            <a:off x="311700" y="1400875"/>
            <a:ext cx="76818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對第三條邊做relaxation，完成第二次迭代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77" name="Shape 5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8" name="Google Shape;5378;p234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379" name="Google Shape;5379;p234"/>
          <p:cNvSpPr/>
          <p:nvPr/>
        </p:nvSpPr>
        <p:spPr>
          <a:xfrm>
            <a:off x="4990800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5380" name="Google Shape;5380;p234"/>
          <p:cNvSpPr/>
          <p:nvPr/>
        </p:nvSpPr>
        <p:spPr>
          <a:xfrm>
            <a:off x="5883038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381" name="Google Shape;5381;p234"/>
          <p:cNvSpPr/>
          <p:nvPr/>
        </p:nvSpPr>
        <p:spPr>
          <a:xfrm>
            <a:off x="6737100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382" name="Google Shape;5382;p234"/>
          <p:cNvSpPr/>
          <p:nvPr/>
        </p:nvSpPr>
        <p:spPr>
          <a:xfrm>
            <a:off x="7634125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5383" name="Google Shape;5383;p234"/>
          <p:cNvCxnSpPr>
            <a:stCxn id="5379" idx="6"/>
            <a:endCxn id="5380" idx="2"/>
          </p:cNvCxnSpPr>
          <p:nvPr/>
        </p:nvCxnSpPr>
        <p:spPr>
          <a:xfrm>
            <a:off x="5420100" y="2953475"/>
            <a:ext cx="4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4" name="Google Shape;5384;p234"/>
          <p:cNvCxnSpPr>
            <a:stCxn id="5380" idx="6"/>
            <a:endCxn id="5381" idx="2"/>
          </p:cNvCxnSpPr>
          <p:nvPr/>
        </p:nvCxnSpPr>
        <p:spPr>
          <a:xfrm>
            <a:off x="6312338" y="2953475"/>
            <a:ext cx="42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5" name="Google Shape;5385;p234"/>
          <p:cNvCxnSpPr>
            <a:stCxn id="5381" idx="6"/>
            <a:endCxn id="5382" idx="2"/>
          </p:cNvCxnSpPr>
          <p:nvPr/>
        </p:nvCxnSpPr>
        <p:spPr>
          <a:xfrm>
            <a:off x="7166400" y="2953475"/>
            <a:ext cx="467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386" name="Google Shape;5386;p234"/>
          <p:cNvGraphicFramePr/>
          <p:nvPr/>
        </p:nvGraphicFramePr>
        <p:xfrm>
          <a:off x="4990800" y="36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614525"/>
                <a:gridCol w="614525"/>
                <a:gridCol w="614525"/>
                <a:gridCol w="614525"/>
                <a:gridCol w="614525"/>
              </a:tblGrid>
              <a:tr h="24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/>
                </a:tc>
              </a:tr>
              <a:tr h="24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dis[i]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5387" name="Google Shape;5387;p234"/>
          <p:cNvGraphicFramePr/>
          <p:nvPr/>
        </p:nvGraphicFramePr>
        <p:xfrm>
          <a:off x="1020050" y="277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801875"/>
                <a:gridCol w="801875"/>
                <a:gridCol w="801875"/>
              </a:tblGrid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u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v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w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88" name="Google Shape;5388;p234"/>
          <p:cNvSpPr txBox="1"/>
          <p:nvPr/>
        </p:nvSpPr>
        <p:spPr>
          <a:xfrm>
            <a:off x="70090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389" name="Google Shape;5389;p234"/>
          <p:cNvSpPr txBox="1"/>
          <p:nvPr/>
        </p:nvSpPr>
        <p:spPr>
          <a:xfrm>
            <a:off x="60929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390" name="Google Shape;5390;p234"/>
          <p:cNvSpPr txBox="1"/>
          <p:nvPr/>
        </p:nvSpPr>
        <p:spPr>
          <a:xfrm>
            <a:off x="52603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391" name="Google Shape;5391;p234"/>
          <p:cNvSpPr txBox="1"/>
          <p:nvPr/>
        </p:nvSpPr>
        <p:spPr>
          <a:xfrm>
            <a:off x="311700" y="1400875"/>
            <a:ext cx="76818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對第一條邊做relaxation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95" name="Shape 5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" name="Google Shape;5396;p235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397" name="Google Shape;5397;p235"/>
          <p:cNvSpPr/>
          <p:nvPr/>
        </p:nvSpPr>
        <p:spPr>
          <a:xfrm>
            <a:off x="4990800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5398" name="Google Shape;5398;p235"/>
          <p:cNvSpPr/>
          <p:nvPr/>
        </p:nvSpPr>
        <p:spPr>
          <a:xfrm>
            <a:off x="5883038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399" name="Google Shape;5399;p235"/>
          <p:cNvSpPr/>
          <p:nvPr/>
        </p:nvSpPr>
        <p:spPr>
          <a:xfrm>
            <a:off x="6737100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400" name="Google Shape;5400;p235"/>
          <p:cNvSpPr/>
          <p:nvPr/>
        </p:nvSpPr>
        <p:spPr>
          <a:xfrm>
            <a:off x="7634125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5401" name="Google Shape;5401;p235"/>
          <p:cNvCxnSpPr>
            <a:stCxn id="5397" idx="6"/>
            <a:endCxn id="5398" idx="2"/>
          </p:cNvCxnSpPr>
          <p:nvPr/>
        </p:nvCxnSpPr>
        <p:spPr>
          <a:xfrm>
            <a:off x="5420100" y="2953475"/>
            <a:ext cx="4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2" name="Google Shape;5402;p235"/>
          <p:cNvCxnSpPr>
            <a:stCxn id="5398" idx="6"/>
            <a:endCxn id="5399" idx="2"/>
          </p:cNvCxnSpPr>
          <p:nvPr/>
        </p:nvCxnSpPr>
        <p:spPr>
          <a:xfrm>
            <a:off x="6312338" y="2953475"/>
            <a:ext cx="424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3" name="Google Shape;5403;p235"/>
          <p:cNvCxnSpPr>
            <a:stCxn id="5399" idx="6"/>
            <a:endCxn id="5400" idx="2"/>
          </p:cNvCxnSpPr>
          <p:nvPr/>
        </p:nvCxnSpPr>
        <p:spPr>
          <a:xfrm>
            <a:off x="7166400" y="2953475"/>
            <a:ext cx="4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404" name="Google Shape;5404;p235"/>
          <p:cNvGraphicFramePr/>
          <p:nvPr/>
        </p:nvGraphicFramePr>
        <p:xfrm>
          <a:off x="4990800" y="36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614525"/>
                <a:gridCol w="614525"/>
                <a:gridCol w="614525"/>
                <a:gridCol w="614525"/>
                <a:gridCol w="614525"/>
              </a:tblGrid>
              <a:tr h="24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/>
                </a:tc>
              </a:tr>
              <a:tr h="24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dis[i]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FF0000"/>
                          </a:solidFill>
                        </a:rPr>
                        <a:t>2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5405" name="Google Shape;5405;p235"/>
          <p:cNvGraphicFramePr/>
          <p:nvPr/>
        </p:nvGraphicFramePr>
        <p:xfrm>
          <a:off x="1020050" y="277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801875"/>
                <a:gridCol w="801875"/>
                <a:gridCol w="801875"/>
              </a:tblGrid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u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v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w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06" name="Google Shape;5406;p235"/>
          <p:cNvSpPr txBox="1"/>
          <p:nvPr/>
        </p:nvSpPr>
        <p:spPr>
          <a:xfrm>
            <a:off x="70090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407" name="Google Shape;5407;p235"/>
          <p:cNvSpPr txBox="1"/>
          <p:nvPr/>
        </p:nvSpPr>
        <p:spPr>
          <a:xfrm>
            <a:off x="60929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408" name="Google Shape;5408;p235"/>
          <p:cNvSpPr txBox="1"/>
          <p:nvPr/>
        </p:nvSpPr>
        <p:spPr>
          <a:xfrm>
            <a:off x="52603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409" name="Google Shape;5409;p235"/>
          <p:cNvSpPr txBox="1"/>
          <p:nvPr/>
        </p:nvSpPr>
        <p:spPr>
          <a:xfrm>
            <a:off x="311700" y="1400875"/>
            <a:ext cx="76818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對第二條邊做relaxation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13" name="Shape 5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4" name="Google Shape;5414;p236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415" name="Google Shape;5415;p236"/>
          <p:cNvSpPr/>
          <p:nvPr/>
        </p:nvSpPr>
        <p:spPr>
          <a:xfrm>
            <a:off x="4990800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5416" name="Google Shape;5416;p236"/>
          <p:cNvSpPr/>
          <p:nvPr/>
        </p:nvSpPr>
        <p:spPr>
          <a:xfrm>
            <a:off x="5883038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417" name="Google Shape;5417;p236"/>
          <p:cNvSpPr/>
          <p:nvPr/>
        </p:nvSpPr>
        <p:spPr>
          <a:xfrm>
            <a:off x="6737100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418" name="Google Shape;5418;p236"/>
          <p:cNvSpPr/>
          <p:nvPr/>
        </p:nvSpPr>
        <p:spPr>
          <a:xfrm>
            <a:off x="7634125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5419" name="Google Shape;5419;p236"/>
          <p:cNvCxnSpPr>
            <a:stCxn id="5415" idx="6"/>
            <a:endCxn id="5416" idx="2"/>
          </p:cNvCxnSpPr>
          <p:nvPr/>
        </p:nvCxnSpPr>
        <p:spPr>
          <a:xfrm>
            <a:off x="5420100" y="2953475"/>
            <a:ext cx="462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0" name="Google Shape;5420;p236"/>
          <p:cNvCxnSpPr>
            <a:stCxn id="5416" idx="6"/>
            <a:endCxn id="5417" idx="2"/>
          </p:cNvCxnSpPr>
          <p:nvPr/>
        </p:nvCxnSpPr>
        <p:spPr>
          <a:xfrm>
            <a:off x="6312338" y="2953475"/>
            <a:ext cx="42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1" name="Google Shape;5421;p236"/>
          <p:cNvCxnSpPr>
            <a:stCxn id="5417" idx="6"/>
            <a:endCxn id="5418" idx="2"/>
          </p:cNvCxnSpPr>
          <p:nvPr/>
        </p:nvCxnSpPr>
        <p:spPr>
          <a:xfrm>
            <a:off x="7166400" y="2953475"/>
            <a:ext cx="4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422" name="Google Shape;5422;p236"/>
          <p:cNvGraphicFramePr/>
          <p:nvPr/>
        </p:nvGraphicFramePr>
        <p:xfrm>
          <a:off x="4990800" y="36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614525"/>
                <a:gridCol w="614525"/>
                <a:gridCol w="614525"/>
                <a:gridCol w="614525"/>
                <a:gridCol w="614525"/>
              </a:tblGrid>
              <a:tr h="24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/>
                </a:tc>
              </a:tr>
              <a:tr h="24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dis[i]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5423" name="Google Shape;5423;p236"/>
          <p:cNvGraphicFramePr/>
          <p:nvPr/>
        </p:nvGraphicFramePr>
        <p:xfrm>
          <a:off x="1020050" y="277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801875"/>
                <a:gridCol w="801875"/>
                <a:gridCol w="801875"/>
              </a:tblGrid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u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v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w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24" name="Google Shape;5424;p236"/>
          <p:cNvSpPr txBox="1"/>
          <p:nvPr/>
        </p:nvSpPr>
        <p:spPr>
          <a:xfrm>
            <a:off x="70090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425" name="Google Shape;5425;p236"/>
          <p:cNvSpPr txBox="1"/>
          <p:nvPr/>
        </p:nvSpPr>
        <p:spPr>
          <a:xfrm>
            <a:off x="60929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426" name="Google Shape;5426;p236"/>
          <p:cNvSpPr txBox="1"/>
          <p:nvPr/>
        </p:nvSpPr>
        <p:spPr>
          <a:xfrm>
            <a:off x="52603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427" name="Google Shape;5427;p236"/>
          <p:cNvSpPr txBox="1"/>
          <p:nvPr/>
        </p:nvSpPr>
        <p:spPr>
          <a:xfrm>
            <a:off x="311700" y="1400875"/>
            <a:ext cx="76818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對第三條邊做relaxation，完成第三次迭代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31" name="Shape 5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2" name="Google Shape;5432;p237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433" name="Google Shape;5433;p237"/>
          <p:cNvSpPr/>
          <p:nvPr/>
        </p:nvSpPr>
        <p:spPr>
          <a:xfrm>
            <a:off x="4990800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5434" name="Google Shape;5434;p237"/>
          <p:cNvSpPr/>
          <p:nvPr/>
        </p:nvSpPr>
        <p:spPr>
          <a:xfrm>
            <a:off x="5883038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435" name="Google Shape;5435;p237"/>
          <p:cNvSpPr/>
          <p:nvPr/>
        </p:nvSpPr>
        <p:spPr>
          <a:xfrm>
            <a:off x="6737100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436" name="Google Shape;5436;p237"/>
          <p:cNvSpPr/>
          <p:nvPr/>
        </p:nvSpPr>
        <p:spPr>
          <a:xfrm>
            <a:off x="7634125" y="2738825"/>
            <a:ext cx="429300" cy="4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5437" name="Google Shape;5437;p237"/>
          <p:cNvCxnSpPr>
            <a:stCxn id="5433" idx="6"/>
            <a:endCxn id="5434" idx="2"/>
          </p:cNvCxnSpPr>
          <p:nvPr/>
        </p:nvCxnSpPr>
        <p:spPr>
          <a:xfrm>
            <a:off x="5420100" y="2953475"/>
            <a:ext cx="4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8" name="Google Shape;5438;p237"/>
          <p:cNvCxnSpPr>
            <a:stCxn id="5434" idx="6"/>
            <a:endCxn id="5435" idx="2"/>
          </p:cNvCxnSpPr>
          <p:nvPr/>
        </p:nvCxnSpPr>
        <p:spPr>
          <a:xfrm>
            <a:off x="6312338" y="2953475"/>
            <a:ext cx="42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9" name="Google Shape;5439;p237"/>
          <p:cNvCxnSpPr>
            <a:stCxn id="5435" idx="6"/>
            <a:endCxn id="5436" idx="2"/>
          </p:cNvCxnSpPr>
          <p:nvPr/>
        </p:nvCxnSpPr>
        <p:spPr>
          <a:xfrm>
            <a:off x="7166400" y="2953475"/>
            <a:ext cx="4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440" name="Google Shape;5440;p237"/>
          <p:cNvGraphicFramePr/>
          <p:nvPr/>
        </p:nvGraphicFramePr>
        <p:xfrm>
          <a:off x="4990800" y="36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614525"/>
                <a:gridCol w="614525"/>
                <a:gridCol w="614525"/>
                <a:gridCol w="614525"/>
                <a:gridCol w="614525"/>
              </a:tblGrid>
              <a:tr h="24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/>
                </a:tc>
              </a:tr>
              <a:tr h="24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dis[i]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5441" name="Google Shape;5441;p237"/>
          <p:cNvGraphicFramePr/>
          <p:nvPr/>
        </p:nvGraphicFramePr>
        <p:xfrm>
          <a:off x="1020050" y="277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801875"/>
                <a:gridCol w="801875"/>
                <a:gridCol w="801875"/>
              </a:tblGrid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u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v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w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42" name="Google Shape;5442;p237"/>
          <p:cNvSpPr txBox="1"/>
          <p:nvPr/>
        </p:nvSpPr>
        <p:spPr>
          <a:xfrm>
            <a:off x="70090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443" name="Google Shape;5443;p237"/>
          <p:cNvSpPr txBox="1"/>
          <p:nvPr/>
        </p:nvSpPr>
        <p:spPr>
          <a:xfrm>
            <a:off x="60929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444" name="Google Shape;5444;p237"/>
          <p:cNvSpPr txBox="1"/>
          <p:nvPr/>
        </p:nvSpPr>
        <p:spPr>
          <a:xfrm>
            <a:off x="5260350" y="2643425"/>
            <a:ext cx="782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445" name="Google Shape;5445;p237"/>
          <p:cNvSpPr txBox="1"/>
          <p:nvPr/>
        </p:nvSpPr>
        <p:spPr>
          <a:xfrm>
            <a:off x="311700" y="1400875"/>
            <a:ext cx="76818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完成Bellman Ford，最多需要做3 = (4 - 1) 次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49" name="Shape 5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0" name="Google Shape;5450;p238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451" name="Google Shape;5451;p238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複雜度分析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55" name="Shape 5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6" name="Google Shape;5456;p239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457" name="Google Shape;5457;p239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複雜度分析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一次relaxation的cost為 O(1)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61" name="Shape 5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2" name="Google Shape;5462;p240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463" name="Google Shape;5463;p240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複雜度分析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一次relaxation的cost為 O(1)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每一回合都會做O(E)次 relaxation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67" name="Shape 5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" name="Google Shape;5468;p241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469" name="Google Shape;5469;p241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複雜度分析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一次relaxation的cost為 O(1)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每一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回合都會做O(E)次 relaxation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總共要做O(V - 1)回合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5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圖的搜索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12" name="Google Shape;512;p35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深度優先搜索(DFS)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廣度優先搜索(BFS)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73" name="Shape 5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4" name="Google Shape;5474;p242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475" name="Google Shape;5475;p242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複雜度分析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一次relaxation的cost為 O(1)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每一回合都會做O(E)次 relaxation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總共要做O(V - 1)回合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總共是 O((V - 1) * E * 1) = O(VE)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79" name="Shape 5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0" name="Google Shape;5480;p243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一般圖負權邊的最短路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481" name="Google Shape;5481;p243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權重出現負權重，BellmanFord 和 Dijkstra還可以運作嗎？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85" name="Shape 5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6" name="Google Shape;5486;p244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一般圖負權邊的最短路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487" name="Google Shape;5487;p244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權重出現負權重，BellmanFord 和 Dijkstra還可以運作嗎？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Dijkstra 不行 (可以想想看為什麼 Hint:貪心性質還會不會成立)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BellmanFord 不一定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91" name="Shape 5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2" name="Google Shape;5492;p245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一般圖負權邊的最短路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493" name="Google Shape;5493;p245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權重出現負權重，BellmanFord 和 Dijkstra還可以運作嗎？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Dijkstra 不行 (可以想想看為什麼 Hint:貪心性質還會不會成立)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BellmanFord 不一定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負環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找到一個環，他的總和是負數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494" name="Google Shape;5494;p245"/>
          <p:cNvSpPr/>
          <p:nvPr/>
        </p:nvSpPr>
        <p:spPr>
          <a:xfrm>
            <a:off x="5849650" y="2775000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5" name="Google Shape;5495;p245"/>
          <p:cNvSpPr/>
          <p:nvPr/>
        </p:nvSpPr>
        <p:spPr>
          <a:xfrm>
            <a:off x="5716050" y="4072800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6" name="Google Shape;5496;p245"/>
          <p:cNvSpPr/>
          <p:nvPr/>
        </p:nvSpPr>
        <p:spPr>
          <a:xfrm>
            <a:off x="7204700" y="3700625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97" name="Google Shape;5497;p245"/>
          <p:cNvCxnSpPr>
            <a:stCxn id="5494" idx="5"/>
            <a:endCxn id="5496" idx="1"/>
          </p:cNvCxnSpPr>
          <p:nvPr/>
        </p:nvCxnSpPr>
        <p:spPr>
          <a:xfrm>
            <a:off x="6273183" y="3198533"/>
            <a:ext cx="1004100" cy="5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8" name="Google Shape;5498;p245"/>
          <p:cNvCxnSpPr>
            <a:stCxn id="5496" idx="2"/>
            <a:endCxn id="5495" idx="6"/>
          </p:cNvCxnSpPr>
          <p:nvPr/>
        </p:nvCxnSpPr>
        <p:spPr>
          <a:xfrm flipH="1">
            <a:off x="6212300" y="3948725"/>
            <a:ext cx="9924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9" name="Google Shape;5499;p245"/>
          <p:cNvCxnSpPr>
            <a:stCxn id="5495" idx="0"/>
            <a:endCxn id="5494" idx="4"/>
          </p:cNvCxnSpPr>
          <p:nvPr/>
        </p:nvCxnSpPr>
        <p:spPr>
          <a:xfrm flipH="1" rot="10800000">
            <a:off x="5964150" y="3271200"/>
            <a:ext cx="133500" cy="8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00" name="Google Shape;5500;p245"/>
          <p:cNvSpPr txBox="1"/>
          <p:nvPr/>
        </p:nvSpPr>
        <p:spPr>
          <a:xfrm>
            <a:off x="6689425" y="3080375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-5</a:t>
            </a:r>
            <a:endParaRPr/>
          </a:p>
        </p:txBody>
      </p:sp>
      <p:sp>
        <p:nvSpPr>
          <p:cNvPr id="5501" name="Google Shape;5501;p245"/>
          <p:cNvSpPr txBox="1"/>
          <p:nvPr/>
        </p:nvSpPr>
        <p:spPr>
          <a:xfrm>
            <a:off x="6616700" y="4072800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-1</a:t>
            </a:r>
            <a:endParaRPr/>
          </a:p>
        </p:txBody>
      </p:sp>
      <p:sp>
        <p:nvSpPr>
          <p:cNvPr id="5502" name="Google Shape;5502;p245"/>
          <p:cNvSpPr txBox="1"/>
          <p:nvPr/>
        </p:nvSpPr>
        <p:spPr>
          <a:xfrm>
            <a:off x="5557450" y="3519275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06" name="Shape 5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7" name="Google Shape;5507;p246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一般圖負權邊的最短路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508" name="Google Shape;5508;p246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權重出現負權重，BellmanFord 和 Dijkstra還可以運作嗎？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Dijkstra 不行 (可以想想看為什麼 Hint:貪心性質還會不會成立)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BellmanFord 不一定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負環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找到一個環，他的總和是負數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在有負環的圖中，多繞幾圈他會形成更短的路徑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■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所以不存在最短路徑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09" name="Google Shape;5509;p246"/>
          <p:cNvSpPr/>
          <p:nvPr/>
        </p:nvSpPr>
        <p:spPr>
          <a:xfrm>
            <a:off x="5849650" y="2775000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0" name="Google Shape;5510;p246"/>
          <p:cNvSpPr/>
          <p:nvPr/>
        </p:nvSpPr>
        <p:spPr>
          <a:xfrm>
            <a:off x="5716050" y="4072800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1" name="Google Shape;5511;p246"/>
          <p:cNvSpPr/>
          <p:nvPr/>
        </p:nvSpPr>
        <p:spPr>
          <a:xfrm>
            <a:off x="7204700" y="3700625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12" name="Google Shape;5512;p246"/>
          <p:cNvCxnSpPr>
            <a:stCxn id="5509" idx="5"/>
            <a:endCxn id="5511" idx="1"/>
          </p:cNvCxnSpPr>
          <p:nvPr/>
        </p:nvCxnSpPr>
        <p:spPr>
          <a:xfrm>
            <a:off x="6273183" y="3198533"/>
            <a:ext cx="1004100" cy="5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3" name="Google Shape;5513;p246"/>
          <p:cNvCxnSpPr>
            <a:stCxn id="5511" idx="2"/>
            <a:endCxn id="5510" idx="6"/>
          </p:cNvCxnSpPr>
          <p:nvPr/>
        </p:nvCxnSpPr>
        <p:spPr>
          <a:xfrm flipH="1">
            <a:off x="6212300" y="3948725"/>
            <a:ext cx="9924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4" name="Google Shape;5514;p246"/>
          <p:cNvCxnSpPr>
            <a:stCxn id="5510" idx="0"/>
            <a:endCxn id="5509" idx="4"/>
          </p:cNvCxnSpPr>
          <p:nvPr/>
        </p:nvCxnSpPr>
        <p:spPr>
          <a:xfrm flipH="1" rot="10800000">
            <a:off x="5964150" y="3271200"/>
            <a:ext cx="133500" cy="8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15" name="Google Shape;5515;p246"/>
          <p:cNvSpPr txBox="1"/>
          <p:nvPr/>
        </p:nvSpPr>
        <p:spPr>
          <a:xfrm>
            <a:off x="6689425" y="3080375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-5</a:t>
            </a:r>
            <a:endParaRPr/>
          </a:p>
        </p:txBody>
      </p:sp>
      <p:sp>
        <p:nvSpPr>
          <p:cNvPr id="5516" name="Google Shape;5516;p246"/>
          <p:cNvSpPr txBox="1"/>
          <p:nvPr/>
        </p:nvSpPr>
        <p:spPr>
          <a:xfrm>
            <a:off x="6616700" y="4072800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-1</a:t>
            </a:r>
            <a:endParaRPr/>
          </a:p>
        </p:txBody>
      </p:sp>
      <p:sp>
        <p:nvSpPr>
          <p:cNvPr id="5517" name="Google Shape;5517;p246"/>
          <p:cNvSpPr txBox="1"/>
          <p:nvPr/>
        </p:nvSpPr>
        <p:spPr>
          <a:xfrm>
            <a:off x="5557450" y="3519275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21" name="Shape 5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2" name="Google Shape;5522;p247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一般圖負權邊的最短路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523" name="Google Shape;5523;p247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權重出現負權重，BellmanFord 和 Dijkstra還可以運作嗎？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Dijkstra 不行 (可以想想看為什麼 Hint:貪心性質還會不會成立)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BellmanFord 不一定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負環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找到一個環，他的總和是負數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在有負環的圖中，多繞幾圈他會形成更短的路徑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■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所以不存在最短路徑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若圖沒有出現可以到達的負環，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BellmanFord依然可以照常運作。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524" name="Google Shape;5524;p247"/>
          <p:cNvSpPr/>
          <p:nvPr/>
        </p:nvSpPr>
        <p:spPr>
          <a:xfrm>
            <a:off x="5849650" y="2775000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5" name="Google Shape;5525;p247"/>
          <p:cNvSpPr/>
          <p:nvPr/>
        </p:nvSpPr>
        <p:spPr>
          <a:xfrm>
            <a:off x="5716050" y="4072800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6" name="Google Shape;5526;p247"/>
          <p:cNvSpPr/>
          <p:nvPr/>
        </p:nvSpPr>
        <p:spPr>
          <a:xfrm>
            <a:off x="7204700" y="3700625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27" name="Google Shape;5527;p247"/>
          <p:cNvCxnSpPr>
            <a:stCxn id="5524" idx="5"/>
            <a:endCxn id="5526" idx="1"/>
          </p:cNvCxnSpPr>
          <p:nvPr/>
        </p:nvCxnSpPr>
        <p:spPr>
          <a:xfrm>
            <a:off x="6273183" y="3198533"/>
            <a:ext cx="1004100" cy="5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8" name="Google Shape;5528;p247"/>
          <p:cNvCxnSpPr>
            <a:stCxn id="5526" idx="2"/>
            <a:endCxn id="5525" idx="6"/>
          </p:cNvCxnSpPr>
          <p:nvPr/>
        </p:nvCxnSpPr>
        <p:spPr>
          <a:xfrm flipH="1">
            <a:off x="6212300" y="3948725"/>
            <a:ext cx="9924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9" name="Google Shape;5529;p247"/>
          <p:cNvCxnSpPr>
            <a:stCxn id="5525" idx="0"/>
            <a:endCxn id="5524" idx="4"/>
          </p:cNvCxnSpPr>
          <p:nvPr/>
        </p:nvCxnSpPr>
        <p:spPr>
          <a:xfrm flipH="1" rot="10800000">
            <a:off x="5964150" y="3271200"/>
            <a:ext cx="133500" cy="8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30" name="Google Shape;5530;p247"/>
          <p:cNvSpPr txBox="1"/>
          <p:nvPr/>
        </p:nvSpPr>
        <p:spPr>
          <a:xfrm>
            <a:off x="6689425" y="3080375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-5</a:t>
            </a:r>
            <a:endParaRPr/>
          </a:p>
        </p:txBody>
      </p:sp>
      <p:sp>
        <p:nvSpPr>
          <p:cNvPr id="5531" name="Google Shape;5531;p247"/>
          <p:cNvSpPr txBox="1"/>
          <p:nvPr/>
        </p:nvSpPr>
        <p:spPr>
          <a:xfrm>
            <a:off x="6616700" y="4072800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-1</a:t>
            </a:r>
            <a:endParaRPr/>
          </a:p>
        </p:txBody>
      </p:sp>
      <p:sp>
        <p:nvSpPr>
          <p:cNvPr id="5532" name="Google Shape;5532;p247"/>
          <p:cNvSpPr txBox="1"/>
          <p:nvPr/>
        </p:nvSpPr>
        <p:spPr>
          <a:xfrm>
            <a:off x="5557450" y="3519275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36" name="Shape 5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7" name="Google Shape;5537;p248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Ford遇到負環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538" name="Google Shape;5538;p248"/>
          <p:cNvSpPr/>
          <p:nvPr/>
        </p:nvSpPr>
        <p:spPr>
          <a:xfrm>
            <a:off x="6131175" y="2803625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5539" name="Google Shape;5539;p248"/>
          <p:cNvSpPr/>
          <p:nvPr/>
        </p:nvSpPr>
        <p:spPr>
          <a:xfrm>
            <a:off x="5997575" y="4101425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540" name="Google Shape;5540;p248"/>
          <p:cNvSpPr/>
          <p:nvPr/>
        </p:nvSpPr>
        <p:spPr>
          <a:xfrm>
            <a:off x="7486225" y="3729250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cxnSp>
        <p:nvCxnSpPr>
          <p:cNvPr id="5541" name="Google Shape;5541;p248"/>
          <p:cNvCxnSpPr>
            <a:stCxn id="5538" idx="5"/>
            <a:endCxn id="5540" idx="1"/>
          </p:cNvCxnSpPr>
          <p:nvPr/>
        </p:nvCxnSpPr>
        <p:spPr>
          <a:xfrm>
            <a:off x="6554708" y="3227158"/>
            <a:ext cx="1004100" cy="5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2" name="Google Shape;5542;p248"/>
          <p:cNvCxnSpPr>
            <a:stCxn id="5540" idx="2"/>
            <a:endCxn id="5539" idx="6"/>
          </p:cNvCxnSpPr>
          <p:nvPr/>
        </p:nvCxnSpPr>
        <p:spPr>
          <a:xfrm flipH="1">
            <a:off x="6493825" y="3977350"/>
            <a:ext cx="9924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3" name="Google Shape;5543;p248"/>
          <p:cNvCxnSpPr>
            <a:stCxn id="5539" idx="0"/>
            <a:endCxn id="5538" idx="4"/>
          </p:cNvCxnSpPr>
          <p:nvPr/>
        </p:nvCxnSpPr>
        <p:spPr>
          <a:xfrm flipH="1" rot="10800000">
            <a:off x="6245675" y="3299825"/>
            <a:ext cx="133500" cy="8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44" name="Google Shape;5544;p248"/>
          <p:cNvSpPr txBox="1"/>
          <p:nvPr/>
        </p:nvSpPr>
        <p:spPr>
          <a:xfrm>
            <a:off x="6970950" y="3109000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-5</a:t>
            </a:r>
            <a:endParaRPr/>
          </a:p>
        </p:txBody>
      </p:sp>
      <p:sp>
        <p:nvSpPr>
          <p:cNvPr id="5545" name="Google Shape;5545;p248"/>
          <p:cNvSpPr txBox="1"/>
          <p:nvPr/>
        </p:nvSpPr>
        <p:spPr>
          <a:xfrm>
            <a:off x="6898225" y="4101425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-1</a:t>
            </a:r>
            <a:endParaRPr/>
          </a:p>
        </p:txBody>
      </p:sp>
      <p:sp>
        <p:nvSpPr>
          <p:cNvPr id="5546" name="Google Shape;5546;p248"/>
          <p:cNvSpPr txBox="1"/>
          <p:nvPr/>
        </p:nvSpPr>
        <p:spPr>
          <a:xfrm>
            <a:off x="5838975" y="3547900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graphicFrame>
        <p:nvGraphicFramePr>
          <p:cNvPr id="5547" name="Google Shape;5547;p248"/>
          <p:cNvGraphicFramePr/>
          <p:nvPr/>
        </p:nvGraphicFramePr>
        <p:xfrm>
          <a:off x="5359550" y="184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775575"/>
                <a:gridCol w="775575"/>
                <a:gridCol w="775575"/>
                <a:gridCol w="775575"/>
              </a:tblGrid>
              <a:tr h="36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/>
                </a:tc>
              </a:tr>
              <a:tr h="36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dis[i]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INF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INF</a:t>
                      </a:r>
                      <a:endParaRPr sz="1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548" name="Google Shape;5548;p248"/>
          <p:cNvGraphicFramePr/>
          <p:nvPr/>
        </p:nvGraphicFramePr>
        <p:xfrm>
          <a:off x="1267425" y="25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924350"/>
                <a:gridCol w="924350"/>
                <a:gridCol w="924350"/>
              </a:tblGrid>
              <a:tr h="49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u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v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w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-5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9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-1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52" name="Shape 5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3" name="Google Shape;5553;p249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Ford遇到負環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554" name="Google Shape;5554;p249"/>
          <p:cNvSpPr/>
          <p:nvPr/>
        </p:nvSpPr>
        <p:spPr>
          <a:xfrm>
            <a:off x="6131175" y="2803625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5555" name="Google Shape;5555;p249"/>
          <p:cNvSpPr/>
          <p:nvPr/>
        </p:nvSpPr>
        <p:spPr>
          <a:xfrm>
            <a:off x="5997575" y="4101425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556" name="Google Shape;5556;p249"/>
          <p:cNvSpPr/>
          <p:nvPr/>
        </p:nvSpPr>
        <p:spPr>
          <a:xfrm>
            <a:off x="7486225" y="3729250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cxnSp>
        <p:nvCxnSpPr>
          <p:cNvPr id="5557" name="Google Shape;5557;p249"/>
          <p:cNvCxnSpPr>
            <a:stCxn id="5554" idx="5"/>
            <a:endCxn id="5556" idx="1"/>
          </p:cNvCxnSpPr>
          <p:nvPr/>
        </p:nvCxnSpPr>
        <p:spPr>
          <a:xfrm>
            <a:off x="6554708" y="3227158"/>
            <a:ext cx="1004100" cy="57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8" name="Google Shape;5558;p249"/>
          <p:cNvCxnSpPr>
            <a:stCxn id="5556" idx="2"/>
            <a:endCxn id="5555" idx="6"/>
          </p:cNvCxnSpPr>
          <p:nvPr/>
        </p:nvCxnSpPr>
        <p:spPr>
          <a:xfrm flipH="1">
            <a:off x="6493825" y="3977350"/>
            <a:ext cx="9924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9" name="Google Shape;5559;p249"/>
          <p:cNvCxnSpPr>
            <a:stCxn id="5555" idx="0"/>
            <a:endCxn id="5554" idx="4"/>
          </p:cNvCxnSpPr>
          <p:nvPr/>
        </p:nvCxnSpPr>
        <p:spPr>
          <a:xfrm flipH="1" rot="10800000">
            <a:off x="6245675" y="3299825"/>
            <a:ext cx="133500" cy="8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60" name="Google Shape;5560;p249"/>
          <p:cNvSpPr txBox="1"/>
          <p:nvPr/>
        </p:nvSpPr>
        <p:spPr>
          <a:xfrm>
            <a:off x="6970950" y="3109000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-5</a:t>
            </a:r>
            <a:endParaRPr/>
          </a:p>
        </p:txBody>
      </p:sp>
      <p:sp>
        <p:nvSpPr>
          <p:cNvPr id="5561" name="Google Shape;5561;p249"/>
          <p:cNvSpPr txBox="1"/>
          <p:nvPr/>
        </p:nvSpPr>
        <p:spPr>
          <a:xfrm>
            <a:off x="6898225" y="4101425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-1</a:t>
            </a:r>
            <a:endParaRPr/>
          </a:p>
        </p:txBody>
      </p:sp>
      <p:sp>
        <p:nvSpPr>
          <p:cNvPr id="5562" name="Google Shape;5562;p249"/>
          <p:cNvSpPr txBox="1"/>
          <p:nvPr/>
        </p:nvSpPr>
        <p:spPr>
          <a:xfrm>
            <a:off x="5838975" y="3547900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graphicFrame>
        <p:nvGraphicFramePr>
          <p:cNvPr id="5563" name="Google Shape;5563;p249"/>
          <p:cNvGraphicFramePr/>
          <p:nvPr/>
        </p:nvGraphicFramePr>
        <p:xfrm>
          <a:off x="5359550" y="184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775575"/>
                <a:gridCol w="775575"/>
                <a:gridCol w="775575"/>
                <a:gridCol w="775575"/>
              </a:tblGrid>
              <a:tr h="36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/>
                </a:tc>
              </a:tr>
              <a:tr h="36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dis[i]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FF0000"/>
                          </a:solidFill>
                        </a:rPr>
                        <a:t>-5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INF</a:t>
                      </a:r>
                      <a:endParaRPr sz="1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564" name="Google Shape;5564;p249"/>
          <p:cNvGraphicFramePr/>
          <p:nvPr/>
        </p:nvGraphicFramePr>
        <p:xfrm>
          <a:off x="1267425" y="25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924350"/>
                <a:gridCol w="924350"/>
                <a:gridCol w="924350"/>
              </a:tblGrid>
              <a:tr h="49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u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v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w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-5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-1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9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68" name="Shape 5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9" name="Google Shape;5569;p250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Ford遇到負環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570" name="Google Shape;5570;p250"/>
          <p:cNvSpPr/>
          <p:nvPr/>
        </p:nvSpPr>
        <p:spPr>
          <a:xfrm>
            <a:off x="6131175" y="2803625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5571" name="Google Shape;5571;p250"/>
          <p:cNvSpPr/>
          <p:nvPr/>
        </p:nvSpPr>
        <p:spPr>
          <a:xfrm>
            <a:off x="5997575" y="4101425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572" name="Google Shape;5572;p250"/>
          <p:cNvSpPr/>
          <p:nvPr/>
        </p:nvSpPr>
        <p:spPr>
          <a:xfrm>
            <a:off x="7486225" y="3729250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cxnSp>
        <p:nvCxnSpPr>
          <p:cNvPr id="5573" name="Google Shape;5573;p250"/>
          <p:cNvCxnSpPr>
            <a:stCxn id="5570" idx="5"/>
            <a:endCxn id="5572" idx="1"/>
          </p:cNvCxnSpPr>
          <p:nvPr/>
        </p:nvCxnSpPr>
        <p:spPr>
          <a:xfrm>
            <a:off x="6554708" y="3227158"/>
            <a:ext cx="1004100" cy="5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4" name="Google Shape;5574;p250"/>
          <p:cNvCxnSpPr>
            <a:stCxn id="5572" idx="2"/>
            <a:endCxn id="5571" idx="6"/>
          </p:cNvCxnSpPr>
          <p:nvPr/>
        </p:nvCxnSpPr>
        <p:spPr>
          <a:xfrm flipH="1">
            <a:off x="6493825" y="3977350"/>
            <a:ext cx="992400" cy="37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5" name="Google Shape;5575;p250"/>
          <p:cNvCxnSpPr>
            <a:stCxn id="5571" idx="0"/>
            <a:endCxn id="5570" idx="4"/>
          </p:cNvCxnSpPr>
          <p:nvPr/>
        </p:nvCxnSpPr>
        <p:spPr>
          <a:xfrm flipH="1" rot="10800000">
            <a:off x="6245675" y="3299825"/>
            <a:ext cx="133500" cy="8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76" name="Google Shape;5576;p250"/>
          <p:cNvSpPr txBox="1"/>
          <p:nvPr/>
        </p:nvSpPr>
        <p:spPr>
          <a:xfrm>
            <a:off x="6970950" y="3109000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-5</a:t>
            </a:r>
            <a:endParaRPr/>
          </a:p>
        </p:txBody>
      </p:sp>
      <p:sp>
        <p:nvSpPr>
          <p:cNvPr id="5577" name="Google Shape;5577;p250"/>
          <p:cNvSpPr txBox="1"/>
          <p:nvPr/>
        </p:nvSpPr>
        <p:spPr>
          <a:xfrm>
            <a:off x="6898225" y="4101425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-1</a:t>
            </a:r>
            <a:endParaRPr/>
          </a:p>
        </p:txBody>
      </p:sp>
      <p:sp>
        <p:nvSpPr>
          <p:cNvPr id="5578" name="Google Shape;5578;p250"/>
          <p:cNvSpPr txBox="1"/>
          <p:nvPr/>
        </p:nvSpPr>
        <p:spPr>
          <a:xfrm>
            <a:off x="5838975" y="3547900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graphicFrame>
        <p:nvGraphicFramePr>
          <p:cNvPr id="5579" name="Google Shape;5579;p250"/>
          <p:cNvGraphicFramePr/>
          <p:nvPr/>
        </p:nvGraphicFramePr>
        <p:xfrm>
          <a:off x="5359550" y="184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775575"/>
                <a:gridCol w="775575"/>
                <a:gridCol w="775575"/>
                <a:gridCol w="775575"/>
              </a:tblGrid>
              <a:tr h="36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/>
                </a:tc>
              </a:tr>
              <a:tr h="36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dis[i]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-5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FF0000"/>
                          </a:solidFill>
                        </a:rPr>
                        <a:t>-6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580" name="Google Shape;5580;p250"/>
          <p:cNvGraphicFramePr/>
          <p:nvPr/>
        </p:nvGraphicFramePr>
        <p:xfrm>
          <a:off x="1267425" y="25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924350"/>
                <a:gridCol w="924350"/>
                <a:gridCol w="924350"/>
              </a:tblGrid>
              <a:tr h="49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u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v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w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-5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-1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84" name="Shape 5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5" name="Google Shape;5585;p251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Ford遇到負環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586" name="Google Shape;5586;p251"/>
          <p:cNvSpPr/>
          <p:nvPr/>
        </p:nvSpPr>
        <p:spPr>
          <a:xfrm>
            <a:off x="6131175" y="2803625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5587" name="Google Shape;5587;p251"/>
          <p:cNvSpPr/>
          <p:nvPr/>
        </p:nvSpPr>
        <p:spPr>
          <a:xfrm>
            <a:off x="5997575" y="4101425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588" name="Google Shape;5588;p251"/>
          <p:cNvSpPr/>
          <p:nvPr/>
        </p:nvSpPr>
        <p:spPr>
          <a:xfrm>
            <a:off x="7486225" y="3729250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cxnSp>
        <p:nvCxnSpPr>
          <p:cNvPr id="5589" name="Google Shape;5589;p251"/>
          <p:cNvCxnSpPr>
            <a:stCxn id="5586" idx="5"/>
            <a:endCxn id="5588" idx="1"/>
          </p:cNvCxnSpPr>
          <p:nvPr/>
        </p:nvCxnSpPr>
        <p:spPr>
          <a:xfrm>
            <a:off x="6554708" y="3227158"/>
            <a:ext cx="1004100" cy="5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0" name="Google Shape;5590;p251"/>
          <p:cNvCxnSpPr>
            <a:stCxn id="5588" idx="2"/>
            <a:endCxn id="5587" idx="6"/>
          </p:cNvCxnSpPr>
          <p:nvPr/>
        </p:nvCxnSpPr>
        <p:spPr>
          <a:xfrm flipH="1">
            <a:off x="6493825" y="3977350"/>
            <a:ext cx="9924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1" name="Google Shape;5591;p251"/>
          <p:cNvCxnSpPr>
            <a:stCxn id="5587" idx="0"/>
            <a:endCxn id="5586" idx="4"/>
          </p:cNvCxnSpPr>
          <p:nvPr/>
        </p:nvCxnSpPr>
        <p:spPr>
          <a:xfrm flipH="1" rot="10800000">
            <a:off x="6245675" y="3299825"/>
            <a:ext cx="133500" cy="801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92" name="Google Shape;5592;p251"/>
          <p:cNvSpPr txBox="1"/>
          <p:nvPr/>
        </p:nvSpPr>
        <p:spPr>
          <a:xfrm>
            <a:off x="6970950" y="3109000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-5</a:t>
            </a:r>
            <a:endParaRPr/>
          </a:p>
        </p:txBody>
      </p:sp>
      <p:sp>
        <p:nvSpPr>
          <p:cNvPr id="5593" name="Google Shape;5593;p251"/>
          <p:cNvSpPr txBox="1"/>
          <p:nvPr/>
        </p:nvSpPr>
        <p:spPr>
          <a:xfrm>
            <a:off x="6898225" y="4101425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-1</a:t>
            </a:r>
            <a:endParaRPr/>
          </a:p>
        </p:txBody>
      </p:sp>
      <p:sp>
        <p:nvSpPr>
          <p:cNvPr id="5594" name="Google Shape;5594;p251"/>
          <p:cNvSpPr txBox="1"/>
          <p:nvPr/>
        </p:nvSpPr>
        <p:spPr>
          <a:xfrm>
            <a:off x="5838975" y="3547900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graphicFrame>
        <p:nvGraphicFramePr>
          <p:cNvPr id="5595" name="Google Shape;5595;p251"/>
          <p:cNvGraphicFramePr/>
          <p:nvPr/>
        </p:nvGraphicFramePr>
        <p:xfrm>
          <a:off x="5359550" y="184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775575"/>
                <a:gridCol w="775575"/>
                <a:gridCol w="775575"/>
                <a:gridCol w="775575"/>
              </a:tblGrid>
              <a:tr h="36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dis[i]</a:t>
                      </a:r>
                      <a:endParaRPr sz="14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FF0000"/>
                          </a:solidFill>
                        </a:rPr>
                        <a:t>-3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-5</a:t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-6</a:t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96" name="Google Shape;5596;p251"/>
          <p:cNvGraphicFramePr/>
          <p:nvPr/>
        </p:nvGraphicFramePr>
        <p:xfrm>
          <a:off x="1267425" y="25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924350"/>
                <a:gridCol w="924350"/>
                <a:gridCol w="924350"/>
              </a:tblGrid>
              <a:tr h="49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u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v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w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-5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9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-1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深度優先搜索 DFS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18" name="Google Shape;518;p36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又名 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epth 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irst 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S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earch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像人在走迷宮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先選一條路走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走到死路退回來，重選一條路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重要的資訊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In Stamp 入戳章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Out Stamp 出戳章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這兩個資訊可以來解決很多問題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大多用遞迴實作，也可以用Stack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00" name="Shape 5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" name="Google Shape;5601;p252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Ford遇到負環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602" name="Google Shape;5602;p252"/>
          <p:cNvSpPr/>
          <p:nvPr/>
        </p:nvSpPr>
        <p:spPr>
          <a:xfrm>
            <a:off x="6131175" y="2803625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5603" name="Google Shape;5603;p252"/>
          <p:cNvSpPr/>
          <p:nvPr/>
        </p:nvSpPr>
        <p:spPr>
          <a:xfrm>
            <a:off x="5997575" y="4101425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604" name="Google Shape;5604;p252"/>
          <p:cNvSpPr/>
          <p:nvPr/>
        </p:nvSpPr>
        <p:spPr>
          <a:xfrm>
            <a:off x="7486225" y="3729250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cxnSp>
        <p:nvCxnSpPr>
          <p:cNvPr id="5605" name="Google Shape;5605;p252"/>
          <p:cNvCxnSpPr>
            <a:stCxn id="5602" idx="5"/>
            <a:endCxn id="5604" idx="1"/>
          </p:cNvCxnSpPr>
          <p:nvPr/>
        </p:nvCxnSpPr>
        <p:spPr>
          <a:xfrm>
            <a:off x="6554708" y="3227158"/>
            <a:ext cx="1004100" cy="57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6" name="Google Shape;5606;p252"/>
          <p:cNvCxnSpPr>
            <a:stCxn id="5604" idx="2"/>
            <a:endCxn id="5603" idx="6"/>
          </p:cNvCxnSpPr>
          <p:nvPr/>
        </p:nvCxnSpPr>
        <p:spPr>
          <a:xfrm flipH="1">
            <a:off x="6493825" y="3977350"/>
            <a:ext cx="9924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7" name="Google Shape;5607;p252"/>
          <p:cNvCxnSpPr>
            <a:stCxn id="5603" idx="0"/>
            <a:endCxn id="5602" idx="4"/>
          </p:cNvCxnSpPr>
          <p:nvPr/>
        </p:nvCxnSpPr>
        <p:spPr>
          <a:xfrm flipH="1" rot="10800000">
            <a:off x="6245675" y="3299825"/>
            <a:ext cx="133500" cy="8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8" name="Google Shape;5608;p252"/>
          <p:cNvSpPr txBox="1"/>
          <p:nvPr/>
        </p:nvSpPr>
        <p:spPr>
          <a:xfrm>
            <a:off x="6970950" y="3109000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-5</a:t>
            </a:r>
            <a:endParaRPr/>
          </a:p>
        </p:txBody>
      </p:sp>
      <p:sp>
        <p:nvSpPr>
          <p:cNvPr id="5609" name="Google Shape;5609;p252"/>
          <p:cNvSpPr txBox="1"/>
          <p:nvPr/>
        </p:nvSpPr>
        <p:spPr>
          <a:xfrm>
            <a:off x="6898225" y="4101425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-1</a:t>
            </a:r>
            <a:endParaRPr/>
          </a:p>
        </p:txBody>
      </p:sp>
      <p:sp>
        <p:nvSpPr>
          <p:cNvPr id="5610" name="Google Shape;5610;p252"/>
          <p:cNvSpPr txBox="1"/>
          <p:nvPr/>
        </p:nvSpPr>
        <p:spPr>
          <a:xfrm>
            <a:off x="5838975" y="3547900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graphicFrame>
        <p:nvGraphicFramePr>
          <p:cNvPr id="5611" name="Google Shape;5611;p252"/>
          <p:cNvGraphicFramePr/>
          <p:nvPr/>
        </p:nvGraphicFramePr>
        <p:xfrm>
          <a:off x="5359550" y="184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775575"/>
                <a:gridCol w="775575"/>
                <a:gridCol w="775575"/>
                <a:gridCol w="775575"/>
              </a:tblGrid>
              <a:tr h="36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dis[i]</a:t>
                      </a:r>
                      <a:endParaRPr sz="14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-3</a:t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FF0000"/>
                          </a:solidFill>
                        </a:rPr>
                        <a:t>-8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-6</a:t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12" name="Google Shape;5612;p252"/>
          <p:cNvGraphicFramePr/>
          <p:nvPr/>
        </p:nvGraphicFramePr>
        <p:xfrm>
          <a:off x="1267425" y="25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924350"/>
                <a:gridCol w="924350"/>
                <a:gridCol w="924350"/>
              </a:tblGrid>
              <a:tr h="49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u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v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w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-5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-1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9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16" name="Shape 5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7" name="Google Shape;5617;p253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Ford遇到負環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618" name="Google Shape;5618;p253"/>
          <p:cNvSpPr/>
          <p:nvPr/>
        </p:nvSpPr>
        <p:spPr>
          <a:xfrm>
            <a:off x="6131175" y="2803625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5619" name="Google Shape;5619;p253"/>
          <p:cNvSpPr/>
          <p:nvPr/>
        </p:nvSpPr>
        <p:spPr>
          <a:xfrm>
            <a:off x="5997575" y="4101425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620" name="Google Shape;5620;p253"/>
          <p:cNvSpPr/>
          <p:nvPr/>
        </p:nvSpPr>
        <p:spPr>
          <a:xfrm>
            <a:off x="7486225" y="3729250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cxnSp>
        <p:nvCxnSpPr>
          <p:cNvPr id="5621" name="Google Shape;5621;p253"/>
          <p:cNvCxnSpPr>
            <a:stCxn id="5618" idx="5"/>
            <a:endCxn id="5620" idx="1"/>
          </p:cNvCxnSpPr>
          <p:nvPr/>
        </p:nvCxnSpPr>
        <p:spPr>
          <a:xfrm>
            <a:off x="6554708" y="3227158"/>
            <a:ext cx="1004100" cy="5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22" name="Google Shape;5622;p253"/>
          <p:cNvCxnSpPr>
            <a:stCxn id="5620" idx="2"/>
            <a:endCxn id="5619" idx="6"/>
          </p:cNvCxnSpPr>
          <p:nvPr/>
        </p:nvCxnSpPr>
        <p:spPr>
          <a:xfrm flipH="1">
            <a:off x="6493825" y="3977350"/>
            <a:ext cx="992400" cy="37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23" name="Google Shape;5623;p253"/>
          <p:cNvCxnSpPr>
            <a:stCxn id="5619" idx="0"/>
            <a:endCxn id="5618" idx="4"/>
          </p:cNvCxnSpPr>
          <p:nvPr/>
        </p:nvCxnSpPr>
        <p:spPr>
          <a:xfrm flipH="1" rot="10800000">
            <a:off x="6245675" y="3299825"/>
            <a:ext cx="133500" cy="8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24" name="Google Shape;5624;p253"/>
          <p:cNvSpPr txBox="1"/>
          <p:nvPr/>
        </p:nvSpPr>
        <p:spPr>
          <a:xfrm>
            <a:off x="6970950" y="3109000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-5</a:t>
            </a:r>
            <a:endParaRPr/>
          </a:p>
        </p:txBody>
      </p:sp>
      <p:sp>
        <p:nvSpPr>
          <p:cNvPr id="5625" name="Google Shape;5625;p253"/>
          <p:cNvSpPr txBox="1"/>
          <p:nvPr/>
        </p:nvSpPr>
        <p:spPr>
          <a:xfrm>
            <a:off x="6898225" y="4101425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-1</a:t>
            </a:r>
            <a:endParaRPr/>
          </a:p>
        </p:txBody>
      </p:sp>
      <p:sp>
        <p:nvSpPr>
          <p:cNvPr id="5626" name="Google Shape;5626;p253"/>
          <p:cNvSpPr txBox="1"/>
          <p:nvPr/>
        </p:nvSpPr>
        <p:spPr>
          <a:xfrm>
            <a:off x="5838975" y="3547900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graphicFrame>
        <p:nvGraphicFramePr>
          <p:cNvPr id="5627" name="Google Shape;5627;p253"/>
          <p:cNvGraphicFramePr/>
          <p:nvPr/>
        </p:nvGraphicFramePr>
        <p:xfrm>
          <a:off x="5359550" y="184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775575"/>
                <a:gridCol w="775575"/>
                <a:gridCol w="775575"/>
                <a:gridCol w="775575"/>
              </a:tblGrid>
              <a:tr h="36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dis[i]</a:t>
                      </a:r>
                      <a:endParaRPr sz="14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-3</a:t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-8</a:t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FF0000"/>
                          </a:solidFill>
                        </a:rPr>
                        <a:t>-9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28" name="Google Shape;5628;p253"/>
          <p:cNvGraphicFramePr/>
          <p:nvPr/>
        </p:nvGraphicFramePr>
        <p:xfrm>
          <a:off x="1267425" y="25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924350"/>
                <a:gridCol w="924350"/>
                <a:gridCol w="924350"/>
              </a:tblGrid>
              <a:tr h="49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u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v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w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-5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-1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32" name="Shape 5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" name="Google Shape;5633;p254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Ford遇到負環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634" name="Google Shape;5634;p254"/>
          <p:cNvSpPr/>
          <p:nvPr/>
        </p:nvSpPr>
        <p:spPr>
          <a:xfrm>
            <a:off x="6131175" y="2803625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5635" name="Google Shape;5635;p254"/>
          <p:cNvSpPr/>
          <p:nvPr/>
        </p:nvSpPr>
        <p:spPr>
          <a:xfrm>
            <a:off x="5997575" y="4101425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636" name="Google Shape;5636;p254"/>
          <p:cNvSpPr/>
          <p:nvPr/>
        </p:nvSpPr>
        <p:spPr>
          <a:xfrm>
            <a:off x="7486225" y="3729250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cxnSp>
        <p:nvCxnSpPr>
          <p:cNvPr id="5637" name="Google Shape;5637;p254"/>
          <p:cNvCxnSpPr>
            <a:stCxn id="5634" idx="5"/>
            <a:endCxn id="5636" idx="1"/>
          </p:cNvCxnSpPr>
          <p:nvPr/>
        </p:nvCxnSpPr>
        <p:spPr>
          <a:xfrm>
            <a:off x="6554708" y="3227158"/>
            <a:ext cx="1004100" cy="5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38" name="Google Shape;5638;p254"/>
          <p:cNvCxnSpPr>
            <a:stCxn id="5636" idx="2"/>
            <a:endCxn id="5635" idx="6"/>
          </p:cNvCxnSpPr>
          <p:nvPr/>
        </p:nvCxnSpPr>
        <p:spPr>
          <a:xfrm flipH="1">
            <a:off x="6493825" y="3977350"/>
            <a:ext cx="9924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39" name="Google Shape;5639;p254"/>
          <p:cNvCxnSpPr>
            <a:stCxn id="5635" idx="0"/>
            <a:endCxn id="5634" idx="4"/>
          </p:cNvCxnSpPr>
          <p:nvPr/>
        </p:nvCxnSpPr>
        <p:spPr>
          <a:xfrm flipH="1" rot="10800000">
            <a:off x="6245675" y="3299825"/>
            <a:ext cx="133500" cy="801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40" name="Google Shape;5640;p254"/>
          <p:cNvSpPr txBox="1"/>
          <p:nvPr/>
        </p:nvSpPr>
        <p:spPr>
          <a:xfrm>
            <a:off x="6970950" y="3109000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-5</a:t>
            </a:r>
            <a:endParaRPr/>
          </a:p>
        </p:txBody>
      </p:sp>
      <p:sp>
        <p:nvSpPr>
          <p:cNvPr id="5641" name="Google Shape;5641;p254"/>
          <p:cNvSpPr txBox="1"/>
          <p:nvPr/>
        </p:nvSpPr>
        <p:spPr>
          <a:xfrm>
            <a:off x="6898225" y="4101425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-1</a:t>
            </a:r>
            <a:endParaRPr/>
          </a:p>
        </p:txBody>
      </p:sp>
      <p:sp>
        <p:nvSpPr>
          <p:cNvPr id="5642" name="Google Shape;5642;p254"/>
          <p:cNvSpPr txBox="1"/>
          <p:nvPr/>
        </p:nvSpPr>
        <p:spPr>
          <a:xfrm>
            <a:off x="5838975" y="3547900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graphicFrame>
        <p:nvGraphicFramePr>
          <p:cNvPr id="5643" name="Google Shape;5643;p254"/>
          <p:cNvGraphicFramePr/>
          <p:nvPr/>
        </p:nvGraphicFramePr>
        <p:xfrm>
          <a:off x="5359550" y="184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775575"/>
                <a:gridCol w="775575"/>
                <a:gridCol w="775575"/>
                <a:gridCol w="775575"/>
              </a:tblGrid>
              <a:tr h="36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dis[i]</a:t>
                      </a:r>
                      <a:endParaRPr sz="14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FF0000"/>
                          </a:solidFill>
                        </a:rPr>
                        <a:t>-6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-8</a:t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-9</a:t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44" name="Google Shape;5644;p254"/>
          <p:cNvGraphicFramePr/>
          <p:nvPr/>
        </p:nvGraphicFramePr>
        <p:xfrm>
          <a:off x="1267425" y="25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924350"/>
                <a:gridCol w="924350"/>
                <a:gridCol w="924350"/>
              </a:tblGrid>
              <a:tr h="49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u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v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w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-5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9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-1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48" name="Shape 5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9" name="Google Shape;5649;p255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Ford遇到負環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650" name="Google Shape;5650;p255"/>
          <p:cNvSpPr/>
          <p:nvPr/>
        </p:nvSpPr>
        <p:spPr>
          <a:xfrm>
            <a:off x="6131175" y="2803625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5651" name="Google Shape;5651;p255"/>
          <p:cNvSpPr/>
          <p:nvPr/>
        </p:nvSpPr>
        <p:spPr>
          <a:xfrm>
            <a:off x="5997575" y="4101425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652" name="Google Shape;5652;p255"/>
          <p:cNvSpPr/>
          <p:nvPr/>
        </p:nvSpPr>
        <p:spPr>
          <a:xfrm>
            <a:off x="7486225" y="3729250"/>
            <a:ext cx="496200" cy="4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cxnSp>
        <p:nvCxnSpPr>
          <p:cNvPr id="5653" name="Google Shape;5653;p255"/>
          <p:cNvCxnSpPr>
            <a:stCxn id="5650" idx="5"/>
            <a:endCxn id="5652" idx="1"/>
          </p:cNvCxnSpPr>
          <p:nvPr/>
        </p:nvCxnSpPr>
        <p:spPr>
          <a:xfrm>
            <a:off x="6554708" y="3227158"/>
            <a:ext cx="1004100" cy="5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4" name="Google Shape;5654;p255"/>
          <p:cNvCxnSpPr>
            <a:stCxn id="5652" idx="2"/>
            <a:endCxn id="5651" idx="6"/>
          </p:cNvCxnSpPr>
          <p:nvPr/>
        </p:nvCxnSpPr>
        <p:spPr>
          <a:xfrm flipH="1">
            <a:off x="6493825" y="3977350"/>
            <a:ext cx="9924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5" name="Google Shape;5655;p255"/>
          <p:cNvCxnSpPr>
            <a:stCxn id="5651" idx="0"/>
            <a:endCxn id="5650" idx="4"/>
          </p:cNvCxnSpPr>
          <p:nvPr/>
        </p:nvCxnSpPr>
        <p:spPr>
          <a:xfrm flipH="1" rot="10800000">
            <a:off x="6245675" y="3299825"/>
            <a:ext cx="133500" cy="801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6" name="Google Shape;5656;p255"/>
          <p:cNvSpPr txBox="1"/>
          <p:nvPr/>
        </p:nvSpPr>
        <p:spPr>
          <a:xfrm>
            <a:off x="6970950" y="3109000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-5</a:t>
            </a:r>
            <a:endParaRPr/>
          </a:p>
        </p:txBody>
      </p:sp>
      <p:sp>
        <p:nvSpPr>
          <p:cNvPr id="5657" name="Google Shape;5657;p255"/>
          <p:cNvSpPr txBox="1"/>
          <p:nvPr/>
        </p:nvSpPr>
        <p:spPr>
          <a:xfrm>
            <a:off x="6898225" y="4101425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-1</a:t>
            </a:r>
            <a:endParaRPr/>
          </a:p>
        </p:txBody>
      </p:sp>
      <p:sp>
        <p:nvSpPr>
          <p:cNvPr id="5658" name="Google Shape;5658;p255"/>
          <p:cNvSpPr txBox="1"/>
          <p:nvPr/>
        </p:nvSpPr>
        <p:spPr>
          <a:xfrm>
            <a:off x="5838975" y="3547900"/>
            <a:ext cx="58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graphicFrame>
        <p:nvGraphicFramePr>
          <p:cNvPr id="5659" name="Google Shape;5659;p255"/>
          <p:cNvGraphicFramePr/>
          <p:nvPr/>
        </p:nvGraphicFramePr>
        <p:xfrm>
          <a:off x="5359550" y="184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775575"/>
                <a:gridCol w="775575"/>
                <a:gridCol w="775575"/>
                <a:gridCol w="775575"/>
              </a:tblGrid>
              <a:tr h="36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i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dis[i]</a:t>
                      </a:r>
                      <a:endParaRPr sz="14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FF0000"/>
                          </a:solidFill>
                        </a:rPr>
                        <a:t>-6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-8</a:t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-9</a:t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60" name="Google Shape;5660;p255"/>
          <p:cNvGraphicFramePr/>
          <p:nvPr/>
        </p:nvGraphicFramePr>
        <p:xfrm>
          <a:off x="1267425" y="25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924350"/>
                <a:gridCol w="924350"/>
                <a:gridCol w="924350"/>
              </a:tblGrid>
              <a:tr h="49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u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v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w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-5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9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-1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</a:t>
                      </a:r>
                      <a:endParaRPr sz="1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3</a:t>
                      </a:r>
                      <a:endParaRPr sz="1400"/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61" name="Google Shape;5661;p255"/>
          <p:cNvSpPr txBox="1"/>
          <p:nvPr/>
        </p:nvSpPr>
        <p:spPr>
          <a:xfrm>
            <a:off x="2191775" y="1626050"/>
            <a:ext cx="31023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沒辦法收斂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65" name="Shape 5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6" name="Google Shape;5666;p256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Ford偵測負環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667" name="Google Shape;5667;p256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Bellman Ford 在沒有負環的圖做 n - 1 次的迭代就會收斂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71" name="Shape 5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" name="Google Shape;5672;p257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Ford偵測負環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673" name="Google Shape;5673;p257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Bellman Ford 在沒有負環的圖做 n - 1 次的迭代就會收斂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做 n - 1 次迭代還沒有收斂，表示有負環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77" name="Shape 5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8" name="Google Shape;5678;p258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Ford偵測負環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679" name="Google Shape;5679;p258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Bellman Ford 在沒有負環的圖做 n - 1 次的迭代就會收斂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做 n - 1 次迭代還沒有收斂，表示有負環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紀錄每個點被更新幾次，更新超過 n - 1 次代表這張圖有負環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83" name="Shape 5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4" name="Google Shape;5684;p259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Bellman Ford偵測負環 Code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685" name="Google Shape;5685;p259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5686" name="Google Shape;5686;p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0651"/>
            <a:ext cx="8130294" cy="31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90" name="Shape 5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1" name="Google Shape;5691;p260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一般圖全點對最短路徑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692" name="Google Shape;5692;p260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如果圖為正值權，那就做V次dijstra複雜度</a:t>
            </a: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O( V(E+V)lgV 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如果圖為負值權，那就做V次bellman Ford複雜度O(EV^2)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96" name="Shape 5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7" name="Google Shape;5697;p261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一般圖全點對最短路徑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698" name="Google Shape;5698;p261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如果圖為正值權，那就做V次dijstra複雜度</a:t>
            </a: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O( V(E+V)lgV 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如果圖為負值權，那就做V次bellman Ford複雜度O(EV^2)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但但但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！！！！！！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7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深度優先搜索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DFS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524" name="Google Shape;524;p37"/>
          <p:cNvSpPr/>
          <p:nvPr/>
        </p:nvSpPr>
        <p:spPr>
          <a:xfrm>
            <a:off x="2455275" y="247882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525" name="Google Shape;525;p37"/>
          <p:cNvSpPr/>
          <p:nvPr/>
        </p:nvSpPr>
        <p:spPr>
          <a:xfrm>
            <a:off x="3710025" y="247882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26" name="Google Shape;526;p37"/>
          <p:cNvSpPr/>
          <p:nvPr/>
        </p:nvSpPr>
        <p:spPr>
          <a:xfrm>
            <a:off x="2455275" y="363777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527" name="Google Shape;527;p37"/>
          <p:cNvSpPr/>
          <p:nvPr/>
        </p:nvSpPr>
        <p:spPr>
          <a:xfrm>
            <a:off x="3710013" y="363777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528" name="Google Shape;528;p37"/>
          <p:cNvSpPr/>
          <p:nvPr/>
        </p:nvSpPr>
        <p:spPr>
          <a:xfrm>
            <a:off x="4964775" y="363777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529" name="Google Shape;529;p37"/>
          <p:cNvSpPr/>
          <p:nvPr/>
        </p:nvSpPr>
        <p:spPr>
          <a:xfrm>
            <a:off x="4964775" y="247882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30" name="Google Shape;530;p37"/>
          <p:cNvSpPr/>
          <p:nvPr/>
        </p:nvSpPr>
        <p:spPr>
          <a:xfrm>
            <a:off x="6219525" y="363777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531" name="Google Shape;531;p37"/>
          <p:cNvSpPr/>
          <p:nvPr/>
        </p:nvSpPr>
        <p:spPr>
          <a:xfrm>
            <a:off x="6219525" y="247882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532" name="Google Shape;532;p37"/>
          <p:cNvCxnSpPr>
            <a:stCxn id="524" idx="6"/>
            <a:endCxn id="525" idx="2"/>
          </p:cNvCxnSpPr>
          <p:nvPr/>
        </p:nvCxnSpPr>
        <p:spPr>
          <a:xfrm>
            <a:off x="292447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p37"/>
          <p:cNvCxnSpPr>
            <a:stCxn id="525" idx="4"/>
            <a:endCxn id="527" idx="0"/>
          </p:cNvCxnSpPr>
          <p:nvPr/>
        </p:nvCxnSpPr>
        <p:spPr>
          <a:xfrm>
            <a:off x="394462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37"/>
          <p:cNvCxnSpPr>
            <a:stCxn id="527" idx="2"/>
            <a:endCxn id="526" idx="6"/>
          </p:cNvCxnSpPr>
          <p:nvPr/>
        </p:nvCxnSpPr>
        <p:spPr>
          <a:xfrm rot="10800000">
            <a:off x="2924613" y="3872375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p37"/>
          <p:cNvCxnSpPr>
            <a:stCxn id="525" idx="6"/>
            <a:endCxn id="529" idx="2"/>
          </p:cNvCxnSpPr>
          <p:nvPr/>
        </p:nvCxnSpPr>
        <p:spPr>
          <a:xfrm>
            <a:off x="41792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37"/>
          <p:cNvCxnSpPr>
            <a:stCxn id="531" idx="2"/>
            <a:endCxn id="529" idx="6"/>
          </p:cNvCxnSpPr>
          <p:nvPr/>
        </p:nvCxnSpPr>
        <p:spPr>
          <a:xfrm rot="10800000">
            <a:off x="54338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37"/>
          <p:cNvCxnSpPr>
            <a:stCxn id="527" idx="6"/>
            <a:endCxn id="528" idx="2"/>
          </p:cNvCxnSpPr>
          <p:nvPr/>
        </p:nvCxnSpPr>
        <p:spPr>
          <a:xfrm>
            <a:off x="4179213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37"/>
          <p:cNvCxnSpPr>
            <a:stCxn id="528" idx="6"/>
            <a:endCxn id="530" idx="2"/>
          </p:cNvCxnSpPr>
          <p:nvPr/>
        </p:nvCxnSpPr>
        <p:spPr>
          <a:xfrm>
            <a:off x="5433975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37"/>
          <p:cNvCxnSpPr>
            <a:stCxn id="530" idx="0"/>
            <a:endCxn id="531" idx="4"/>
          </p:cNvCxnSpPr>
          <p:nvPr/>
        </p:nvCxnSpPr>
        <p:spPr>
          <a:xfrm rot="10800000">
            <a:off x="6454125" y="294807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37"/>
          <p:cNvCxnSpPr>
            <a:stCxn id="529" idx="4"/>
            <a:endCxn id="528" idx="0"/>
          </p:cNvCxnSpPr>
          <p:nvPr/>
        </p:nvCxnSpPr>
        <p:spPr>
          <a:xfrm>
            <a:off x="51993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37"/>
          <p:cNvCxnSpPr>
            <a:stCxn id="524" idx="4"/>
            <a:endCxn id="526" idx="0"/>
          </p:cNvCxnSpPr>
          <p:nvPr/>
        </p:nvCxnSpPr>
        <p:spPr>
          <a:xfrm>
            <a:off x="26898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2" name="Google Shape;542;p37"/>
          <p:cNvSpPr txBox="1"/>
          <p:nvPr/>
        </p:nvSpPr>
        <p:spPr>
          <a:xfrm>
            <a:off x="2493525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543" name="Google Shape;543;p37"/>
          <p:cNvSpPr txBox="1"/>
          <p:nvPr/>
        </p:nvSpPr>
        <p:spPr>
          <a:xfrm>
            <a:off x="3729150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r>
              <a:rPr lang="zh-TW"/>
              <a:t>/-</a:t>
            </a:r>
            <a:endParaRPr/>
          </a:p>
        </p:txBody>
      </p:sp>
      <p:sp>
        <p:nvSpPr>
          <p:cNvPr id="544" name="Google Shape;544;p37"/>
          <p:cNvSpPr txBox="1"/>
          <p:nvPr/>
        </p:nvSpPr>
        <p:spPr>
          <a:xfrm>
            <a:off x="5003025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r>
              <a:rPr lang="zh-TW"/>
              <a:t>/-</a:t>
            </a:r>
            <a:endParaRPr/>
          </a:p>
        </p:txBody>
      </p:sp>
      <p:sp>
        <p:nvSpPr>
          <p:cNvPr id="545" name="Google Shape;545;p37"/>
          <p:cNvSpPr txBox="1"/>
          <p:nvPr/>
        </p:nvSpPr>
        <p:spPr>
          <a:xfrm>
            <a:off x="6257775" y="212447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r>
              <a:rPr lang="zh-TW"/>
              <a:t>/-</a:t>
            </a:r>
            <a:endParaRPr/>
          </a:p>
        </p:txBody>
      </p:sp>
      <p:sp>
        <p:nvSpPr>
          <p:cNvPr id="546" name="Google Shape;546;p37"/>
          <p:cNvSpPr txBox="1"/>
          <p:nvPr/>
        </p:nvSpPr>
        <p:spPr>
          <a:xfrm>
            <a:off x="2493600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r>
              <a:rPr lang="zh-TW"/>
              <a:t>/-</a:t>
            </a:r>
            <a:endParaRPr/>
          </a:p>
        </p:txBody>
      </p:sp>
      <p:sp>
        <p:nvSpPr>
          <p:cNvPr id="547" name="Google Shape;547;p37"/>
          <p:cNvSpPr txBox="1"/>
          <p:nvPr/>
        </p:nvSpPr>
        <p:spPr>
          <a:xfrm>
            <a:off x="3729225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r>
              <a:rPr lang="zh-TW"/>
              <a:t>/-</a:t>
            </a:r>
            <a:endParaRPr/>
          </a:p>
        </p:txBody>
      </p:sp>
      <p:sp>
        <p:nvSpPr>
          <p:cNvPr id="548" name="Google Shape;548;p37"/>
          <p:cNvSpPr txBox="1"/>
          <p:nvPr/>
        </p:nvSpPr>
        <p:spPr>
          <a:xfrm>
            <a:off x="5003100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r>
              <a:rPr lang="zh-TW"/>
              <a:t>/-</a:t>
            </a:r>
            <a:endParaRPr/>
          </a:p>
        </p:txBody>
      </p:sp>
      <p:sp>
        <p:nvSpPr>
          <p:cNvPr id="549" name="Google Shape;549;p37"/>
          <p:cNvSpPr txBox="1"/>
          <p:nvPr/>
        </p:nvSpPr>
        <p:spPr>
          <a:xfrm>
            <a:off x="6257850" y="41070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r>
              <a:rPr lang="zh-TW"/>
              <a:t>/-</a:t>
            </a:r>
            <a:endParaRPr/>
          </a:p>
        </p:txBody>
      </p:sp>
      <p:sp>
        <p:nvSpPr>
          <p:cNvPr id="550" name="Google Shape;550;p37"/>
          <p:cNvSpPr txBox="1"/>
          <p:nvPr/>
        </p:nvSpPr>
        <p:spPr>
          <a:xfrm>
            <a:off x="311700" y="1435038"/>
            <a:ext cx="50100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對這張圖做DFS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02" name="Shape 5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" name="Google Shape;5703;p262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一般圖全點對最短路徑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704" name="Google Shape;5704;p262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如果圖為正值權，那就做V次dijstra複雜度</a:t>
            </a: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O( V(E+V)lgV 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如果圖為負值權，那就做V次bellman Ford複雜度O(EV^2)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但但但！！！！！！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如果圖為完全圖 E = V^2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正值權複雜度O(V^3lgV)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負值權為O(V^4)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08" name="Shape 5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9" name="Google Shape;5709;p263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一般圖全點對最短路徑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710" name="Google Shape;5710;p263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303233"/>
                </a:solidFill>
                <a:highlight>
                  <a:srgbClr val="FFFFFF"/>
                </a:highlight>
              </a:rPr>
              <a:t>再看一下relaxation的式子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dis[v] = min(dis[v], dis[k] + dist(k, v))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14" name="Shape 5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5" name="Google Shape;5715;p264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一般圖全點對最短路徑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716" name="Google Shape;5716;p264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303233"/>
                </a:solidFill>
                <a:highlight>
                  <a:srgbClr val="FFFFFF"/>
                </a:highlight>
              </a:rPr>
              <a:t>再看一下relaxation的式子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dis[v] = min(dis[v], dis[k] + dist(k, v))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我們改寫一下式子讓dis[u][v]為u到v的最短距離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20" name="Shape 5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1" name="Google Shape;5721;p265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一般圖全點對最短路徑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722" name="Google Shape;5722;p265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303233"/>
                </a:solidFill>
                <a:highlight>
                  <a:srgbClr val="FFFFFF"/>
                </a:highlight>
              </a:rPr>
              <a:t>再看一下relaxation的式子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dis[v] = min(dis[v], dis[k] + dist(k, v))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我們改寫一下式子讓dis[u][v]為u到v的最短距離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dis[u][v] = min(dis[u][v], dis[u][k] + dis[k][v])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26" name="Shape 5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7" name="Google Shape;5727;p266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一般圖全點對最短路徑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728" name="Google Shape;5728;p266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303233"/>
                </a:solidFill>
                <a:highlight>
                  <a:srgbClr val="FFFFFF"/>
                </a:highlight>
              </a:rPr>
              <a:t>再看一下relaxation的式子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dis[v] = min(dis[v], dis[k] + dist(k, v))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我們改寫一下式子讓dis[u][v]為u到v的最短距離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dis[u][v] = min(dis[u][v], dis[u][k] + dis[k][v])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有沒有發現這個很像dp式！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32" name="Shape 5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3" name="Google Shape;5733;p267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一般圖全點對最短路徑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734" name="Google Shape;5734;p267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303233"/>
                </a:solidFill>
                <a:highlight>
                  <a:srgbClr val="FFFFFF"/>
                </a:highlight>
              </a:rPr>
              <a:t>再看一下relaxation的式子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dis[v] = min(dis[v], dis[k] + dist(k, v))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我們改寫一下式子讓dis[u][v]為u到v的最短距離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dis[u][v] = min(dis[u][v], dis[u][k] + dist(k, v))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有沒有發現這個很像dp式！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dp(k, u, v) 為</a:t>
            </a: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利用前k個節點relaxation後的結果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38" name="Shape 5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9" name="Google Shape;5739;p268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一般圖全點對最短路徑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740" name="Google Shape;5740;p268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303233"/>
                </a:solidFill>
                <a:highlight>
                  <a:srgbClr val="FFFFFF"/>
                </a:highlight>
              </a:rPr>
              <a:t>再看一下relaxation的式子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dis[v] = min(dis[v], dis[k] + dist(k, v))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我們改寫一下式子讓dis[u][v]為u到v的最短距離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dis[u][v] = min(dis[u][v], dis[u][k] + dist(k, v))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有沒有發現這個很像dp式！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dp(k, u, v) 為利用前k個節點relaxation後的結果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dp(k + 1, u, v) = min{dp(k, u, v), dp(k, u, k + 1) + dp(k, k + 1, v)}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44" name="Shape 5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5" name="Google Shape;5745;p269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一般圖全點對最短路徑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746" name="Google Shape;5746;p269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rgbClr val="303233"/>
                </a:solidFill>
                <a:highlight>
                  <a:srgbClr val="FFFFFF"/>
                </a:highlight>
              </a:rPr>
              <a:t>其實討論 k + 1的時候只需要用到 k 的部分所以可以重複使用 dis 陣列！！</a:t>
            </a:r>
            <a:endParaRPr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1800"/>
              <a:buChar char="●"/>
            </a:pPr>
            <a:r>
              <a:rPr lang="zh-TW">
                <a:solidFill>
                  <a:srgbClr val="303233"/>
                </a:solidFill>
                <a:highlight>
                  <a:srgbClr val="FFFFFF"/>
                </a:highlight>
              </a:rPr>
              <a:t>floyd warshall 演算法</a:t>
            </a:r>
            <a:endParaRPr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50" name="Shape 5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1" name="Google Shape;5751;p270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highlight>
                  <a:srgbClr val="FFFFFF"/>
                </a:highlight>
                <a:latin typeface="Cormorant"/>
                <a:ea typeface="Cormorant"/>
                <a:cs typeface="Cormorant"/>
                <a:sym typeface="Cormorant"/>
              </a:rPr>
              <a:t>floyd warshall 演算法(code)</a:t>
            </a:r>
            <a:endParaRPr sz="4800">
              <a:solidFill>
                <a:srgbClr val="63B2BB"/>
              </a:solidFill>
            </a:endParaRPr>
          </a:p>
        </p:txBody>
      </p:sp>
      <p:pic>
        <p:nvPicPr>
          <p:cNvPr id="5752" name="Google Shape;5752;p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25" y="1779525"/>
            <a:ext cx="8662350" cy="25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56" name="Shape 5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7" name="Google Shape;5757;p271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一般圖全點對最短路徑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758" name="Google Shape;5758;p271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rgbClr val="303233"/>
                </a:solidFill>
                <a:highlight>
                  <a:srgbClr val="FFFFFF"/>
                </a:highlight>
              </a:rPr>
              <a:t>其實討論 k + 1的時候只需要用到 k 的部分所以可以重複使用 dis 陣列！！</a:t>
            </a:r>
            <a:endParaRPr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1800"/>
              <a:buChar char="●"/>
            </a:pPr>
            <a:r>
              <a:rPr lang="zh-TW">
                <a:solidFill>
                  <a:srgbClr val="303233"/>
                </a:solidFill>
                <a:highlight>
                  <a:srgbClr val="FFFFFF"/>
                </a:highlight>
              </a:rPr>
              <a:t>floyd warshall 演算法</a:t>
            </a:r>
            <a:endParaRPr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1800"/>
              <a:buChar char="●"/>
            </a:pPr>
            <a:r>
              <a:rPr lang="zh-TW">
                <a:solidFill>
                  <a:srgbClr val="303233"/>
                </a:solidFill>
                <a:highlight>
                  <a:srgbClr val="FFFFFF"/>
                </a:highlight>
              </a:rPr>
              <a:t>複雜度分析 O(V^3)</a:t>
            </a:r>
            <a:endParaRPr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深度優先搜索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DFS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56" name="Google Shape;556;p38"/>
          <p:cNvSpPr/>
          <p:nvPr/>
        </p:nvSpPr>
        <p:spPr>
          <a:xfrm>
            <a:off x="2455275" y="247882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557" name="Google Shape;557;p38"/>
          <p:cNvSpPr/>
          <p:nvPr/>
        </p:nvSpPr>
        <p:spPr>
          <a:xfrm>
            <a:off x="3710025" y="247882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2455275" y="363777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559" name="Google Shape;559;p38"/>
          <p:cNvSpPr/>
          <p:nvPr/>
        </p:nvSpPr>
        <p:spPr>
          <a:xfrm>
            <a:off x="3710013" y="363777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560" name="Google Shape;560;p38"/>
          <p:cNvSpPr/>
          <p:nvPr/>
        </p:nvSpPr>
        <p:spPr>
          <a:xfrm>
            <a:off x="4964775" y="363777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561" name="Google Shape;561;p38"/>
          <p:cNvSpPr/>
          <p:nvPr/>
        </p:nvSpPr>
        <p:spPr>
          <a:xfrm>
            <a:off x="4964775" y="247882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62" name="Google Shape;562;p38"/>
          <p:cNvSpPr/>
          <p:nvPr/>
        </p:nvSpPr>
        <p:spPr>
          <a:xfrm>
            <a:off x="6219525" y="363777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563" name="Google Shape;563;p38"/>
          <p:cNvSpPr/>
          <p:nvPr/>
        </p:nvSpPr>
        <p:spPr>
          <a:xfrm>
            <a:off x="6219525" y="247882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564" name="Google Shape;564;p38"/>
          <p:cNvCxnSpPr>
            <a:stCxn id="556" idx="6"/>
            <a:endCxn id="557" idx="2"/>
          </p:cNvCxnSpPr>
          <p:nvPr/>
        </p:nvCxnSpPr>
        <p:spPr>
          <a:xfrm>
            <a:off x="292447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38"/>
          <p:cNvCxnSpPr>
            <a:stCxn id="557" idx="4"/>
            <a:endCxn id="559" idx="0"/>
          </p:cNvCxnSpPr>
          <p:nvPr/>
        </p:nvCxnSpPr>
        <p:spPr>
          <a:xfrm>
            <a:off x="394462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38"/>
          <p:cNvCxnSpPr>
            <a:stCxn id="559" idx="2"/>
            <a:endCxn id="558" idx="6"/>
          </p:cNvCxnSpPr>
          <p:nvPr/>
        </p:nvCxnSpPr>
        <p:spPr>
          <a:xfrm rot="10800000">
            <a:off x="2924613" y="3872375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38"/>
          <p:cNvCxnSpPr>
            <a:stCxn id="557" idx="6"/>
            <a:endCxn id="561" idx="2"/>
          </p:cNvCxnSpPr>
          <p:nvPr/>
        </p:nvCxnSpPr>
        <p:spPr>
          <a:xfrm>
            <a:off x="41792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38"/>
          <p:cNvCxnSpPr>
            <a:stCxn id="563" idx="2"/>
            <a:endCxn id="561" idx="6"/>
          </p:cNvCxnSpPr>
          <p:nvPr/>
        </p:nvCxnSpPr>
        <p:spPr>
          <a:xfrm rot="10800000">
            <a:off x="54338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38"/>
          <p:cNvCxnSpPr>
            <a:stCxn id="559" idx="6"/>
            <a:endCxn id="560" idx="2"/>
          </p:cNvCxnSpPr>
          <p:nvPr/>
        </p:nvCxnSpPr>
        <p:spPr>
          <a:xfrm>
            <a:off x="4179213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0" name="Google Shape;570;p38"/>
          <p:cNvCxnSpPr>
            <a:stCxn id="560" idx="6"/>
            <a:endCxn id="562" idx="2"/>
          </p:cNvCxnSpPr>
          <p:nvPr/>
        </p:nvCxnSpPr>
        <p:spPr>
          <a:xfrm>
            <a:off x="5433975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p38"/>
          <p:cNvCxnSpPr>
            <a:stCxn id="562" idx="0"/>
            <a:endCxn id="563" idx="4"/>
          </p:cNvCxnSpPr>
          <p:nvPr/>
        </p:nvCxnSpPr>
        <p:spPr>
          <a:xfrm rot="10800000">
            <a:off x="6454125" y="294807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38"/>
          <p:cNvCxnSpPr>
            <a:stCxn id="561" idx="4"/>
            <a:endCxn id="560" idx="0"/>
          </p:cNvCxnSpPr>
          <p:nvPr/>
        </p:nvCxnSpPr>
        <p:spPr>
          <a:xfrm>
            <a:off x="51993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3" name="Google Shape;573;p38"/>
          <p:cNvCxnSpPr>
            <a:stCxn id="556" idx="4"/>
            <a:endCxn id="558" idx="0"/>
          </p:cNvCxnSpPr>
          <p:nvPr/>
        </p:nvCxnSpPr>
        <p:spPr>
          <a:xfrm>
            <a:off x="26898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4" name="Google Shape;574;p38"/>
          <p:cNvSpPr txBox="1"/>
          <p:nvPr/>
        </p:nvSpPr>
        <p:spPr>
          <a:xfrm>
            <a:off x="2493525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r>
              <a:rPr lang="zh-TW"/>
              <a:t>/-</a:t>
            </a:r>
            <a:endParaRPr/>
          </a:p>
        </p:txBody>
      </p:sp>
      <p:sp>
        <p:nvSpPr>
          <p:cNvPr id="575" name="Google Shape;575;p38"/>
          <p:cNvSpPr txBox="1"/>
          <p:nvPr/>
        </p:nvSpPr>
        <p:spPr>
          <a:xfrm>
            <a:off x="3729150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576" name="Google Shape;576;p38"/>
          <p:cNvSpPr txBox="1"/>
          <p:nvPr/>
        </p:nvSpPr>
        <p:spPr>
          <a:xfrm>
            <a:off x="5003025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577" name="Google Shape;577;p38"/>
          <p:cNvSpPr txBox="1"/>
          <p:nvPr/>
        </p:nvSpPr>
        <p:spPr>
          <a:xfrm>
            <a:off x="6257775" y="212447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578" name="Google Shape;578;p38"/>
          <p:cNvSpPr txBox="1"/>
          <p:nvPr/>
        </p:nvSpPr>
        <p:spPr>
          <a:xfrm>
            <a:off x="2493600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579" name="Google Shape;579;p38"/>
          <p:cNvSpPr txBox="1"/>
          <p:nvPr/>
        </p:nvSpPr>
        <p:spPr>
          <a:xfrm>
            <a:off x="3729225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580" name="Google Shape;580;p38"/>
          <p:cNvSpPr txBox="1"/>
          <p:nvPr/>
        </p:nvSpPr>
        <p:spPr>
          <a:xfrm>
            <a:off x="5003100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581" name="Google Shape;581;p38"/>
          <p:cNvSpPr txBox="1"/>
          <p:nvPr/>
        </p:nvSpPr>
        <p:spPr>
          <a:xfrm>
            <a:off x="6257850" y="41070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582" name="Google Shape;582;p38"/>
          <p:cNvSpPr txBox="1"/>
          <p:nvPr/>
        </p:nvSpPr>
        <p:spPr>
          <a:xfrm>
            <a:off x="311700" y="1435038"/>
            <a:ext cx="50100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起點為節點0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62" name="Shape 5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3" name="Google Shape;5763;p272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延伸題材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764" name="Google Shape;5764;p272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其他圖論問題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割點和橋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樹上LCA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各種連通分量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■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點雙連通、邊雙連通、強連通分量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配對問題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最大流與最小割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最大團與最大獨立集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一筆劃問題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…...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68" name="Shape 5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9" name="Google Shape;5769;p273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練習題目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770" name="Google Shape;5770;p273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到</a:t>
            </a: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Formosa OJ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上Join 第36個 group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5771" name="Google Shape;5771;p2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238" y="2134576"/>
            <a:ext cx="8387523" cy="17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75" name="Shape 5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6" name="Google Shape;5776;p274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練習題目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777" name="Google Shape;5777;p274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Quicksand"/>
              <a:buChar char="●"/>
            </a:pPr>
            <a:r>
              <a:rPr lang="zh-TW" sz="1900" u="sng">
                <a:solidFill>
                  <a:schemeClr val="hlink"/>
                </a:solidFill>
                <a:hlinkClick r:id="rId3"/>
              </a:rPr>
              <a:t>Formula 1</a:t>
            </a:r>
            <a:endParaRPr sz="2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icrosoft JhengHei"/>
              <a:buChar char="●"/>
            </a:pPr>
            <a:r>
              <a:rPr lang="zh-TW" sz="2600">
                <a:latin typeface="Microsoft JhengHei"/>
                <a:ea typeface="Microsoft JhengHei"/>
                <a:cs typeface="Microsoft JhengHei"/>
                <a:sym typeface="Microsoft JhengHei"/>
              </a:rPr>
              <a:t>題目</a:t>
            </a:r>
            <a:endParaRPr sz="2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300">
                <a:latin typeface="Microsoft JhengHei"/>
                <a:ea typeface="Microsoft JhengHei"/>
                <a:cs typeface="Microsoft JhengHei"/>
                <a:sym typeface="Microsoft JhengHei"/>
              </a:rPr>
              <a:t>求出最小生成樹並且在這個生成樹中求出全點對路徑和</a:t>
            </a:r>
            <a:endParaRPr sz="23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300">
                <a:latin typeface="Microsoft JhengHei"/>
                <a:ea typeface="Microsoft JhengHei"/>
                <a:cs typeface="Microsoft JhengHei"/>
                <a:sym typeface="Microsoft JhengHei"/>
              </a:rPr>
              <a:t>(保證最小生成樹只有一種)</a:t>
            </a:r>
            <a:endParaRPr sz="23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81" name="Shape 5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2" name="Google Shape;5782;p275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練習題目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783" name="Google Shape;5783;p275"/>
          <p:cNvSpPr txBox="1"/>
          <p:nvPr>
            <p:ph idx="1" type="body"/>
          </p:nvPr>
        </p:nvSpPr>
        <p:spPr>
          <a:xfrm>
            <a:off x="311700" y="1447675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Quicksand"/>
              <a:buChar char="●"/>
            </a:pPr>
            <a:r>
              <a:rPr lang="zh-TW" sz="1900" u="sng">
                <a:solidFill>
                  <a:schemeClr val="hlink"/>
                </a:solidFill>
                <a:hlinkClick r:id="rId3"/>
              </a:rPr>
              <a:t>Formula 1</a:t>
            </a:r>
            <a:endParaRPr sz="23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icrosoft JhengHei"/>
              <a:buChar char="●"/>
            </a:pPr>
            <a:r>
              <a:rPr lang="zh-TW" sz="2600">
                <a:latin typeface="Microsoft JhengHei"/>
                <a:ea typeface="Microsoft JhengHei"/>
                <a:cs typeface="Microsoft JhengHei"/>
                <a:sym typeface="Microsoft JhengHei"/>
              </a:rPr>
              <a:t>範例測資</a:t>
            </a:r>
            <a:endParaRPr sz="2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700">
                <a:latin typeface="Microsoft JhengHei"/>
                <a:ea typeface="Microsoft JhengHei"/>
                <a:cs typeface="Microsoft JhengHei"/>
                <a:sym typeface="Microsoft JhengHei"/>
              </a:rPr>
              <a:t>全點路徑和為24</a:t>
            </a:r>
            <a:endParaRPr sz="17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784" name="Google Shape;5784;p275"/>
          <p:cNvSpPr/>
          <p:nvPr/>
        </p:nvSpPr>
        <p:spPr>
          <a:xfrm>
            <a:off x="5070075" y="1955825"/>
            <a:ext cx="5079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5" name="Google Shape;5785;p275"/>
          <p:cNvSpPr/>
          <p:nvPr/>
        </p:nvSpPr>
        <p:spPr>
          <a:xfrm>
            <a:off x="6817250" y="1984025"/>
            <a:ext cx="507900" cy="47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6" name="Google Shape;5786;p275"/>
          <p:cNvSpPr/>
          <p:nvPr/>
        </p:nvSpPr>
        <p:spPr>
          <a:xfrm>
            <a:off x="6066950" y="2813475"/>
            <a:ext cx="5079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87" name="Google Shape;5787;p275"/>
          <p:cNvCxnSpPr>
            <a:endCxn id="5786" idx="1"/>
          </p:cNvCxnSpPr>
          <p:nvPr/>
        </p:nvCxnSpPr>
        <p:spPr>
          <a:xfrm>
            <a:off x="5503530" y="2405179"/>
            <a:ext cx="637800" cy="48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8" name="Google Shape;5788;p275"/>
          <p:cNvCxnSpPr>
            <a:stCxn id="5785" idx="3"/>
            <a:endCxn id="5786" idx="7"/>
          </p:cNvCxnSpPr>
          <p:nvPr/>
        </p:nvCxnSpPr>
        <p:spPr>
          <a:xfrm flipH="1">
            <a:off x="6500430" y="2385280"/>
            <a:ext cx="391200" cy="5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9" name="Google Shape;5789;p275"/>
          <p:cNvCxnSpPr>
            <a:stCxn id="5785" idx="2"/>
            <a:endCxn id="5784" idx="6"/>
          </p:cNvCxnSpPr>
          <p:nvPr/>
        </p:nvCxnSpPr>
        <p:spPr>
          <a:xfrm rot="10800000">
            <a:off x="5577950" y="2219075"/>
            <a:ext cx="1239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90" name="Google Shape;5790;p275"/>
          <p:cNvSpPr txBox="1"/>
          <p:nvPr/>
        </p:nvSpPr>
        <p:spPr>
          <a:xfrm>
            <a:off x="5942775" y="1880050"/>
            <a:ext cx="3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5791" name="Google Shape;5791;p275"/>
          <p:cNvSpPr txBox="1"/>
          <p:nvPr/>
        </p:nvSpPr>
        <p:spPr>
          <a:xfrm>
            <a:off x="5577950" y="2551200"/>
            <a:ext cx="3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5792" name="Google Shape;5792;p275"/>
          <p:cNvSpPr txBox="1"/>
          <p:nvPr/>
        </p:nvSpPr>
        <p:spPr>
          <a:xfrm>
            <a:off x="6817250" y="2551200"/>
            <a:ext cx="5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100</a:t>
            </a:r>
            <a:endParaRPr/>
          </a:p>
        </p:txBody>
      </p:sp>
      <p:sp>
        <p:nvSpPr>
          <p:cNvPr id="5793" name="Google Shape;5793;p275"/>
          <p:cNvSpPr txBox="1"/>
          <p:nvPr/>
        </p:nvSpPr>
        <p:spPr>
          <a:xfrm>
            <a:off x="5128425" y="2018975"/>
            <a:ext cx="3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794" name="Google Shape;5794;p275"/>
          <p:cNvSpPr txBox="1"/>
          <p:nvPr/>
        </p:nvSpPr>
        <p:spPr>
          <a:xfrm>
            <a:off x="6933950" y="2018975"/>
            <a:ext cx="3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795" name="Google Shape;5795;p275"/>
          <p:cNvSpPr txBox="1"/>
          <p:nvPr/>
        </p:nvSpPr>
        <p:spPr>
          <a:xfrm>
            <a:off x="6197600" y="2876625"/>
            <a:ext cx="3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graphicFrame>
        <p:nvGraphicFramePr>
          <p:cNvPr id="5796" name="Google Shape;5796;p275"/>
          <p:cNvGraphicFramePr/>
          <p:nvPr/>
        </p:nvGraphicFramePr>
        <p:xfrm>
          <a:off x="2832500" y="19840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{AD591516-6729-4BB0-9946-18C7F563966D}</a:tableStyleId>
              </a:tblPr>
              <a:tblGrid>
                <a:gridCol w="482250"/>
                <a:gridCol w="482250"/>
                <a:gridCol w="482250"/>
              </a:tblGrid>
              <a:tr h="28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u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w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8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400">
                        <a:solidFill>
                          <a:schemeClr val="dk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00" name="Shape 5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1" name="Google Shape;5801;p276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練習題目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802" name="Google Shape;5802;p276"/>
          <p:cNvSpPr txBox="1"/>
          <p:nvPr>
            <p:ph idx="1" type="body"/>
          </p:nvPr>
        </p:nvSpPr>
        <p:spPr>
          <a:xfrm>
            <a:off x="311700" y="1346825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Quicksand"/>
              <a:buChar char="●"/>
            </a:pPr>
            <a:r>
              <a:rPr lang="zh-TW" sz="1900"/>
              <a:t>方向一 最小生成樹可以用kruskal方式找出來</a:t>
            </a:r>
            <a:endParaRPr sz="1900"/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那該如何求出全點對路徑和呢？</a:t>
            </a:r>
            <a:endParaRPr sz="1900"/>
          </a:p>
          <a:p>
            <a:pPr indent="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06" name="Shape 5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7" name="Google Shape;5807;p277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練習題目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808" name="Google Shape;5808;p277"/>
          <p:cNvSpPr txBox="1"/>
          <p:nvPr>
            <p:ph idx="1" type="body"/>
          </p:nvPr>
        </p:nvSpPr>
        <p:spPr>
          <a:xfrm>
            <a:off x="311700" y="1346825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Quicksand"/>
              <a:buChar char="●"/>
            </a:pPr>
            <a:r>
              <a:rPr lang="zh-TW" sz="1900"/>
              <a:t>方向一 最小生成樹可以用kruskal方式找出來</a:t>
            </a:r>
            <a:endParaRPr sz="1900"/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那該如何求出全點對路徑和呢？</a:t>
            </a:r>
            <a:endParaRPr sz="1900"/>
          </a:p>
          <a:p>
            <a:pPr indent="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會有 a * b * 2 個點對經過 w 這條邊！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5809" name="Google Shape;5809;p277"/>
          <p:cNvCxnSpPr/>
          <p:nvPr/>
        </p:nvCxnSpPr>
        <p:spPr>
          <a:xfrm>
            <a:off x="4917825" y="3009000"/>
            <a:ext cx="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0" name="Google Shape;5810;p277"/>
          <p:cNvSpPr/>
          <p:nvPr/>
        </p:nvSpPr>
        <p:spPr>
          <a:xfrm>
            <a:off x="5745300" y="3056150"/>
            <a:ext cx="507900" cy="47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1" name="Google Shape;5811;p277"/>
          <p:cNvSpPr/>
          <p:nvPr/>
        </p:nvSpPr>
        <p:spPr>
          <a:xfrm>
            <a:off x="7063700" y="2576450"/>
            <a:ext cx="507900" cy="47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12" name="Google Shape;5812;p277"/>
          <p:cNvCxnSpPr>
            <a:stCxn id="5811" idx="2"/>
            <a:endCxn id="5810" idx="7"/>
          </p:cNvCxnSpPr>
          <p:nvPr/>
        </p:nvCxnSpPr>
        <p:spPr>
          <a:xfrm flipH="1">
            <a:off x="6178700" y="2816300"/>
            <a:ext cx="8850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3" name="Google Shape;5813;p277"/>
          <p:cNvSpPr txBox="1"/>
          <p:nvPr/>
        </p:nvSpPr>
        <p:spPr>
          <a:xfrm>
            <a:off x="6338550" y="2702675"/>
            <a:ext cx="16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</a:t>
            </a:r>
            <a:endParaRPr/>
          </a:p>
        </p:txBody>
      </p:sp>
      <p:sp>
        <p:nvSpPr>
          <p:cNvPr id="5814" name="Google Shape;5814;p277"/>
          <p:cNvSpPr txBox="1"/>
          <p:nvPr/>
        </p:nvSpPr>
        <p:spPr>
          <a:xfrm>
            <a:off x="5782925" y="3126500"/>
            <a:ext cx="5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</a:t>
            </a:r>
            <a:endParaRPr/>
          </a:p>
        </p:txBody>
      </p:sp>
      <p:sp>
        <p:nvSpPr>
          <p:cNvPr id="5815" name="Google Shape;5815;p277"/>
          <p:cNvSpPr txBox="1"/>
          <p:nvPr/>
        </p:nvSpPr>
        <p:spPr>
          <a:xfrm>
            <a:off x="7195325" y="2616200"/>
            <a:ext cx="5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</a:t>
            </a:r>
            <a:endParaRPr/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19" name="Shape 5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0" name="Google Shape;5820;p278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練習題目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821" name="Google Shape;5821;p278"/>
          <p:cNvSpPr txBox="1"/>
          <p:nvPr>
            <p:ph idx="1" type="body"/>
          </p:nvPr>
        </p:nvSpPr>
        <p:spPr>
          <a:xfrm>
            <a:off x="311700" y="1346825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會有 a * b * 2 個點對經過 w 這條邊！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所以在dfs時候順便維護子樹的sz !!!!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最後將所有的答案加起來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5822" name="Google Shape;5822;p278"/>
          <p:cNvCxnSpPr/>
          <p:nvPr/>
        </p:nvCxnSpPr>
        <p:spPr>
          <a:xfrm>
            <a:off x="4917825" y="3009000"/>
            <a:ext cx="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3" name="Google Shape;5823;p278"/>
          <p:cNvSpPr/>
          <p:nvPr/>
        </p:nvSpPr>
        <p:spPr>
          <a:xfrm>
            <a:off x="5745300" y="3056150"/>
            <a:ext cx="507900" cy="47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4" name="Google Shape;5824;p278"/>
          <p:cNvSpPr/>
          <p:nvPr/>
        </p:nvSpPr>
        <p:spPr>
          <a:xfrm>
            <a:off x="7063700" y="2576450"/>
            <a:ext cx="507900" cy="47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25" name="Google Shape;5825;p278"/>
          <p:cNvCxnSpPr>
            <a:stCxn id="5824" idx="2"/>
            <a:endCxn id="5823" idx="7"/>
          </p:cNvCxnSpPr>
          <p:nvPr/>
        </p:nvCxnSpPr>
        <p:spPr>
          <a:xfrm flipH="1">
            <a:off x="6178700" y="2816300"/>
            <a:ext cx="8850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6" name="Google Shape;5826;p278"/>
          <p:cNvSpPr txBox="1"/>
          <p:nvPr/>
        </p:nvSpPr>
        <p:spPr>
          <a:xfrm>
            <a:off x="6338550" y="2702675"/>
            <a:ext cx="16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</a:t>
            </a:r>
            <a:endParaRPr/>
          </a:p>
        </p:txBody>
      </p:sp>
      <p:sp>
        <p:nvSpPr>
          <p:cNvPr id="5827" name="Google Shape;5827;p278"/>
          <p:cNvSpPr txBox="1"/>
          <p:nvPr/>
        </p:nvSpPr>
        <p:spPr>
          <a:xfrm>
            <a:off x="5782925" y="3126500"/>
            <a:ext cx="5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</a:t>
            </a:r>
            <a:endParaRPr/>
          </a:p>
        </p:txBody>
      </p:sp>
      <p:sp>
        <p:nvSpPr>
          <p:cNvPr id="5828" name="Google Shape;5828;p278"/>
          <p:cNvSpPr txBox="1"/>
          <p:nvPr/>
        </p:nvSpPr>
        <p:spPr>
          <a:xfrm>
            <a:off x="7195325" y="2616200"/>
            <a:ext cx="5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</a:t>
            </a:r>
            <a:endParaRPr/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32" name="Shape 5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3" name="Google Shape;5833;p279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練習題目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834" name="Google Shape;5834;p279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Mad mobile phone gamer !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zh-TW"/>
              <a:t>裸的全點對最短路給你們練習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38" name="Shape 5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9" name="Google Shape;5839;p280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練習題目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840" name="Google Shape;5840;p280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Deducting Weights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zh-TW">
                <a:solidFill>
                  <a:srgbClr val="333333"/>
                </a:solidFill>
                <a:highlight>
                  <a:srgbClr val="FFFFFF"/>
                </a:highlight>
              </a:rPr>
              <a:t>如何減少路徑使得從 1 到 n 的最短路徑會經過此路徑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44" name="Shape 5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5" name="Google Shape;5845;p281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練習題目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846" name="Google Shape;5846;p281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Deducting Weights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zh-TW">
                <a:solidFill>
                  <a:srgbClr val="333333"/>
                </a:solidFill>
                <a:highlight>
                  <a:srgbClr val="FFFFFF"/>
                </a:highlight>
              </a:rPr>
              <a:t>如何減少路徑使得從 1 到 n 的最短路徑會經過此路徑，減少的量要最少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zh-TW">
                <a:solidFill>
                  <a:srgbClr val="333333"/>
                </a:solidFill>
                <a:highlight>
                  <a:srgbClr val="FFFFFF"/>
                </a:highlight>
              </a:rPr>
              <a:t>假設(x, y) 之間存在一條，那麼我的路徑要變成 dist(1, n) - dist(1, x) - dist(y, n)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9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深度優先搜索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DFS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88" name="Google Shape;588;p39"/>
          <p:cNvSpPr/>
          <p:nvPr/>
        </p:nvSpPr>
        <p:spPr>
          <a:xfrm>
            <a:off x="2455275" y="247882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589" name="Google Shape;589;p39"/>
          <p:cNvSpPr/>
          <p:nvPr/>
        </p:nvSpPr>
        <p:spPr>
          <a:xfrm>
            <a:off x="3710025" y="247882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90" name="Google Shape;590;p39"/>
          <p:cNvSpPr/>
          <p:nvPr/>
        </p:nvSpPr>
        <p:spPr>
          <a:xfrm>
            <a:off x="2455275" y="363777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591" name="Google Shape;591;p39"/>
          <p:cNvSpPr/>
          <p:nvPr/>
        </p:nvSpPr>
        <p:spPr>
          <a:xfrm>
            <a:off x="3710013" y="363777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592" name="Google Shape;592;p39"/>
          <p:cNvSpPr/>
          <p:nvPr/>
        </p:nvSpPr>
        <p:spPr>
          <a:xfrm>
            <a:off x="4964775" y="363777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593" name="Google Shape;593;p39"/>
          <p:cNvSpPr/>
          <p:nvPr/>
        </p:nvSpPr>
        <p:spPr>
          <a:xfrm>
            <a:off x="4964775" y="247882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94" name="Google Shape;594;p39"/>
          <p:cNvSpPr/>
          <p:nvPr/>
        </p:nvSpPr>
        <p:spPr>
          <a:xfrm>
            <a:off x="6219525" y="363777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595" name="Google Shape;595;p39"/>
          <p:cNvSpPr/>
          <p:nvPr/>
        </p:nvSpPr>
        <p:spPr>
          <a:xfrm>
            <a:off x="6219525" y="247882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596" name="Google Shape;596;p39"/>
          <p:cNvCxnSpPr>
            <a:stCxn id="588" idx="6"/>
            <a:endCxn id="589" idx="2"/>
          </p:cNvCxnSpPr>
          <p:nvPr/>
        </p:nvCxnSpPr>
        <p:spPr>
          <a:xfrm>
            <a:off x="292447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p39"/>
          <p:cNvCxnSpPr>
            <a:stCxn id="589" idx="4"/>
            <a:endCxn id="591" idx="0"/>
          </p:cNvCxnSpPr>
          <p:nvPr/>
        </p:nvCxnSpPr>
        <p:spPr>
          <a:xfrm>
            <a:off x="394462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39"/>
          <p:cNvCxnSpPr>
            <a:stCxn id="591" idx="2"/>
            <a:endCxn id="590" idx="6"/>
          </p:cNvCxnSpPr>
          <p:nvPr/>
        </p:nvCxnSpPr>
        <p:spPr>
          <a:xfrm rot="10800000">
            <a:off x="2924613" y="3872375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39"/>
          <p:cNvCxnSpPr>
            <a:stCxn id="589" idx="6"/>
            <a:endCxn id="593" idx="2"/>
          </p:cNvCxnSpPr>
          <p:nvPr/>
        </p:nvCxnSpPr>
        <p:spPr>
          <a:xfrm>
            <a:off x="41792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0" name="Google Shape;600;p39"/>
          <p:cNvCxnSpPr>
            <a:stCxn id="595" idx="2"/>
            <a:endCxn id="593" idx="6"/>
          </p:cNvCxnSpPr>
          <p:nvPr/>
        </p:nvCxnSpPr>
        <p:spPr>
          <a:xfrm rot="10800000">
            <a:off x="54338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1" name="Google Shape;601;p39"/>
          <p:cNvCxnSpPr>
            <a:stCxn id="591" idx="6"/>
            <a:endCxn id="592" idx="2"/>
          </p:cNvCxnSpPr>
          <p:nvPr/>
        </p:nvCxnSpPr>
        <p:spPr>
          <a:xfrm>
            <a:off x="4179213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2" name="Google Shape;602;p39"/>
          <p:cNvCxnSpPr>
            <a:stCxn id="592" idx="6"/>
            <a:endCxn id="594" idx="2"/>
          </p:cNvCxnSpPr>
          <p:nvPr/>
        </p:nvCxnSpPr>
        <p:spPr>
          <a:xfrm>
            <a:off x="5433975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3" name="Google Shape;603;p39"/>
          <p:cNvCxnSpPr>
            <a:stCxn id="594" idx="0"/>
            <a:endCxn id="595" idx="4"/>
          </p:cNvCxnSpPr>
          <p:nvPr/>
        </p:nvCxnSpPr>
        <p:spPr>
          <a:xfrm rot="10800000">
            <a:off x="6454125" y="294807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39"/>
          <p:cNvCxnSpPr>
            <a:stCxn id="593" idx="4"/>
            <a:endCxn id="592" idx="0"/>
          </p:cNvCxnSpPr>
          <p:nvPr/>
        </p:nvCxnSpPr>
        <p:spPr>
          <a:xfrm>
            <a:off x="51993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39"/>
          <p:cNvCxnSpPr>
            <a:stCxn id="588" idx="4"/>
            <a:endCxn id="590" idx="0"/>
          </p:cNvCxnSpPr>
          <p:nvPr/>
        </p:nvCxnSpPr>
        <p:spPr>
          <a:xfrm>
            <a:off x="26898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6" name="Google Shape;606;p39"/>
          <p:cNvSpPr txBox="1"/>
          <p:nvPr/>
        </p:nvSpPr>
        <p:spPr>
          <a:xfrm>
            <a:off x="2493525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1/-</a:t>
            </a:r>
            <a:endParaRPr/>
          </a:p>
        </p:txBody>
      </p:sp>
      <p:sp>
        <p:nvSpPr>
          <p:cNvPr id="607" name="Google Shape;607;p39"/>
          <p:cNvSpPr txBox="1"/>
          <p:nvPr/>
        </p:nvSpPr>
        <p:spPr>
          <a:xfrm>
            <a:off x="3729150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r>
              <a:rPr lang="zh-TW"/>
              <a:t>/-</a:t>
            </a:r>
            <a:endParaRPr/>
          </a:p>
        </p:txBody>
      </p:sp>
      <p:sp>
        <p:nvSpPr>
          <p:cNvPr id="608" name="Google Shape;608;p39"/>
          <p:cNvSpPr txBox="1"/>
          <p:nvPr/>
        </p:nvSpPr>
        <p:spPr>
          <a:xfrm>
            <a:off x="5003025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609" name="Google Shape;609;p39"/>
          <p:cNvSpPr txBox="1"/>
          <p:nvPr/>
        </p:nvSpPr>
        <p:spPr>
          <a:xfrm>
            <a:off x="6257775" y="212447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610" name="Google Shape;610;p39"/>
          <p:cNvSpPr txBox="1"/>
          <p:nvPr/>
        </p:nvSpPr>
        <p:spPr>
          <a:xfrm>
            <a:off x="2493600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611" name="Google Shape;611;p39"/>
          <p:cNvSpPr txBox="1"/>
          <p:nvPr/>
        </p:nvSpPr>
        <p:spPr>
          <a:xfrm>
            <a:off x="3729225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612" name="Google Shape;612;p39"/>
          <p:cNvSpPr txBox="1"/>
          <p:nvPr/>
        </p:nvSpPr>
        <p:spPr>
          <a:xfrm>
            <a:off x="5003100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613" name="Google Shape;613;p39"/>
          <p:cNvSpPr txBox="1"/>
          <p:nvPr/>
        </p:nvSpPr>
        <p:spPr>
          <a:xfrm>
            <a:off x="6257850" y="41070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614" name="Google Shape;614;p39"/>
          <p:cNvSpPr txBox="1"/>
          <p:nvPr/>
        </p:nvSpPr>
        <p:spPr>
          <a:xfrm>
            <a:off x="311700" y="1435038"/>
            <a:ext cx="50100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選出節點0連出去的邊中還未走訪的點(節點1)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50" name="Shape 5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1" name="Google Shape;5851;p282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練習題目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852" name="Google Shape;5852;p282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Deducting Weights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zh-TW">
                <a:solidFill>
                  <a:srgbClr val="333333"/>
                </a:solidFill>
                <a:highlight>
                  <a:srgbClr val="FFFFFF"/>
                </a:highlight>
              </a:rPr>
              <a:t>如何減少路徑使得從 1 到 n 的最短路徑會經過此路徑，減少的量要最少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zh-TW">
                <a:solidFill>
                  <a:srgbClr val="333333"/>
                </a:solidFill>
                <a:highlight>
                  <a:srgbClr val="FFFFFF"/>
                </a:highlight>
              </a:rPr>
              <a:t>假設(x, y) 之間存在一條，那麼我的路徑要變成 dist(1, n) - dist(1, x) - dist(y, n)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zh-TW">
                <a:solidFill>
                  <a:srgbClr val="333333"/>
                </a:solidFill>
                <a:highlight>
                  <a:srgbClr val="FFFFFF"/>
                </a:highlight>
              </a:rPr>
              <a:t>該如何求出 任何點到 n 的最短距離呢？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56" name="Shape 5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" name="Google Shape;5857;p283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練習題目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858" name="Google Shape;5858;p283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Deducting Weights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zh-TW">
                <a:solidFill>
                  <a:srgbClr val="333333"/>
                </a:solidFill>
                <a:highlight>
                  <a:srgbClr val="FFFFFF"/>
                </a:highlight>
              </a:rPr>
              <a:t>如何減少路徑使得從 1 到 n 的最短路徑會經過此路徑，減少的量要最少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zh-TW">
                <a:solidFill>
                  <a:srgbClr val="333333"/>
                </a:solidFill>
                <a:highlight>
                  <a:srgbClr val="FFFFFF"/>
                </a:highlight>
              </a:rPr>
              <a:t>假設(x, y) 之間存在一條，那麼我的路徑要變成 dist(1, n) - dist(1, x) - dist(y, n)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zh-TW">
                <a:solidFill>
                  <a:srgbClr val="333333"/>
                </a:solidFill>
                <a:highlight>
                  <a:srgbClr val="FFFFFF"/>
                </a:highlight>
              </a:rPr>
              <a:t>該如何求出 任何點到 n 的最短距離呢？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zh-TW">
                <a:solidFill>
                  <a:srgbClr val="333333"/>
                </a:solidFill>
                <a:highlight>
                  <a:srgbClr val="FFFFFF"/>
                </a:highlight>
              </a:rPr>
              <a:t>提示：如果將邊反轉呢？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zh-TW">
                <a:solidFill>
                  <a:srgbClr val="333333"/>
                </a:solidFill>
                <a:highlight>
                  <a:srgbClr val="FFFFFF"/>
                </a:highlight>
              </a:rPr>
              <a:t>這樣會變成什麼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62" name="Shape 5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3" name="Google Shape;5863;p284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課後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練習題目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5864" name="Google Shape;5864;p284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Drug Dealer</a:t>
            </a:r>
            <a:endParaRPr/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zh-TW" sz="1900" u="sng">
                <a:solidFill>
                  <a:schemeClr val="accent5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Building Highways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Time Machine Network</a:t>
            </a:r>
            <a:endParaRPr sz="2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ighlight>
                  <a:schemeClr val="lt1"/>
                </a:highlight>
                <a:hlinkClick r:id="rId6"/>
              </a:rPr>
              <a:t>TIOJ 1509 . 地道問題</a:t>
            </a:r>
            <a:endParaRPr>
              <a:solidFill>
                <a:srgbClr val="34495E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7"/>
              </a:rPr>
              <a:t>Problem - 938D - Codeforces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8"/>
              </a:rPr>
              <a:t>Problem - 1463E - Codeforces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0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深度優先搜索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DFS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620" name="Google Shape;620;p40"/>
          <p:cNvSpPr/>
          <p:nvPr/>
        </p:nvSpPr>
        <p:spPr>
          <a:xfrm>
            <a:off x="2455275" y="247882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621" name="Google Shape;621;p40"/>
          <p:cNvSpPr/>
          <p:nvPr/>
        </p:nvSpPr>
        <p:spPr>
          <a:xfrm>
            <a:off x="3710025" y="247882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622" name="Google Shape;622;p40"/>
          <p:cNvSpPr/>
          <p:nvPr/>
        </p:nvSpPr>
        <p:spPr>
          <a:xfrm>
            <a:off x="2455275" y="363777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623" name="Google Shape;623;p40"/>
          <p:cNvSpPr/>
          <p:nvPr/>
        </p:nvSpPr>
        <p:spPr>
          <a:xfrm>
            <a:off x="3710013" y="363777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624" name="Google Shape;624;p40"/>
          <p:cNvSpPr/>
          <p:nvPr/>
        </p:nvSpPr>
        <p:spPr>
          <a:xfrm>
            <a:off x="4964775" y="363777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625" name="Google Shape;625;p40"/>
          <p:cNvSpPr/>
          <p:nvPr/>
        </p:nvSpPr>
        <p:spPr>
          <a:xfrm>
            <a:off x="4964775" y="247882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626" name="Google Shape;626;p40"/>
          <p:cNvSpPr/>
          <p:nvPr/>
        </p:nvSpPr>
        <p:spPr>
          <a:xfrm>
            <a:off x="6219525" y="363777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627" name="Google Shape;627;p40"/>
          <p:cNvSpPr/>
          <p:nvPr/>
        </p:nvSpPr>
        <p:spPr>
          <a:xfrm>
            <a:off x="6219525" y="247882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628" name="Google Shape;628;p40"/>
          <p:cNvCxnSpPr>
            <a:stCxn id="620" idx="6"/>
            <a:endCxn id="621" idx="2"/>
          </p:cNvCxnSpPr>
          <p:nvPr/>
        </p:nvCxnSpPr>
        <p:spPr>
          <a:xfrm>
            <a:off x="292447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9" name="Google Shape;629;p40"/>
          <p:cNvCxnSpPr>
            <a:stCxn id="621" idx="4"/>
            <a:endCxn id="623" idx="0"/>
          </p:cNvCxnSpPr>
          <p:nvPr/>
        </p:nvCxnSpPr>
        <p:spPr>
          <a:xfrm>
            <a:off x="394462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p40"/>
          <p:cNvCxnSpPr>
            <a:stCxn id="623" idx="2"/>
            <a:endCxn id="622" idx="6"/>
          </p:cNvCxnSpPr>
          <p:nvPr/>
        </p:nvCxnSpPr>
        <p:spPr>
          <a:xfrm rot="10800000">
            <a:off x="2924613" y="3872375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1" name="Google Shape;631;p40"/>
          <p:cNvCxnSpPr>
            <a:stCxn id="621" idx="6"/>
            <a:endCxn id="625" idx="2"/>
          </p:cNvCxnSpPr>
          <p:nvPr/>
        </p:nvCxnSpPr>
        <p:spPr>
          <a:xfrm>
            <a:off x="41792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2" name="Google Shape;632;p40"/>
          <p:cNvCxnSpPr>
            <a:stCxn id="627" idx="2"/>
            <a:endCxn id="625" idx="6"/>
          </p:cNvCxnSpPr>
          <p:nvPr/>
        </p:nvCxnSpPr>
        <p:spPr>
          <a:xfrm rot="10800000">
            <a:off x="54338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3" name="Google Shape;633;p40"/>
          <p:cNvCxnSpPr>
            <a:stCxn id="623" idx="6"/>
            <a:endCxn id="624" idx="2"/>
          </p:cNvCxnSpPr>
          <p:nvPr/>
        </p:nvCxnSpPr>
        <p:spPr>
          <a:xfrm>
            <a:off x="4179213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4" name="Google Shape;634;p40"/>
          <p:cNvCxnSpPr>
            <a:stCxn id="624" idx="6"/>
            <a:endCxn id="626" idx="2"/>
          </p:cNvCxnSpPr>
          <p:nvPr/>
        </p:nvCxnSpPr>
        <p:spPr>
          <a:xfrm>
            <a:off x="5433975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40"/>
          <p:cNvCxnSpPr>
            <a:stCxn id="626" idx="0"/>
            <a:endCxn id="627" idx="4"/>
          </p:cNvCxnSpPr>
          <p:nvPr/>
        </p:nvCxnSpPr>
        <p:spPr>
          <a:xfrm rot="10800000">
            <a:off x="6454125" y="294807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40"/>
          <p:cNvCxnSpPr>
            <a:stCxn id="625" idx="4"/>
            <a:endCxn id="624" idx="0"/>
          </p:cNvCxnSpPr>
          <p:nvPr/>
        </p:nvCxnSpPr>
        <p:spPr>
          <a:xfrm>
            <a:off x="51993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40"/>
          <p:cNvCxnSpPr>
            <a:stCxn id="620" idx="4"/>
            <a:endCxn id="622" idx="0"/>
          </p:cNvCxnSpPr>
          <p:nvPr/>
        </p:nvCxnSpPr>
        <p:spPr>
          <a:xfrm>
            <a:off x="26898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8" name="Google Shape;638;p40"/>
          <p:cNvSpPr txBox="1"/>
          <p:nvPr/>
        </p:nvSpPr>
        <p:spPr>
          <a:xfrm>
            <a:off x="2493525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1/-</a:t>
            </a:r>
            <a:endParaRPr/>
          </a:p>
        </p:txBody>
      </p:sp>
      <p:sp>
        <p:nvSpPr>
          <p:cNvPr id="639" name="Google Shape;639;p40"/>
          <p:cNvSpPr txBox="1"/>
          <p:nvPr/>
        </p:nvSpPr>
        <p:spPr>
          <a:xfrm>
            <a:off x="3729150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2/-</a:t>
            </a:r>
            <a:endParaRPr/>
          </a:p>
        </p:txBody>
      </p:sp>
      <p:sp>
        <p:nvSpPr>
          <p:cNvPr id="640" name="Google Shape;640;p40"/>
          <p:cNvSpPr txBox="1"/>
          <p:nvPr/>
        </p:nvSpPr>
        <p:spPr>
          <a:xfrm>
            <a:off x="5003025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641" name="Google Shape;641;p40"/>
          <p:cNvSpPr txBox="1"/>
          <p:nvPr/>
        </p:nvSpPr>
        <p:spPr>
          <a:xfrm>
            <a:off x="6257775" y="212447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642" name="Google Shape;642;p40"/>
          <p:cNvSpPr txBox="1"/>
          <p:nvPr/>
        </p:nvSpPr>
        <p:spPr>
          <a:xfrm>
            <a:off x="2493600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643" name="Google Shape;643;p40"/>
          <p:cNvSpPr txBox="1"/>
          <p:nvPr/>
        </p:nvSpPr>
        <p:spPr>
          <a:xfrm>
            <a:off x="3729225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r>
              <a:rPr lang="zh-TW"/>
              <a:t>/-</a:t>
            </a:r>
            <a:endParaRPr/>
          </a:p>
        </p:txBody>
      </p:sp>
      <p:sp>
        <p:nvSpPr>
          <p:cNvPr id="644" name="Google Shape;644;p40"/>
          <p:cNvSpPr txBox="1"/>
          <p:nvPr/>
        </p:nvSpPr>
        <p:spPr>
          <a:xfrm>
            <a:off x="5003100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645" name="Google Shape;645;p40"/>
          <p:cNvSpPr txBox="1"/>
          <p:nvPr/>
        </p:nvSpPr>
        <p:spPr>
          <a:xfrm>
            <a:off x="6257850" y="41070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646" name="Google Shape;646;p40"/>
          <p:cNvSpPr txBox="1"/>
          <p:nvPr/>
        </p:nvSpPr>
        <p:spPr>
          <a:xfrm>
            <a:off x="311700" y="1435038"/>
            <a:ext cx="50100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選出節點1連出去的邊中還未走訪的點(節點5)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1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深度優先搜索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DFS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652" name="Google Shape;652;p41"/>
          <p:cNvSpPr/>
          <p:nvPr/>
        </p:nvSpPr>
        <p:spPr>
          <a:xfrm>
            <a:off x="2455275" y="247882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653" name="Google Shape;653;p41"/>
          <p:cNvSpPr/>
          <p:nvPr/>
        </p:nvSpPr>
        <p:spPr>
          <a:xfrm>
            <a:off x="3710025" y="247882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654" name="Google Shape;654;p41"/>
          <p:cNvSpPr/>
          <p:nvPr/>
        </p:nvSpPr>
        <p:spPr>
          <a:xfrm>
            <a:off x="2455275" y="363777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655" name="Google Shape;655;p41"/>
          <p:cNvSpPr/>
          <p:nvPr/>
        </p:nvSpPr>
        <p:spPr>
          <a:xfrm>
            <a:off x="3710013" y="363777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656" name="Google Shape;656;p41"/>
          <p:cNvSpPr/>
          <p:nvPr/>
        </p:nvSpPr>
        <p:spPr>
          <a:xfrm>
            <a:off x="4964775" y="363777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657" name="Google Shape;657;p41"/>
          <p:cNvSpPr/>
          <p:nvPr/>
        </p:nvSpPr>
        <p:spPr>
          <a:xfrm>
            <a:off x="4964775" y="247882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658" name="Google Shape;658;p41"/>
          <p:cNvSpPr/>
          <p:nvPr/>
        </p:nvSpPr>
        <p:spPr>
          <a:xfrm>
            <a:off x="6219525" y="363777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659" name="Google Shape;659;p41"/>
          <p:cNvSpPr/>
          <p:nvPr/>
        </p:nvSpPr>
        <p:spPr>
          <a:xfrm>
            <a:off x="6219525" y="247882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660" name="Google Shape;660;p41"/>
          <p:cNvCxnSpPr>
            <a:stCxn id="652" idx="6"/>
            <a:endCxn id="653" idx="2"/>
          </p:cNvCxnSpPr>
          <p:nvPr/>
        </p:nvCxnSpPr>
        <p:spPr>
          <a:xfrm>
            <a:off x="292447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1" name="Google Shape;661;p41"/>
          <p:cNvCxnSpPr>
            <a:stCxn id="653" idx="4"/>
            <a:endCxn id="655" idx="0"/>
          </p:cNvCxnSpPr>
          <p:nvPr/>
        </p:nvCxnSpPr>
        <p:spPr>
          <a:xfrm>
            <a:off x="394462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2" name="Google Shape;662;p41"/>
          <p:cNvCxnSpPr>
            <a:stCxn id="655" idx="2"/>
            <a:endCxn id="654" idx="6"/>
          </p:cNvCxnSpPr>
          <p:nvPr/>
        </p:nvCxnSpPr>
        <p:spPr>
          <a:xfrm rot="10800000">
            <a:off x="2924613" y="3872375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3" name="Google Shape;663;p41"/>
          <p:cNvCxnSpPr>
            <a:stCxn id="653" idx="6"/>
            <a:endCxn id="657" idx="2"/>
          </p:cNvCxnSpPr>
          <p:nvPr/>
        </p:nvCxnSpPr>
        <p:spPr>
          <a:xfrm>
            <a:off x="41792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Google Shape;664;p41"/>
          <p:cNvCxnSpPr>
            <a:stCxn id="659" idx="2"/>
            <a:endCxn id="657" idx="6"/>
          </p:cNvCxnSpPr>
          <p:nvPr/>
        </p:nvCxnSpPr>
        <p:spPr>
          <a:xfrm rot="10800000">
            <a:off x="54338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5" name="Google Shape;665;p41"/>
          <p:cNvCxnSpPr>
            <a:stCxn id="655" idx="6"/>
            <a:endCxn id="656" idx="2"/>
          </p:cNvCxnSpPr>
          <p:nvPr/>
        </p:nvCxnSpPr>
        <p:spPr>
          <a:xfrm>
            <a:off x="4179213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Google Shape;666;p41"/>
          <p:cNvCxnSpPr>
            <a:stCxn id="656" idx="6"/>
            <a:endCxn id="658" idx="2"/>
          </p:cNvCxnSpPr>
          <p:nvPr/>
        </p:nvCxnSpPr>
        <p:spPr>
          <a:xfrm>
            <a:off x="5433975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7" name="Google Shape;667;p41"/>
          <p:cNvCxnSpPr>
            <a:stCxn id="658" idx="0"/>
            <a:endCxn id="659" idx="4"/>
          </p:cNvCxnSpPr>
          <p:nvPr/>
        </p:nvCxnSpPr>
        <p:spPr>
          <a:xfrm rot="10800000">
            <a:off x="6454125" y="294807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8" name="Google Shape;668;p41"/>
          <p:cNvCxnSpPr>
            <a:stCxn id="657" idx="4"/>
            <a:endCxn id="656" idx="0"/>
          </p:cNvCxnSpPr>
          <p:nvPr/>
        </p:nvCxnSpPr>
        <p:spPr>
          <a:xfrm>
            <a:off x="51993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9" name="Google Shape;669;p41"/>
          <p:cNvCxnSpPr>
            <a:stCxn id="652" idx="4"/>
            <a:endCxn id="654" idx="0"/>
          </p:cNvCxnSpPr>
          <p:nvPr/>
        </p:nvCxnSpPr>
        <p:spPr>
          <a:xfrm>
            <a:off x="26898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0" name="Google Shape;670;p41"/>
          <p:cNvSpPr txBox="1"/>
          <p:nvPr/>
        </p:nvSpPr>
        <p:spPr>
          <a:xfrm>
            <a:off x="2493525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1/-</a:t>
            </a:r>
            <a:endParaRPr/>
          </a:p>
        </p:txBody>
      </p:sp>
      <p:sp>
        <p:nvSpPr>
          <p:cNvPr id="671" name="Google Shape;671;p41"/>
          <p:cNvSpPr txBox="1"/>
          <p:nvPr/>
        </p:nvSpPr>
        <p:spPr>
          <a:xfrm>
            <a:off x="3729150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2/-</a:t>
            </a:r>
            <a:endParaRPr/>
          </a:p>
        </p:txBody>
      </p:sp>
      <p:sp>
        <p:nvSpPr>
          <p:cNvPr id="672" name="Google Shape;672;p41"/>
          <p:cNvSpPr txBox="1"/>
          <p:nvPr/>
        </p:nvSpPr>
        <p:spPr>
          <a:xfrm>
            <a:off x="5003025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673" name="Google Shape;673;p41"/>
          <p:cNvSpPr txBox="1"/>
          <p:nvPr/>
        </p:nvSpPr>
        <p:spPr>
          <a:xfrm>
            <a:off x="6257775" y="212447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674" name="Google Shape;674;p41"/>
          <p:cNvSpPr txBox="1"/>
          <p:nvPr/>
        </p:nvSpPr>
        <p:spPr>
          <a:xfrm>
            <a:off x="2493600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675" name="Google Shape;675;p41"/>
          <p:cNvSpPr txBox="1"/>
          <p:nvPr/>
        </p:nvSpPr>
        <p:spPr>
          <a:xfrm>
            <a:off x="3729225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3/-</a:t>
            </a:r>
            <a:endParaRPr/>
          </a:p>
        </p:txBody>
      </p:sp>
      <p:sp>
        <p:nvSpPr>
          <p:cNvPr id="676" name="Google Shape;676;p41"/>
          <p:cNvSpPr txBox="1"/>
          <p:nvPr/>
        </p:nvSpPr>
        <p:spPr>
          <a:xfrm>
            <a:off x="5003100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r>
              <a:rPr lang="zh-TW"/>
              <a:t>/-</a:t>
            </a:r>
            <a:endParaRPr/>
          </a:p>
        </p:txBody>
      </p:sp>
      <p:sp>
        <p:nvSpPr>
          <p:cNvPr id="677" name="Google Shape;677;p41"/>
          <p:cNvSpPr txBox="1"/>
          <p:nvPr/>
        </p:nvSpPr>
        <p:spPr>
          <a:xfrm>
            <a:off x="6257850" y="41070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678" name="Google Shape;678;p41"/>
          <p:cNvSpPr txBox="1"/>
          <p:nvPr/>
        </p:nvSpPr>
        <p:spPr>
          <a:xfrm>
            <a:off x="311700" y="1435038"/>
            <a:ext cx="50100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選出節點5連出去的邊中還未走訪的點(節點6)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大綱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圖的介紹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圖的存法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圖的搜索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樹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有向無環圖(DAG)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一般圖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最短路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2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深度優先搜索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DFS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684" name="Google Shape;684;p42"/>
          <p:cNvSpPr/>
          <p:nvPr/>
        </p:nvSpPr>
        <p:spPr>
          <a:xfrm>
            <a:off x="2455275" y="247882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685" name="Google Shape;685;p42"/>
          <p:cNvSpPr/>
          <p:nvPr/>
        </p:nvSpPr>
        <p:spPr>
          <a:xfrm>
            <a:off x="3710025" y="247882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686" name="Google Shape;686;p42"/>
          <p:cNvSpPr/>
          <p:nvPr/>
        </p:nvSpPr>
        <p:spPr>
          <a:xfrm>
            <a:off x="2455275" y="363777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687" name="Google Shape;687;p42"/>
          <p:cNvSpPr/>
          <p:nvPr/>
        </p:nvSpPr>
        <p:spPr>
          <a:xfrm>
            <a:off x="3710013" y="363777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688" name="Google Shape;688;p42"/>
          <p:cNvSpPr/>
          <p:nvPr/>
        </p:nvSpPr>
        <p:spPr>
          <a:xfrm>
            <a:off x="4964775" y="363777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689" name="Google Shape;689;p42"/>
          <p:cNvSpPr/>
          <p:nvPr/>
        </p:nvSpPr>
        <p:spPr>
          <a:xfrm>
            <a:off x="4964775" y="247882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690" name="Google Shape;690;p42"/>
          <p:cNvSpPr/>
          <p:nvPr/>
        </p:nvSpPr>
        <p:spPr>
          <a:xfrm>
            <a:off x="6219525" y="363777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691" name="Google Shape;691;p42"/>
          <p:cNvSpPr/>
          <p:nvPr/>
        </p:nvSpPr>
        <p:spPr>
          <a:xfrm>
            <a:off x="6219525" y="247882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692" name="Google Shape;692;p42"/>
          <p:cNvCxnSpPr>
            <a:stCxn id="684" idx="6"/>
            <a:endCxn id="685" idx="2"/>
          </p:cNvCxnSpPr>
          <p:nvPr/>
        </p:nvCxnSpPr>
        <p:spPr>
          <a:xfrm>
            <a:off x="292447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p42"/>
          <p:cNvCxnSpPr>
            <a:stCxn id="685" idx="4"/>
            <a:endCxn id="687" idx="0"/>
          </p:cNvCxnSpPr>
          <p:nvPr/>
        </p:nvCxnSpPr>
        <p:spPr>
          <a:xfrm>
            <a:off x="394462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4" name="Google Shape;694;p42"/>
          <p:cNvCxnSpPr>
            <a:stCxn id="687" idx="2"/>
            <a:endCxn id="686" idx="6"/>
          </p:cNvCxnSpPr>
          <p:nvPr/>
        </p:nvCxnSpPr>
        <p:spPr>
          <a:xfrm rot="10800000">
            <a:off x="2924613" y="3872375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5" name="Google Shape;695;p42"/>
          <p:cNvCxnSpPr>
            <a:stCxn id="685" idx="6"/>
            <a:endCxn id="689" idx="2"/>
          </p:cNvCxnSpPr>
          <p:nvPr/>
        </p:nvCxnSpPr>
        <p:spPr>
          <a:xfrm>
            <a:off x="41792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6" name="Google Shape;696;p42"/>
          <p:cNvCxnSpPr>
            <a:stCxn id="691" idx="2"/>
            <a:endCxn id="689" idx="6"/>
          </p:cNvCxnSpPr>
          <p:nvPr/>
        </p:nvCxnSpPr>
        <p:spPr>
          <a:xfrm rot="10800000">
            <a:off x="54338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7" name="Google Shape;697;p42"/>
          <p:cNvCxnSpPr>
            <a:stCxn id="687" idx="6"/>
            <a:endCxn id="688" idx="2"/>
          </p:cNvCxnSpPr>
          <p:nvPr/>
        </p:nvCxnSpPr>
        <p:spPr>
          <a:xfrm>
            <a:off x="4179213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8" name="Google Shape;698;p42"/>
          <p:cNvCxnSpPr>
            <a:stCxn id="688" idx="6"/>
            <a:endCxn id="690" idx="2"/>
          </p:cNvCxnSpPr>
          <p:nvPr/>
        </p:nvCxnSpPr>
        <p:spPr>
          <a:xfrm>
            <a:off x="5433975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42"/>
          <p:cNvCxnSpPr>
            <a:stCxn id="690" idx="0"/>
            <a:endCxn id="691" idx="4"/>
          </p:cNvCxnSpPr>
          <p:nvPr/>
        </p:nvCxnSpPr>
        <p:spPr>
          <a:xfrm rot="10800000">
            <a:off x="6454125" y="294807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Google Shape;700;p42"/>
          <p:cNvCxnSpPr>
            <a:stCxn id="689" idx="4"/>
            <a:endCxn id="688" idx="0"/>
          </p:cNvCxnSpPr>
          <p:nvPr/>
        </p:nvCxnSpPr>
        <p:spPr>
          <a:xfrm>
            <a:off x="51993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1" name="Google Shape;701;p42"/>
          <p:cNvCxnSpPr>
            <a:stCxn id="684" idx="4"/>
            <a:endCxn id="686" idx="0"/>
          </p:cNvCxnSpPr>
          <p:nvPr/>
        </p:nvCxnSpPr>
        <p:spPr>
          <a:xfrm>
            <a:off x="26898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2" name="Google Shape;702;p42"/>
          <p:cNvSpPr txBox="1"/>
          <p:nvPr/>
        </p:nvSpPr>
        <p:spPr>
          <a:xfrm>
            <a:off x="2493525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1/-</a:t>
            </a:r>
            <a:endParaRPr/>
          </a:p>
        </p:txBody>
      </p:sp>
      <p:sp>
        <p:nvSpPr>
          <p:cNvPr id="703" name="Google Shape;703;p42"/>
          <p:cNvSpPr txBox="1"/>
          <p:nvPr/>
        </p:nvSpPr>
        <p:spPr>
          <a:xfrm>
            <a:off x="3729150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2/-</a:t>
            </a:r>
            <a:endParaRPr/>
          </a:p>
        </p:txBody>
      </p:sp>
      <p:sp>
        <p:nvSpPr>
          <p:cNvPr id="704" name="Google Shape;704;p42"/>
          <p:cNvSpPr txBox="1"/>
          <p:nvPr/>
        </p:nvSpPr>
        <p:spPr>
          <a:xfrm>
            <a:off x="5003025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705" name="Google Shape;705;p42"/>
          <p:cNvSpPr txBox="1"/>
          <p:nvPr/>
        </p:nvSpPr>
        <p:spPr>
          <a:xfrm>
            <a:off x="6257775" y="212447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706" name="Google Shape;706;p42"/>
          <p:cNvSpPr txBox="1"/>
          <p:nvPr/>
        </p:nvSpPr>
        <p:spPr>
          <a:xfrm>
            <a:off x="2493600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707" name="Google Shape;707;p42"/>
          <p:cNvSpPr txBox="1"/>
          <p:nvPr/>
        </p:nvSpPr>
        <p:spPr>
          <a:xfrm>
            <a:off x="3729225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3/-</a:t>
            </a:r>
            <a:endParaRPr/>
          </a:p>
        </p:txBody>
      </p:sp>
      <p:sp>
        <p:nvSpPr>
          <p:cNvPr id="708" name="Google Shape;708;p42"/>
          <p:cNvSpPr txBox="1"/>
          <p:nvPr/>
        </p:nvSpPr>
        <p:spPr>
          <a:xfrm>
            <a:off x="5003100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4/-</a:t>
            </a:r>
            <a:endParaRPr/>
          </a:p>
        </p:txBody>
      </p:sp>
      <p:sp>
        <p:nvSpPr>
          <p:cNvPr id="709" name="Google Shape;709;p42"/>
          <p:cNvSpPr txBox="1"/>
          <p:nvPr/>
        </p:nvSpPr>
        <p:spPr>
          <a:xfrm>
            <a:off x="6257850" y="41070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r>
              <a:rPr lang="zh-TW"/>
              <a:t>/-</a:t>
            </a:r>
            <a:endParaRPr/>
          </a:p>
        </p:txBody>
      </p:sp>
      <p:sp>
        <p:nvSpPr>
          <p:cNvPr id="710" name="Google Shape;710;p42"/>
          <p:cNvSpPr txBox="1"/>
          <p:nvPr/>
        </p:nvSpPr>
        <p:spPr>
          <a:xfrm>
            <a:off x="311700" y="1435038"/>
            <a:ext cx="50100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選出節點6連出去的邊中還未走訪的點(節點7)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3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深度優先搜索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DFS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716" name="Google Shape;716;p43"/>
          <p:cNvSpPr/>
          <p:nvPr/>
        </p:nvSpPr>
        <p:spPr>
          <a:xfrm>
            <a:off x="2455275" y="247882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717" name="Google Shape;717;p43"/>
          <p:cNvSpPr/>
          <p:nvPr/>
        </p:nvSpPr>
        <p:spPr>
          <a:xfrm>
            <a:off x="3710025" y="247882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718" name="Google Shape;718;p43"/>
          <p:cNvSpPr/>
          <p:nvPr/>
        </p:nvSpPr>
        <p:spPr>
          <a:xfrm>
            <a:off x="2455275" y="363777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719" name="Google Shape;719;p43"/>
          <p:cNvSpPr/>
          <p:nvPr/>
        </p:nvSpPr>
        <p:spPr>
          <a:xfrm>
            <a:off x="3710013" y="363777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720" name="Google Shape;720;p43"/>
          <p:cNvSpPr/>
          <p:nvPr/>
        </p:nvSpPr>
        <p:spPr>
          <a:xfrm>
            <a:off x="4964775" y="363777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721" name="Google Shape;721;p43"/>
          <p:cNvSpPr/>
          <p:nvPr/>
        </p:nvSpPr>
        <p:spPr>
          <a:xfrm>
            <a:off x="4964775" y="247882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722" name="Google Shape;722;p43"/>
          <p:cNvSpPr/>
          <p:nvPr/>
        </p:nvSpPr>
        <p:spPr>
          <a:xfrm>
            <a:off x="6219525" y="363777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723" name="Google Shape;723;p43"/>
          <p:cNvSpPr/>
          <p:nvPr/>
        </p:nvSpPr>
        <p:spPr>
          <a:xfrm>
            <a:off x="6219525" y="247882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724" name="Google Shape;724;p43"/>
          <p:cNvCxnSpPr>
            <a:stCxn id="716" idx="6"/>
            <a:endCxn id="717" idx="2"/>
          </p:cNvCxnSpPr>
          <p:nvPr/>
        </p:nvCxnSpPr>
        <p:spPr>
          <a:xfrm>
            <a:off x="292447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5" name="Google Shape;725;p43"/>
          <p:cNvCxnSpPr>
            <a:stCxn id="717" idx="4"/>
            <a:endCxn id="719" idx="0"/>
          </p:cNvCxnSpPr>
          <p:nvPr/>
        </p:nvCxnSpPr>
        <p:spPr>
          <a:xfrm>
            <a:off x="394462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6" name="Google Shape;726;p43"/>
          <p:cNvCxnSpPr>
            <a:stCxn id="719" idx="2"/>
            <a:endCxn id="718" idx="6"/>
          </p:cNvCxnSpPr>
          <p:nvPr/>
        </p:nvCxnSpPr>
        <p:spPr>
          <a:xfrm rot="10800000">
            <a:off x="2924613" y="3872375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7" name="Google Shape;727;p43"/>
          <p:cNvCxnSpPr>
            <a:stCxn id="717" idx="6"/>
            <a:endCxn id="721" idx="2"/>
          </p:cNvCxnSpPr>
          <p:nvPr/>
        </p:nvCxnSpPr>
        <p:spPr>
          <a:xfrm>
            <a:off x="41792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8" name="Google Shape;728;p43"/>
          <p:cNvCxnSpPr>
            <a:stCxn id="723" idx="2"/>
            <a:endCxn id="721" idx="6"/>
          </p:cNvCxnSpPr>
          <p:nvPr/>
        </p:nvCxnSpPr>
        <p:spPr>
          <a:xfrm rot="10800000">
            <a:off x="54338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9" name="Google Shape;729;p43"/>
          <p:cNvCxnSpPr>
            <a:stCxn id="719" idx="6"/>
            <a:endCxn id="720" idx="2"/>
          </p:cNvCxnSpPr>
          <p:nvPr/>
        </p:nvCxnSpPr>
        <p:spPr>
          <a:xfrm>
            <a:off x="4179213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0" name="Google Shape;730;p43"/>
          <p:cNvCxnSpPr>
            <a:stCxn id="720" idx="6"/>
            <a:endCxn id="722" idx="2"/>
          </p:cNvCxnSpPr>
          <p:nvPr/>
        </p:nvCxnSpPr>
        <p:spPr>
          <a:xfrm>
            <a:off x="5433975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1" name="Google Shape;731;p43"/>
          <p:cNvCxnSpPr>
            <a:stCxn id="722" idx="0"/>
            <a:endCxn id="723" idx="4"/>
          </p:cNvCxnSpPr>
          <p:nvPr/>
        </p:nvCxnSpPr>
        <p:spPr>
          <a:xfrm rot="10800000">
            <a:off x="6454125" y="2948075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2" name="Google Shape;732;p43"/>
          <p:cNvCxnSpPr>
            <a:stCxn id="721" idx="4"/>
            <a:endCxn id="720" idx="0"/>
          </p:cNvCxnSpPr>
          <p:nvPr/>
        </p:nvCxnSpPr>
        <p:spPr>
          <a:xfrm>
            <a:off x="51993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3" name="Google Shape;733;p43"/>
          <p:cNvCxnSpPr>
            <a:stCxn id="716" idx="4"/>
            <a:endCxn id="718" idx="0"/>
          </p:cNvCxnSpPr>
          <p:nvPr/>
        </p:nvCxnSpPr>
        <p:spPr>
          <a:xfrm>
            <a:off x="26898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4" name="Google Shape;734;p43"/>
          <p:cNvSpPr txBox="1"/>
          <p:nvPr/>
        </p:nvSpPr>
        <p:spPr>
          <a:xfrm>
            <a:off x="2493525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1/-</a:t>
            </a:r>
            <a:endParaRPr/>
          </a:p>
        </p:txBody>
      </p:sp>
      <p:sp>
        <p:nvSpPr>
          <p:cNvPr id="735" name="Google Shape;735;p43"/>
          <p:cNvSpPr txBox="1"/>
          <p:nvPr/>
        </p:nvSpPr>
        <p:spPr>
          <a:xfrm>
            <a:off x="3729150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2/-</a:t>
            </a:r>
            <a:endParaRPr/>
          </a:p>
        </p:txBody>
      </p:sp>
      <p:sp>
        <p:nvSpPr>
          <p:cNvPr id="736" name="Google Shape;736;p43"/>
          <p:cNvSpPr txBox="1"/>
          <p:nvPr/>
        </p:nvSpPr>
        <p:spPr>
          <a:xfrm>
            <a:off x="5003025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737" name="Google Shape;737;p43"/>
          <p:cNvSpPr txBox="1"/>
          <p:nvPr/>
        </p:nvSpPr>
        <p:spPr>
          <a:xfrm>
            <a:off x="6257775" y="212447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r>
              <a:rPr lang="zh-TW"/>
              <a:t>/-</a:t>
            </a:r>
            <a:endParaRPr/>
          </a:p>
        </p:txBody>
      </p:sp>
      <p:sp>
        <p:nvSpPr>
          <p:cNvPr id="738" name="Google Shape;738;p43"/>
          <p:cNvSpPr txBox="1"/>
          <p:nvPr/>
        </p:nvSpPr>
        <p:spPr>
          <a:xfrm>
            <a:off x="2493600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739" name="Google Shape;739;p43"/>
          <p:cNvSpPr txBox="1"/>
          <p:nvPr/>
        </p:nvSpPr>
        <p:spPr>
          <a:xfrm>
            <a:off x="3729225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3/-</a:t>
            </a:r>
            <a:endParaRPr/>
          </a:p>
        </p:txBody>
      </p:sp>
      <p:sp>
        <p:nvSpPr>
          <p:cNvPr id="740" name="Google Shape;740;p43"/>
          <p:cNvSpPr txBox="1"/>
          <p:nvPr/>
        </p:nvSpPr>
        <p:spPr>
          <a:xfrm>
            <a:off x="5003100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4/-</a:t>
            </a:r>
            <a:endParaRPr/>
          </a:p>
        </p:txBody>
      </p:sp>
      <p:sp>
        <p:nvSpPr>
          <p:cNvPr id="741" name="Google Shape;741;p43"/>
          <p:cNvSpPr txBox="1"/>
          <p:nvPr/>
        </p:nvSpPr>
        <p:spPr>
          <a:xfrm>
            <a:off x="6257850" y="41070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5/-</a:t>
            </a:r>
            <a:endParaRPr/>
          </a:p>
        </p:txBody>
      </p:sp>
      <p:sp>
        <p:nvSpPr>
          <p:cNvPr id="742" name="Google Shape;742;p43"/>
          <p:cNvSpPr txBox="1"/>
          <p:nvPr/>
        </p:nvSpPr>
        <p:spPr>
          <a:xfrm>
            <a:off x="311700" y="1435038"/>
            <a:ext cx="50100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選出節點7連出去的邊中還未走訪的點(節點3)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4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深度優先搜索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DFS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748" name="Google Shape;748;p44"/>
          <p:cNvSpPr/>
          <p:nvPr/>
        </p:nvSpPr>
        <p:spPr>
          <a:xfrm>
            <a:off x="2455275" y="247882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749" name="Google Shape;749;p44"/>
          <p:cNvSpPr/>
          <p:nvPr/>
        </p:nvSpPr>
        <p:spPr>
          <a:xfrm>
            <a:off x="3710025" y="247882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750" name="Google Shape;750;p44"/>
          <p:cNvSpPr/>
          <p:nvPr/>
        </p:nvSpPr>
        <p:spPr>
          <a:xfrm>
            <a:off x="2455275" y="363777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751" name="Google Shape;751;p44"/>
          <p:cNvSpPr/>
          <p:nvPr/>
        </p:nvSpPr>
        <p:spPr>
          <a:xfrm>
            <a:off x="3710013" y="363777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752" name="Google Shape;752;p44"/>
          <p:cNvSpPr/>
          <p:nvPr/>
        </p:nvSpPr>
        <p:spPr>
          <a:xfrm>
            <a:off x="4964775" y="363777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753" name="Google Shape;753;p44"/>
          <p:cNvSpPr/>
          <p:nvPr/>
        </p:nvSpPr>
        <p:spPr>
          <a:xfrm>
            <a:off x="4964775" y="247882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754" name="Google Shape;754;p44"/>
          <p:cNvSpPr/>
          <p:nvPr/>
        </p:nvSpPr>
        <p:spPr>
          <a:xfrm>
            <a:off x="6219525" y="363777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755" name="Google Shape;755;p44"/>
          <p:cNvSpPr/>
          <p:nvPr/>
        </p:nvSpPr>
        <p:spPr>
          <a:xfrm>
            <a:off x="6219525" y="247882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756" name="Google Shape;756;p44"/>
          <p:cNvCxnSpPr>
            <a:stCxn id="748" idx="6"/>
            <a:endCxn id="749" idx="2"/>
          </p:cNvCxnSpPr>
          <p:nvPr/>
        </p:nvCxnSpPr>
        <p:spPr>
          <a:xfrm>
            <a:off x="292447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7" name="Google Shape;757;p44"/>
          <p:cNvCxnSpPr>
            <a:stCxn id="749" idx="4"/>
            <a:endCxn id="751" idx="0"/>
          </p:cNvCxnSpPr>
          <p:nvPr/>
        </p:nvCxnSpPr>
        <p:spPr>
          <a:xfrm>
            <a:off x="394462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8" name="Google Shape;758;p44"/>
          <p:cNvCxnSpPr>
            <a:stCxn id="751" idx="2"/>
            <a:endCxn id="750" idx="6"/>
          </p:cNvCxnSpPr>
          <p:nvPr/>
        </p:nvCxnSpPr>
        <p:spPr>
          <a:xfrm rot="10800000">
            <a:off x="2924613" y="3872375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9" name="Google Shape;759;p44"/>
          <p:cNvCxnSpPr>
            <a:stCxn id="749" idx="6"/>
            <a:endCxn id="753" idx="2"/>
          </p:cNvCxnSpPr>
          <p:nvPr/>
        </p:nvCxnSpPr>
        <p:spPr>
          <a:xfrm>
            <a:off x="41792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0" name="Google Shape;760;p44"/>
          <p:cNvCxnSpPr>
            <a:stCxn id="755" idx="2"/>
            <a:endCxn id="753" idx="6"/>
          </p:cNvCxnSpPr>
          <p:nvPr/>
        </p:nvCxnSpPr>
        <p:spPr>
          <a:xfrm rot="10800000">
            <a:off x="54338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1" name="Google Shape;761;p44"/>
          <p:cNvCxnSpPr>
            <a:stCxn id="751" idx="6"/>
            <a:endCxn id="752" idx="2"/>
          </p:cNvCxnSpPr>
          <p:nvPr/>
        </p:nvCxnSpPr>
        <p:spPr>
          <a:xfrm>
            <a:off x="4179213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2" name="Google Shape;762;p44"/>
          <p:cNvCxnSpPr>
            <a:stCxn id="752" idx="6"/>
            <a:endCxn id="754" idx="2"/>
          </p:cNvCxnSpPr>
          <p:nvPr/>
        </p:nvCxnSpPr>
        <p:spPr>
          <a:xfrm>
            <a:off x="5433975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" name="Google Shape;763;p44"/>
          <p:cNvCxnSpPr>
            <a:stCxn id="754" idx="0"/>
            <a:endCxn id="755" idx="4"/>
          </p:cNvCxnSpPr>
          <p:nvPr/>
        </p:nvCxnSpPr>
        <p:spPr>
          <a:xfrm rot="10800000">
            <a:off x="6454125" y="2948075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4" name="Google Shape;764;p44"/>
          <p:cNvCxnSpPr>
            <a:stCxn id="753" idx="4"/>
            <a:endCxn id="752" idx="0"/>
          </p:cNvCxnSpPr>
          <p:nvPr/>
        </p:nvCxnSpPr>
        <p:spPr>
          <a:xfrm>
            <a:off x="51993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5" name="Google Shape;765;p44"/>
          <p:cNvCxnSpPr>
            <a:stCxn id="748" idx="4"/>
            <a:endCxn id="750" idx="0"/>
          </p:cNvCxnSpPr>
          <p:nvPr/>
        </p:nvCxnSpPr>
        <p:spPr>
          <a:xfrm>
            <a:off x="26898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6" name="Google Shape;766;p44"/>
          <p:cNvSpPr txBox="1"/>
          <p:nvPr/>
        </p:nvSpPr>
        <p:spPr>
          <a:xfrm>
            <a:off x="2493525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1/-</a:t>
            </a:r>
            <a:endParaRPr/>
          </a:p>
        </p:txBody>
      </p:sp>
      <p:sp>
        <p:nvSpPr>
          <p:cNvPr id="767" name="Google Shape;767;p44"/>
          <p:cNvSpPr txBox="1"/>
          <p:nvPr/>
        </p:nvSpPr>
        <p:spPr>
          <a:xfrm>
            <a:off x="3729150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2/-</a:t>
            </a:r>
            <a:endParaRPr/>
          </a:p>
        </p:txBody>
      </p:sp>
      <p:sp>
        <p:nvSpPr>
          <p:cNvPr id="768" name="Google Shape;768;p44"/>
          <p:cNvSpPr txBox="1"/>
          <p:nvPr/>
        </p:nvSpPr>
        <p:spPr>
          <a:xfrm>
            <a:off x="5003025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r>
              <a:rPr lang="zh-TW"/>
              <a:t>/-</a:t>
            </a:r>
            <a:endParaRPr/>
          </a:p>
        </p:txBody>
      </p:sp>
      <p:sp>
        <p:nvSpPr>
          <p:cNvPr id="769" name="Google Shape;769;p44"/>
          <p:cNvSpPr txBox="1"/>
          <p:nvPr/>
        </p:nvSpPr>
        <p:spPr>
          <a:xfrm>
            <a:off x="6257775" y="212447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6/-</a:t>
            </a:r>
            <a:endParaRPr/>
          </a:p>
        </p:txBody>
      </p:sp>
      <p:sp>
        <p:nvSpPr>
          <p:cNvPr id="770" name="Google Shape;770;p44"/>
          <p:cNvSpPr txBox="1"/>
          <p:nvPr/>
        </p:nvSpPr>
        <p:spPr>
          <a:xfrm>
            <a:off x="2493600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771" name="Google Shape;771;p44"/>
          <p:cNvSpPr txBox="1"/>
          <p:nvPr/>
        </p:nvSpPr>
        <p:spPr>
          <a:xfrm>
            <a:off x="3729225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3/-</a:t>
            </a:r>
            <a:endParaRPr/>
          </a:p>
        </p:txBody>
      </p:sp>
      <p:sp>
        <p:nvSpPr>
          <p:cNvPr id="772" name="Google Shape;772;p44"/>
          <p:cNvSpPr txBox="1"/>
          <p:nvPr/>
        </p:nvSpPr>
        <p:spPr>
          <a:xfrm>
            <a:off x="5003100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4/-</a:t>
            </a:r>
            <a:endParaRPr/>
          </a:p>
        </p:txBody>
      </p:sp>
      <p:sp>
        <p:nvSpPr>
          <p:cNvPr id="773" name="Google Shape;773;p44"/>
          <p:cNvSpPr txBox="1"/>
          <p:nvPr/>
        </p:nvSpPr>
        <p:spPr>
          <a:xfrm>
            <a:off x="6257850" y="41070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5/-</a:t>
            </a:r>
            <a:endParaRPr/>
          </a:p>
        </p:txBody>
      </p:sp>
      <p:sp>
        <p:nvSpPr>
          <p:cNvPr id="774" name="Google Shape;774;p44"/>
          <p:cNvSpPr txBox="1"/>
          <p:nvPr/>
        </p:nvSpPr>
        <p:spPr>
          <a:xfrm>
            <a:off x="311700" y="1435038"/>
            <a:ext cx="50100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選出節點3連出去的邊中還未走訪的點(節點2)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5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深度優先搜索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DFS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780" name="Google Shape;780;p45"/>
          <p:cNvSpPr/>
          <p:nvPr/>
        </p:nvSpPr>
        <p:spPr>
          <a:xfrm>
            <a:off x="2455275" y="247882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781" name="Google Shape;781;p45"/>
          <p:cNvSpPr/>
          <p:nvPr/>
        </p:nvSpPr>
        <p:spPr>
          <a:xfrm>
            <a:off x="3710025" y="247882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782" name="Google Shape;782;p45"/>
          <p:cNvSpPr/>
          <p:nvPr/>
        </p:nvSpPr>
        <p:spPr>
          <a:xfrm>
            <a:off x="2455275" y="363777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783" name="Google Shape;783;p45"/>
          <p:cNvSpPr/>
          <p:nvPr/>
        </p:nvSpPr>
        <p:spPr>
          <a:xfrm>
            <a:off x="3710013" y="363777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784" name="Google Shape;784;p45"/>
          <p:cNvSpPr/>
          <p:nvPr/>
        </p:nvSpPr>
        <p:spPr>
          <a:xfrm>
            <a:off x="4964775" y="363777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785" name="Google Shape;785;p45"/>
          <p:cNvSpPr/>
          <p:nvPr/>
        </p:nvSpPr>
        <p:spPr>
          <a:xfrm>
            <a:off x="4964775" y="247882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786" name="Google Shape;786;p45"/>
          <p:cNvSpPr/>
          <p:nvPr/>
        </p:nvSpPr>
        <p:spPr>
          <a:xfrm>
            <a:off x="6219525" y="363777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787" name="Google Shape;787;p45"/>
          <p:cNvSpPr/>
          <p:nvPr/>
        </p:nvSpPr>
        <p:spPr>
          <a:xfrm>
            <a:off x="6219525" y="247882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788" name="Google Shape;788;p45"/>
          <p:cNvCxnSpPr>
            <a:stCxn id="780" idx="6"/>
            <a:endCxn id="781" idx="2"/>
          </p:cNvCxnSpPr>
          <p:nvPr/>
        </p:nvCxnSpPr>
        <p:spPr>
          <a:xfrm>
            <a:off x="292447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9" name="Google Shape;789;p45"/>
          <p:cNvCxnSpPr>
            <a:stCxn id="781" idx="4"/>
            <a:endCxn id="783" idx="0"/>
          </p:cNvCxnSpPr>
          <p:nvPr/>
        </p:nvCxnSpPr>
        <p:spPr>
          <a:xfrm>
            <a:off x="394462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0" name="Google Shape;790;p45"/>
          <p:cNvCxnSpPr>
            <a:stCxn id="783" idx="2"/>
            <a:endCxn id="782" idx="6"/>
          </p:cNvCxnSpPr>
          <p:nvPr/>
        </p:nvCxnSpPr>
        <p:spPr>
          <a:xfrm rot="10800000">
            <a:off x="2924613" y="3872375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1" name="Google Shape;791;p45"/>
          <p:cNvCxnSpPr>
            <a:stCxn id="781" idx="6"/>
            <a:endCxn id="785" idx="2"/>
          </p:cNvCxnSpPr>
          <p:nvPr/>
        </p:nvCxnSpPr>
        <p:spPr>
          <a:xfrm>
            <a:off x="41792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45"/>
          <p:cNvCxnSpPr>
            <a:stCxn id="787" idx="2"/>
            <a:endCxn id="785" idx="6"/>
          </p:cNvCxnSpPr>
          <p:nvPr/>
        </p:nvCxnSpPr>
        <p:spPr>
          <a:xfrm rot="10800000">
            <a:off x="54338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45"/>
          <p:cNvCxnSpPr>
            <a:stCxn id="783" idx="6"/>
            <a:endCxn id="784" idx="2"/>
          </p:cNvCxnSpPr>
          <p:nvPr/>
        </p:nvCxnSpPr>
        <p:spPr>
          <a:xfrm>
            <a:off x="4179213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45"/>
          <p:cNvCxnSpPr>
            <a:stCxn id="784" idx="6"/>
            <a:endCxn id="786" idx="2"/>
          </p:cNvCxnSpPr>
          <p:nvPr/>
        </p:nvCxnSpPr>
        <p:spPr>
          <a:xfrm>
            <a:off x="5433975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45"/>
          <p:cNvCxnSpPr>
            <a:stCxn id="786" idx="0"/>
            <a:endCxn id="787" idx="4"/>
          </p:cNvCxnSpPr>
          <p:nvPr/>
        </p:nvCxnSpPr>
        <p:spPr>
          <a:xfrm rot="10800000">
            <a:off x="6454125" y="2948075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6" name="Google Shape;796;p45"/>
          <p:cNvCxnSpPr>
            <a:stCxn id="785" idx="4"/>
            <a:endCxn id="784" idx="0"/>
          </p:cNvCxnSpPr>
          <p:nvPr/>
        </p:nvCxnSpPr>
        <p:spPr>
          <a:xfrm>
            <a:off x="51993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7" name="Google Shape;797;p45"/>
          <p:cNvCxnSpPr>
            <a:stCxn id="780" idx="4"/>
            <a:endCxn id="782" idx="0"/>
          </p:cNvCxnSpPr>
          <p:nvPr/>
        </p:nvCxnSpPr>
        <p:spPr>
          <a:xfrm>
            <a:off x="26898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8" name="Google Shape;798;p45"/>
          <p:cNvSpPr txBox="1"/>
          <p:nvPr/>
        </p:nvSpPr>
        <p:spPr>
          <a:xfrm>
            <a:off x="2493525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1/-</a:t>
            </a:r>
            <a:endParaRPr/>
          </a:p>
        </p:txBody>
      </p:sp>
      <p:sp>
        <p:nvSpPr>
          <p:cNvPr id="799" name="Google Shape;799;p45"/>
          <p:cNvSpPr txBox="1"/>
          <p:nvPr/>
        </p:nvSpPr>
        <p:spPr>
          <a:xfrm>
            <a:off x="3729150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2/-</a:t>
            </a:r>
            <a:endParaRPr/>
          </a:p>
        </p:txBody>
      </p:sp>
      <p:sp>
        <p:nvSpPr>
          <p:cNvPr id="800" name="Google Shape;800;p45"/>
          <p:cNvSpPr txBox="1"/>
          <p:nvPr/>
        </p:nvSpPr>
        <p:spPr>
          <a:xfrm>
            <a:off x="4964775" y="2124450"/>
            <a:ext cx="507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7/8</a:t>
            </a:r>
            <a:endParaRPr/>
          </a:p>
        </p:txBody>
      </p:sp>
      <p:sp>
        <p:nvSpPr>
          <p:cNvPr id="801" name="Google Shape;801;p45"/>
          <p:cNvSpPr txBox="1"/>
          <p:nvPr/>
        </p:nvSpPr>
        <p:spPr>
          <a:xfrm>
            <a:off x="6257775" y="212447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6/-</a:t>
            </a:r>
            <a:endParaRPr/>
          </a:p>
        </p:txBody>
      </p:sp>
      <p:sp>
        <p:nvSpPr>
          <p:cNvPr id="802" name="Google Shape;802;p45"/>
          <p:cNvSpPr txBox="1"/>
          <p:nvPr/>
        </p:nvSpPr>
        <p:spPr>
          <a:xfrm>
            <a:off x="2493600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803" name="Google Shape;803;p45"/>
          <p:cNvSpPr txBox="1"/>
          <p:nvPr/>
        </p:nvSpPr>
        <p:spPr>
          <a:xfrm>
            <a:off x="3729225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3/-</a:t>
            </a:r>
            <a:endParaRPr/>
          </a:p>
        </p:txBody>
      </p:sp>
      <p:sp>
        <p:nvSpPr>
          <p:cNvPr id="804" name="Google Shape;804;p45"/>
          <p:cNvSpPr txBox="1"/>
          <p:nvPr/>
        </p:nvSpPr>
        <p:spPr>
          <a:xfrm>
            <a:off x="5003100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4/-</a:t>
            </a:r>
            <a:endParaRPr/>
          </a:p>
        </p:txBody>
      </p:sp>
      <p:sp>
        <p:nvSpPr>
          <p:cNvPr id="805" name="Google Shape;805;p45"/>
          <p:cNvSpPr txBox="1"/>
          <p:nvPr/>
        </p:nvSpPr>
        <p:spPr>
          <a:xfrm>
            <a:off x="6257850" y="41070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5/-</a:t>
            </a:r>
            <a:endParaRPr/>
          </a:p>
        </p:txBody>
      </p:sp>
      <p:sp>
        <p:nvSpPr>
          <p:cNvPr id="806" name="Google Shape;806;p45"/>
          <p:cNvSpPr txBox="1"/>
          <p:nvPr/>
        </p:nvSpPr>
        <p:spPr>
          <a:xfrm>
            <a:off x="311700" y="1435038"/>
            <a:ext cx="50100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節點2連出去的邊都已經被走訪過了，所以節點2走訪完了。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6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深度優先搜索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DFS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812" name="Google Shape;812;p46"/>
          <p:cNvSpPr/>
          <p:nvPr/>
        </p:nvSpPr>
        <p:spPr>
          <a:xfrm>
            <a:off x="2455275" y="247882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813" name="Google Shape;813;p46"/>
          <p:cNvSpPr/>
          <p:nvPr/>
        </p:nvSpPr>
        <p:spPr>
          <a:xfrm>
            <a:off x="3710025" y="247882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814" name="Google Shape;814;p46"/>
          <p:cNvSpPr/>
          <p:nvPr/>
        </p:nvSpPr>
        <p:spPr>
          <a:xfrm>
            <a:off x="2455275" y="363777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815" name="Google Shape;815;p46"/>
          <p:cNvSpPr/>
          <p:nvPr/>
        </p:nvSpPr>
        <p:spPr>
          <a:xfrm>
            <a:off x="3710013" y="363777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816" name="Google Shape;816;p46"/>
          <p:cNvSpPr/>
          <p:nvPr/>
        </p:nvSpPr>
        <p:spPr>
          <a:xfrm>
            <a:off x="4964775" y="363777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817" name="Google Shape;817;p46"/>
          <p:cNvSpPr/>
          <p:nvPr/>
        </p:nvSpPr>
        <p:spPr>
          <a:xfrm>
            <a:off x="4964775" y="247882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818" name="Google Shape;818;p46"/>
          <p:cNvSpPr/>
          <p:nvPr/>
        </p:nvSpPr>
        <p:spPr>
          <a:xfrm>
            <a:off x="6219525" y="363777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819" name="Google Shape;819;p46"/>
          <p:cNvSpPr/>
          <p:nvPr/>
        </p:nvSpPr>
        <p:spPr>
          <a:xfrm>
            <a:off x="6219525" y="247882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820" name="Google Shape;820;p46"/>
          <p:cNvCxnSpPr>
            <a:stCxn id="812" idx="6"/>
            <a:endCxn id="813" idx="2"/>
          </p:cNvCxnSpPr>
          <p:nvPr/>
        </p:nvCxnSpPr>
        <p:spPr>
          <a:xfrm>
            <a:off x="292447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1" name="Google Shape;821;p46"/>
          <p:cNvCxnSpPr>
            <a:stCxn id="813" idx="4"/>
            <a:endCxn id="815" idx="0"/>
          </p:cNvCxnSpPr>
          <p:nvPr/>
        </p:nvCxnSpPr>
        <p:spPr>
          <a:xfrm>
            <a:off x="394462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2" name="Google Shape;822;p46"/>
          <p:cNvCxnSpPr>
            <a:stCxn id="815" idx="2"/>
            <a:endCxn id="814" idx="6"/>
          </p:cNvCxnSpPr>
          <p:nvPr/>
        </p:nvCxnSpPr>
        <p:spPr>
          <a:xfrm rot="10800000">
            <a:off x="2924613" y="3872375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3" name="Google Shape;823;p46"/>
          <p:cNvCxnSpPr>
            <a:stCxn id="813" idx="6"/>
            <a:endCxn id="817" idx="2"/>
          </p:cNvCxnSpPr>
          <p:nvPr/>
        </p:nvCxnSpPr>
        <p:spPr>
          <a:xfrm>
            <a:off x="41792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4" name="Google Shape;824;p46"/>
          <p:cNvCxnSpPr>
            <a:stCxn id="819" idx="2"/>
            <a:endCxn id="817" idx="6"/>
          </p:cNvCxnSpPr>
          <p:nvPr/>
        </p:nvCxnSpPr>
        <p:spPr>
          <a:xfrm rot="10800000">
            <a:off x="54338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5" name="Google Shape;825;p46"/>
          <p:cNvCxnSpPr>
            <a:stCxn id="815" idx="6"/>
            <a:endCxn id="816" idx="2"/>
          </p:cNvCxnSpPr>
          <p:nvPr/>
        </p:nvCxnSpPr>
        <p:spPr>
          <a:xfrm>
            <a:off x="4179213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6" name="Google Shape;826;p46"/>
          <p:cNvCxnSpPr>
            <a:stCxn id="816" idx="6"/>
            <a:endCxn id="818" idx="2"/>
          </p:cNvCxnSpPr>
          <p:nvPr/>
        </p:nvCxnSpPr>
        <p:spPr>
          <a:xfrm>
            <a:off x="5433975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7" name="Google Shape;827;p46"/>
          <p:cNvCxnSpPr>
            <a:stCxn id="818" idx="0"/>
            <a:endCxn id="819" idx="4"/>
          </p:cNvCxnSpPr>
          <p:nvPr/>
        </p:nvCxnSpPr>
        <p:spPr>
          <a:xfrm rot="10800000">
            <a:off x="6454125" y="2948075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8" name="Google Shape;828;p46"/>
          <p:cNvCxnSpPr>
            <a:stCxn id="817" idx="4"/>
            <a:endCxn id="816" idx="0"/>
          </p:cNvCxnSpPr>
          <p:nvPr/>
        </p:nvCxnSpPr>
        <p:spPr>
          <a:xfrm>
            <a:off x="51993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9" name="Google Shape;829;p46"/>
          <p:cNvCxnSpPr>
            <a:stCxn id="812" idx="4"/>
            <a:endCxn id="814" idx="0"/>
          </p:cNvCxnSpPr>
          <p:nvPr/>
        </p:nvCxnSpPr>
        <p:spPr>
          <a:xfrm>
            <a:off x="26898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0" name="Google Shape;830;p46"/>
          <p:cNvSpPr txBox="1"/>
          <p:nvPr/>
        </p:nvSpPr>
        <p:spPr>
          <a:xfrm>
            <a:off x="2493525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1/-</a:t>
            </a:r>
            <a:endParaRPr/>
          </a:p>
        </p:txBody>
      </p:sp>
      <p:sp>
        <p:nvSpPr>
          <p:cNvPr id="831" name="Google Shape;831;p46"/>
          <p:cNvSpPr txBox="1"/>
          <p:nvPr/>
        </p:nvSpPr>
        <p:spPr>
          <a:xfrm>
            <a:off x="3729150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2/-</a:t>
            </a:r>
            <a:endParaRPr/>
          </a:p>
        </p:txBody>
      </p:sp>
      <p:sp>
        <p:nvSpPr>
          <p:cNvPr id="832" name="Google Shape;832;p46"/>
          <p:cNvSpPr txBox="1"/>
          <p:nvPr/>
        </p:nvSpPr>
        <p:spPr>
          <a:xfrm>
            <a:off x="4964775" y="2124450"/>
            <a:ext cx="507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7/8</a:t>
            </a:r>
            <a:endParaRPr/>
          </a:p>
        </p:txBody>
      </p:sp>
      <p:sp>
        <p:nvSpPr>
          <p:cNvPr id="833" name="Google Shape;833;p46"/>
          <p:cNvSpPr txBox="1"/>
          <p:nvPr/>
        </p:nvSpPr>
        <p:spPr>
          <a:xfrm>
            <a:off x="6219600" y="2124475"/>
            <a:ext cx="469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6/9</a:t>
            </a:r>
            <a:endParaRPr/>
          </a:p>
        </p:txBody>
      </p:sp>
      <p:sp>
        <p:nvSpPr>
          <p:cNvPr id="834" name="Google Shape;834;p46"/>
          <p:cNvSpPr txBox="1"/>
          <p:nvPr/>
        </p:nvSpPr>
        <p:spPr>
          <a:xfrm>
            <a:off x="2493600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835" name="Google Shape;835;p46"/>
          <p:cNvSpPr txBox="1"/>
          <p:nvPr/>
        </p:nvSpPr>
        <p:spPr>
          <a:xfrm>
            <a:off x="3729225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3/-</a:t>
            </a:r>
            <a:endParaRPr/>
          </a:p>
        </p:txBody>
      </p:sp>
      <p:sp>
        <p:nvSpPr>
          <p:cNvPr id="836" name="Google Shape;836;p46"/>
          <p:cNvSpPr txBox="1"/>
          <p:nvPr/>
        </p:nvSpPr>
        <p:spPr>
          <a:xfrm>
            <a:off x="5003100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4/-</a:t>
            </a:r>
            <a:endParaRPr/>
          </a:p>
        </p:txBody>
      </p:sp>
      <p:sp>
        <p:nvSpPr>
          <p:cNvPr id="837" name="Google Shape;837;p46"/>
          <p:cNvSpPr txBox="1"/>
          <p:nvPr/>
        </p:nvSpPr>
        <p:spPr>
          <a:xfrm>
            <a:off x="6257850" y="41070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5/-</a:t>
            </a:r>
            <a:endParaRPr/>
          </a:p>
        </p:txBody>
      </p:sp>
      <p:sp>
        <p:nvSpPr>
          <p:cNvPr id="838" name="Google Shape;838;p46"/>
          <p:cNvSpPr txBox="1"/>
          <p:nvPr/>
        </p:nvSpPr>
        <p:spPr>
          <a:xfrm>
            <a:off x="311700" y="1435038"/>
            <a:ext cx="50100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節點3連出去的邊都已經被走訪過了，所以節點3走訪完了。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7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深度優先搜索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DFS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844" name="Google Shape;844;p47"/>
          <p:cNvSpPr/>
          <p:nvPr/>
        </p:nvSpPr>
        <p:spPr>
          <a:xfrm>
            <a:off x="2455275" y="247882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845" name="Google Shape;845;p47"/>
          <p:cNvSpPr/>
          <p:nvPr/>
        </p:nvSpPr>
        <p:spPr>
          <a:xfrm>
            <a:off x="3710025" y="247882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846" name="Google Shape;846;p47"/>
          <p:cNvSpPr/>
          <p:nvPr/>
        </p:nvSpPr>
        <p:spPr>
          <a:xfrm>
            <a:off x="2455275" y="363777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847" name="Google Shape;847;p47"/>
          <p:cNvSpPr/>
          <p:nvPr/>
        </p:nvSpPr>
        <p:spPr>
          <a:xfrm>
            <a:off x="3710013" y="363777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848" name="Google Shape;848;p47"/>
          <p:cNvSpPr/>
          <p:nvPr/>
        </p:nvSpPr>
        <p:spPr>
          <a:xfrm>
            <a:off x="4964775" y="363777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849" name="Google Shape;849;p47"/>
          <p:cNvSpPr/>
          <p:nvPr/>
        </p:nvSpPr>
        <p:spPr>
          <a:xfrm>
            <a:off x="4964775" y="247882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850" name="Google Shape;850;p47"/>
          <p:cNvSpPr/>
          <p:nvPr/>
        </p:nvSpPr>
        <p:spPr>
          <a:xfrm>
            <a:off x="6219525" y="363777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851" name="Google Shape;851;p47"/>
          <p:cNvSpPr/>
          <p:nvPr/>
        </p:nvSpPr>
        <p:spPr>
          <a:xfrm>
            <a:off x="6219525" y="247882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852" name="Google Shape;852;p47"/>
          <p:cNvCxnSpPr>
            <a:stCxn id="844" idx="6"/>
            <a:endCxn id="845" idx="2"/>
          </p:cNvCxnSpPr>
          <p:nvPr/>
        </p:nvCxnSpPr>
        <p:spPr>
          <a:xfrm>
            <a:off x="292447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3" name="Google Shape;853;p47"/>
          <p:cNvCxnSpPr>
            <a:stCxn id="845" idx="4"/>
            <a:endCxn id="847" idx="0"/>
          </p:cNvCxnSpPr>
          <p:nvPr/>
        </p:nvCxnSpPr>
        <p:spPr>
          <a:xfrm>
            <a:off x="394462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4" name="Google Shape;854;p47"/>
          <p:cNvCxnSpPr>
            <a:stCxn id="847" idx="2"/>
            <a:endCxn id="846" idx="6"/>
          </p:cNvCxnSpPr>
          <p:nvPr/>
        </p:nvCxnSpPr>
        <p:spPr>
          <a:xfrm rot="10800000">
            <a:off x="2924613" y="3872375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5" name="Google Shape;855;p47"/>
          <p:cNvCxnSpPr>
            <a:stCxn id="845" idx="6"/>
            <a:endCxn id="849" idx="2"/>
          </p:cNvCxnSpPr>
          <p:nvPr/>
        </p:nvCxnSpPr>
        <p:spPr>
          <a:xfrm>
            <a:off x="41792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6" name="Google Shape;856;p47"/>
          <p:cNvCxnSpPr>
            <a:stCxn id="851" idx="2"/>
            <a:endCxn id="849" idx="6"/>
          </p:cNvCxnSpPr>
          <p:nvPr/>
        </p:nvCxnSpPr>
        <p:spPr>
          <a:xfrm rot="10800000">
            <a:off x="54338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7" name="Google Shape;857;p47"/>
          <p:cNvCxnSpPr>
            <a:stCxn id="847" idx="6"/>
            <a:endCxn id="848" idx="2"/>
          </p:cNvCxnSpPr>
          <p:nvPr/>
        </p:nvCxnSpPr>
        <p:spPr>
          <a:xfrm>
            <a:off x="4179213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8" name="Google Shape;858;p47"/>
          <p:cNvCxnSpPr>
            <a:stCxn id="848" idx="6"/>
            <a:endCxn id="850" idx="2"/>
          </p:cNvCxnSpPr>
          <p:nvPr/>
        </p:nvCxnSpPr>
        <p:spPr>
          <a:xfrm>
            <a:off x="5433975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9" name="Google Shape;859;p47"/>
          <p:cNvCxnSpPr>
            <a:stCxn id="850" idx="0"/>
            <a:endCxn id="851" idx="4"/>
          </p:cNvCxnSpPr>
          <p:nvPr/>
        </p:nvCxnSpPr>
        <p:spPr>
          <a:xfrm rot="10800000">
            <a:off x="6454125" y="2948075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0" name="Google Shape;860;p47"/>
          <p:cNvCxnSpPr>
            <a:stCxn id="849" idx="4"/>
            <a:endCxn id="848" idx="0"/>
          </p:cNvCxnSpPr>
          <p:nvPr/>
        </p:nvCxnSpPr>
        <p:spPr>
          <a:xfrm>
            <a:off x="51993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1" name="Google Shape;861;p47"/>
          <p:cNvCxnSpPr>
            <a:stCxn id="844" idx="4"/>
            <a:endCxn id="846" idx="0"/>
          </p:cNvCxnSpPr>
          <p:nvPr/>
        </p:nvCxnSpPr>
        <p:spPr>
          <a:xfrm>
            <a:off x="26898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2" name="Google Shape;862;p47"/>
          <p:cNvSpPr txBox="1"/>
          <p:nvPr/>
        </p:nvSpPr>
        <p:spPr>
          <a:xfrm>
            <a:off x="2493525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1/-</a:t>
            </a:r>
            <a:endParaRPr/>
          </a:p>
        </p:txBody>
      </p:sp>
      <p:sp>
        <p:nvSpPr>
          <p:cNvPr id="863" name="Google Shape;863;p47"/>
          <p:cNvSpPr txBox="1"/>
          <p:nvPr/>
        </p:nvSpPr>
        <p:spPr>
          <a:xfrm>
            <a:off x="3729150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2/-</a:t>
            </a:r>
            <a:endParaRPr/>
          </a:p>
        </p:txBody>
      </p:sp>
      <p:sp>
        <p:nvSpPr>
          <p:cNvPr id="864" name="Google Shape;864;p47"/>
          <p:cNvSpPr txBox="1"/>
          <p:nvPr/>
        </p:nvSpPr>
        <p:spPr>
          <a:xfrm>
            <a:off x="4964775" y="2124450"/>
            <a:ext cx="507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7/8</a:t>
            </a:r>
            <a:endParaRPr/>
          </a:p>
        </p:txBody>
      </p:sp>
      <p:sp>
        <p:nvSpPr>
          <p:cNvPr id="865" name="Google Shape;865;p47"/>
          <p:cNvSpPr txBox="1"/>
          <p:nvPr/>
        </p:nvSpPr>
        <p:spPr>
          <a:xfrm>
            <a:off x="6219600" y="2124475"/>
            <a:ext cx="469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6/9</a:t>
            </a:r>
            <a:endParaRPr/>
          </a:p>
        </p:txBody>
      </p:sp>
      <p:sp>
        <p:nvSpPr>
          <p:cNvPr id="866" name="Google Shape;866;p47"/>
          <p:cNvSpPr txBox="1"/>
          <p:nvPr/>
        </p:nvSpPr>
        <p:spPr>
          <a:xfrm>
            <a:off x="2493600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867" name="Google Shape;867;p47"/>
          <p:cNvSpPr txBox="1"/>
          <p:nvPr/>
        </p:nvSpPr>
        <p:spPr>
          <a:xfrm>
            <a:off x="3729225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3/-</a:t>
            </a:r>
            <a:endParaRPr/>
          </a:p>
        </p:txBody>
      </p:sp>
      <p:sp>
        <p:nvSpPr>
          <p:cNvPr id="868" name="Google Shape;868;p47"/>
          <p:cNvSpPr txBox="1"/>
          <p:nvPr/>
        </p:nvSpPr>
        <p:spPr>
          <a:xfrm>
            <a:off x="5003100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4/-</a:t>
            </a:r>
            <a:endParaRPr/>
          </a:p>
        </p:txBody>
      </p:sp>
      <p:sp>
        <p:nvSpPr>
          <p:cNvPr id="869" name="Google Shape;869;p47"/>
          <p:cNvSpPr txBox="1"/>
          <p:nvPr/>
        </p:nvSpPr>
        <p:spPr>
          <a:xfrm>
            <a:off x="6133350" y="4107075"/>
            <a:ext cx="641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5/10</a:t>
            </a:r>
            <a:endParaRPr/>
          </a:p>
        </p:txBody>
      </p:sp>
      <p:sp>
        <p:nvSpPr>
          <p:cNvPr id="870" name="Google Shape;870;p47"/>
          <p:cNvSpPr txBox="1"/>
          <p:nvPr/>
        </p:nvSpPr>
        <p:spPr>
          <a:xfrm>
            <a:off x="311700" y="1435038"/>
            <a:ext cx="50100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節點7連出去的邊都已經被走訪過了，所以節點7走訪完了。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48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深度優先搜索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DFS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876" name="Google Shape;876;p48"/>
          <p:cNvSpPr/>
          <p:nvPr/>
        </p:nvSpPr>
        <p:spPr>
          <a:xfrm>
            <a:off x="2455275" y="247882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877" name="Google Shape;877;p48"/>
          <p:cNvSpPr/>
          <p:nvPr/>
        </p:nvSpPr>
        <p:spPr>
          <a:xfrm>
            <a:off x="3710025" y="247882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878" name="Google Shape;878;p48"/>
          <p:cNvSpPr/>
          <p:nvPr/>
        </p:nvSpPr>
        <p:spPr>
          <a:xfrm>
            <a:off x="2455275" y="3637775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879" name="Google Shape;879;p48"/>
          <p:cNvSpPr/>
          <p:nvPr/>
        </p:nvSpPr>
        <p:spPr>
          <a:xfrm>
            <a:off x="3710013" y="363777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880" name="Google Shape;880;p48"/>
          <p:cNvSpPr/>
          <p:nvPr/>
        </p:nvSpPr>
        <p:spPr>
          <a:xfrm>
            <a:off x="4964775" y="363777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881" name="Google Shape;881;p48"/>
          <p:cNvSpPr/>
          <p:nvPr/>
        </p:nvSpPr>
        <p:spPr>
          <a:xfrm>
            <a:off x="4964775" y="247882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882" name="Google Shape;882;p48"/>
          <p:cNvSpPr/>
          <p:nvPr/>
        </p:nvSpPr>
        <p:spPr>
          <a:xfrm>
            <a:off x="6219525" y="363777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883" name="Google Shape;883;p48"/>
          <p:cNvSpPr/>
          <p:nvPr/>
        </p:nvSpPr>
        <p:spPr>
          <a:xfrm>
            <a:off x="6219525" y="247882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884" name="Google Shape;884;p48"/>
          <p:cNvCxnSpPr>
            <a:stCxn id="876" idx="6"/>
            <a:endCxn id="877" idx="2"/>
          </p:cNvCxnSpPr>
          <p:nvPr/>
        </p:nvCxnSpPr>
        <p:spPr>
          <a:xfrm>
            <a:off x="292447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5" name="Google Shape;885;p48"/>
          <p:cNvCxnSpPr>
            <a:stCxn id="877" idx="4"/>
            <a:endCxn id="879" idx="0"/>
          </p:cNvCxnSpPr>
          <p:nvPr/>
        </p:nvCxnSpPr>
        <p:spPr>
          <a:xfrm>
            <a:off x="394462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6" name="Google Shape;886;p48"/>
          <p:cNvCxnSpPr>
            <a:stCxn id="879" idx="2"/>
            <a:endCxn id="878" idx="6"/>
          </p:cNvCxnSpPr>
          <p:nvPr/>
        </p:nvCxnSpPr>
        <p:spPr>
          <a:xfrm rot="10800000">
            <a:off x="2924613" y="3872375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7" name="Google Shape;887;p48"/>
          <p:cNvCxnSpPr>
            <a:stCxn id="877" idx="6"/>
            <a:endCxn id="881" idx="2"/>
          </p:cNvCxnSpPr>
          <p:nvPr/>
        </p:nvCxnSpPr>
        <p:spPr>
          <a:xfrm>
            <a:off x="41792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8" name="Google Shape;888;p48"/>
          <p:cNvCxnSpPr>
            <a:stCxn id="883" idx="2"/>
            <a:endCxn id="881" idx="6"/>
          </p:cNvCxnSpPr>
          <p:nvPr/>
        </p:nvCxnSpPr>
        <p:spPr>
          <a:xfrm rot="10800000">
            <a:off x="54338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9" name="Google Shape;889;p48"/>
          <p:cNvCxnSpPr>
            <a:stCxn id="879" idx="6"/>
            <a:endCxn id="880" idx="2"/>
          </p:cNvCxnSpPr>
          <p:nvPr/>
        </p:nvCxnSpPr>
        <p:spPr>
          <a:xfrm>
            <a:off x="4179213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0" name="Google Shape;890;p48"/>
          <p:cNvCxnSpPr>
            <a:stCxn id="880" idx="6"/>
            <a:endCxn id="882" idx="2"/>
          </p:cNvCxnSpPr>
          <p:nvPr/>
        </p:nvCxnSpPr>
        <p:spPr>
          <a:xfrm>
            <a:off x="5433975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1" name="Google Shape;891;p48"/>
          <p:cNvCxnSpPr>
            <a:stCxn id="882" idx="0"/>
            <a:endCxn id="883" idx="4"/>
          </p:cNvCxnSpPr>
          <p:nvPr/>
        </p:nvCxnSpPr>
        <p:spPr>
          <a:xfrm rot="10800000">
            <a:off x="6454125" y="2948075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2" name="Google Shape;892;p48"/>
          <p:cNvCxnSpPr>
            <a:stCxn id="881" idx="4"/>
            <a:endCxn id="880" idx="0"/>
          </p:cNvCxnSpPr>
          <p:nvPr/>
        </p:nvCxnSpPr>
        <p:spPr>
          <a:xfrm>
            <a:off x="51993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3" name="Google Shape;893;p48"/>
          <p:cNvCxnSpPr>
            <a:stCxn id="876" idx="4"/>
            <a:endCxn id="878" idx="0"/>
          </p:cNvCxnSpPr>
          <p:nvPr/>
        </p:nvCxnSpPr>
        <p:spPr>
          <a:xfrm>
            <a:off x="26898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4" name="Google Shape;894;p48"/>
          <p:cNvSpPr txBox="1"/>
          <p:nvPr/>
        </p:nvSpPr>
        <p:spPr>
          <a:xfrm>
            <a:off x="2493525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1/-</a:t>
            </a:r>
            <a:endParaRPr/>
          </a:p>
        </p:txBody>
      </p:sp>
      <p:sp>
        <p:nvSpPr>
          <p:cNvPr id="895" name="Google Shape;895;p48"/>
          <p:cNvSpPr txBox="1"/>
          <p:nvPr/>
        </p:nvSpPr>
        <p:spPr>
          <a:xfrm>
            <a:off x="3729150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2/-</a:t>
            </a:r>
            <a:endParaRPr/>
          </a:p>
        </p:txBody>
      </p:sp>
      <p:sp>
        <p:nvSpPr>
          <p:cNvPr id="896" name="Google Shape;896;p48"/>
          <p:cNvSpPr txBox="1"/>
          <p:nvPr/>
        </p:nvSpPr>
        <p:spPr>
          <a:xfrm>
            <a:off x="4964775" y="2124450"/>
            <a:ext cx="507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7/8</a:t>
            </a:r>
            <a:endParaRPr/>
          </a:p>
        </p:txBody>
      </p:sp>
      <p:sp>
        <p:nvSpPr>
          <p:cNvPr id="897" name="Google Shape;897;p48"/>
          <p:cNvSpPr txBox="1"/>
          <p:nvPr/>
        </p:nvSpPr>
        <p:spPr>
          <a:xfrm>
            <a:off x="6219600" y="2124475"/>
            <a:ext cx="469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6/9</a:t>
            </a:r>
            <a:endParaRPr/>
          </a:p>
        </p:txBody>
      </p:sp>
      <p:sp>
        <p:nvSpPr>
          <p:cNvPr id="898" name="Google Shape;898;p48"/>
          <p:cNvSpPr txBox="1"/>
          <p:nvPr/>
        </p:nvSpPr>
        <p:spPr>
          <a:xfrm>
            <a:off x="2493600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-/-</a:t>
            </a:r>
            <a:endParaRPr/>
          </a:p>
        </p:txBody>
      </p:sp>
      <p:sp>
        <p:nvSpPr>
          <p:cNvPr id="899" name="Google Shape;899;p48"/>
          <p:cNvSpPr txBox="1"/>
          <p:nvPr/>
        </p:nvSpPr>
        <p:spPr>
          <a:xfrm>
            <a:off x="3729225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3/-</a:t>
            </a:r>
            <a:endParaRPr/>
          </a:p>
        </p:txBody>
      </p:sp>
      <p:sp>
        <p:nvSpPr>
          <p:cNvPr id="900" name="Google Shape;900;p48"/>
          <p:cNvSpPr txBox="1"/>
          <p:nvPr/>
        </p:nvSpPr>
        <p:spPr>
          <a:xfrm>
            <a:off x="4878525" y="4107025"/>
            <a:ext cx="641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4/11</a:t>
            </a:r>
            <a:endParaRPr/>
          </a:p>
        </p:txBody>
      </p:sp>
      <p:sp>
        <p:nvSpPr>
          <p:cNvPr id="901" name="Google Shape;901;p48"/>
          <p:cNvSpPr txBox="1"/>
          <p:nvPr/>
        </p:nvSpPr>
        <p:spPr>
          <a:xfrm>
            <a:off x="6133350" y="4107075"/>
            <a:ext cx="641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5/10</a:t>
            </a:r>
            <a:endParaRPr/>
          </a:p>
        </p:txBody>
      </p:sp>
      <p:sp>
        <p:nvSpPr>
          <p:cNvPr id="902" name="Google Shape;902;p48"/>
          <p:cNvSpPr txBox="1"/>
          <p:nvPr/>
        </p:nvSpPr>
        <p:spPr>
          <a:xfrm>
            <a:off x="311700" y="1435038"/>
            <a:ext cx="50100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節點6連出去的邊都已經被走訪過了，所以節點6走訪完了。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9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深度優先搜索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DFS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908" name="Google Shape;908;p49"/>
          <p:cNvSpPr/>
          <p:nvPr/>
        </p:nvSpPr>
        <p:spPr>
          <a:xfrm>
            <a:off x="2455275" y="247882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909" name="Google Shape;909;p49"/>
          <p:cNvSpPr/>
          <p:nvPr/>
        </p:nvSpPr>
        <p:spPr>
          <a:xfrm>
            <a:off x="3710025" y="247882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910" name="Google Shape;910;p49"/>
          <p:cNvSpPr/>
          <p:nvPr/>
        </p:nvSpPr>
        <p:spPr>
          <a:xfrm>
            <a:off x="2455275" y="363777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911" name="Google Shape;911;p49"/>
          <p:cNvSpPr/>
          <p:nvPr/>
        </p:nvSpPr>
        <p:spPr>
          <a:xfrm>
            <a:off x="3710013" y="363777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912" name="Google Shape;912;p49"/>
          <p:cNvSpPr/>
          <p:nvPr/>
        </p:nvSpPr>
        <p:spPr>
          <a:xfrm>
            <a:off x="4964775" y="363777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913" name="Google Shape;913;p49"/>
          <p:cNvSpPr/>
          <p:nvPr/>
        </p:nvSpPr>
        <p:spPr>
          <a:xfrm>
            <a:off x="4964775" y="247882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914" name="Google Shape;914;p49"/>
          <p:cNvSpPr/>
          <p:nvPr/>
        </p:nvSpPr>
        <p:spPr>
          <a:xfrm>
            <a:off x="6219525" y="363777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915" name="Google Shape;915;p49"/>
          <p:cNvSpPr/>
          <p:nvPr/>
        </p:nvSpPr>
        <p:spPr>
          <a:xfrm>
            <a:off x="6219525" y="247882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916" name="Google Shape;916;p49"/>
          <p:cNvCxnSpPr>
            <a:stCxn id="908" idx="6"/>
            <a:endCxn id="909" idx="2"/>
          </p:cNvCxnSpPr>
          <p:nvPr/>
        </p:nvCxnSpPr>
        <p:spPr>
          <a:xfrm>
            <a:off x="292447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7" name="Google Shape;917;p49"/>
          <p:cNvCxnSpPr>
            <a:stCxn id="909" idx="4"/>
            <a:endCxn id="911" idx="0"/>
          </p:cNvCxnSpPr>
          <p:nvPr/>
        </p:nvCxnSpPr>
        <p:spPr>
          <a:xfrm>
            <a:off x="394462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8" name="Google Shape;918;p49"/>
          <p:cNvCxnSpPr>
            <a:stCxn id="911" idx="2"/>
            <a:endCxn id="910" idx="6"/>
          </p:cNvCxnSpPr>
          <p:nvPr/>
        </p:nvCxnSpPr>
        <p:spPr>
          <a:xfrm rot="10800000">
            <a:off x="2924613" y="3872375"/>
            <a:ext cx="7854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9" name="Google Shape;919;p49"/>
          <p:cNvCxnSpPr>
            <a:stCxn id="909" idx="6"/>
            <a:endCxn id="913" idx="2"/>
          </p:cNvCxnSpPr>
          <p:nvPr/>
        </p:nvCxnSpPr>
        <p:spPr>
          <a:xfrm>
            <a:off x="41792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0" name="Google Shape;920;p49"/>
          <p:cNvCxnSpPr>
            <a:stCxn id="915" idx="2"/>
            <a:endCxn id="913" idx="6"/>
          </p:cNvCxnSpPr>
          <p:nvPr/>
        </p:nvCxnSpPr>
        <p:spPr>
          <a:xfrm rot="10800000">
            <a:off x="54338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1" name="Google Shape;921;p49"/>
          <p:cNvCxnSpPr>
            <a:stCxn id="911" idx="6"/>
            <a:endCxn id="912" idx="2"/>
          </p:cNvCxnSpPr>
          <p:nvPr/>
        </p:nvCxnSpPr>
        <p:spPr>
          <a:xfrm>
            <a:off x="4179213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2" name="Google Shape;922;p49"/>
          <p:cNvCxnSpPr>
            <a:stCxn id="912" idx="6"/>
            <a:endCxn id="914" idx="2"/>
          </p:cNvCxnSpPr>
          <p:nvPr/>
        </p:nvCxnSpPr>
        <p:spPr>
          <a:xfrm>
            <a:off x="5433975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3" name="Google Shape;923;p49"/>
          <p:cNvCxnSpPr>
            <a:stCxn id="914" idx="0"/>
            <a:endCxn id="915" idx="4"/>
          </p:cNvCxnSpPr>
          <p:nvPr/>
        </p:nvCxnSpPr>
        <p:spPr>
          <a:xfrm rot="10800000">
            <a:off x="6454125" y="2948075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4" name="Google Shape;924;p49"/>
          <p:cNvCxnSpPr>
            <a:stCxn id="913" idx="4"/>
            <a:endCxn id="912" idx="0"/>
          </p:cNvCxnSpPr>
          <p:nvPr/>
        </p:nvCxnSpPr>
        <p:spPr>
          <a:xfrm>
            <a:off x="51993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5" name="Google Shape;925;p49"/>
          <p:cNvCxnSpPr>
            <a:stCxn id="908" idx="4"/>
            <a:endCxn id="910" idx="0"/>
          </p:cNvCxnSpPr>
          <p:nvPr/>
        </p:nvCxnSpPr>
        <p:spPr>
          <a:xfrm>
            <a:off x="26898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6" name="Google Shape;926;p49"/>
          <p:cNvSpPr txBox="1"/>
          <p:nvPr/>
        </p:nvSpPr>
        <p:spPr>
          <a:xfrm>
            <a:off x="2493525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1/-</a:t>
            </a:r>
            <a:endParaRPr/>
          </a:p>
        </p:txBody>
      </p:sp>
      <p:sp>
        <p:nvSpPr>
          <p:cNvPr id="927" name="Google Shape;927;p49"/>
          <p:cNvSpPr txBox="1"/>
          <p:nvPr/>
        </p:nvSpPr>
        <p:spPr>
          <a:xfrm>
            <a:off x="3729150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2/-</a:t>
            </a:r>
            <a:endParaRPr/>
          </a:p>
        </p:txBody>
      </p:sp>
      <p:sp>
        <p:nvSpPr>
          <p:cNvPr id="928" name="Google Shape;928;p49"/>
          <p:cNvSpPr txBox="1"/>
          <p:nvPr/>
        </p:nvSpPr>
        <p:spPr>
          <a:xfrm>
            <a:off x="4964775" y="2124450"/>
            <a:ext cx="507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7/8</a:t>
            </a:r>
            <a:endParaRPr/>
          </a:p>
        </p:txBody>
      </p:sp>
      <p:sp>
        <p:nvSpPr>
          <p:cNvPr id="929" name="Google Shape;929;p49"/>
          <p:cNvSpPr txBox="1"/>
          <p:nvPr/>
        </p:nvSpPr>
        <p:spPr>
          <a:xfrm>
            <a:off x="6219600" y="2124475"/>
            <a:ext cx="469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6/9</a:t>
            </a:r>
            <a:endParaRPr/>
          </a:p>
        </p:txBody>
      </p:sp>
      <p:sp>
        <p:nvSpPr>
          <p:cNvPr id="930" name="Google Shape;930;p49"/>
          <p:cNvSpPr txBox="1"/>
          <p:nvPr/>
        </p:nvSpPr>
        <p:spPr>
          <a:xfrm>
            <a:off x="2325825" y="4107025"/>
            <a:ext cx="728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12</a:t>
            </a:r>
            <a:r>
              <a:rPr lang="zh-TW"/>
              <a:t>/-</a:t>
            </a:r>
            <a:endParaRPr/>
          </a:p>
        </p:txBody>
      </p:sp>
      <p:sp>
        <p:nvSpPr>
          <p:cNvPr id="931" name="Google Shape;931;p49"/>
          <p:cNvSpPr txBox="1"/>
          <p:nvPr/>
        </p:nvSpPr>
        <p:spPr>
          <a:xfrm>
            <a:off x="3729225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3/-</a:t>
            </a:r>
            <a:endParaRPr/>
          </a:p>
        </p:txBody>
      </p:sp>
      <p:sp>
        <p:nvSpPr>
          <p:cNvPr id="932" name="Google Shape;932;p49"/>
          <p:cNvSpPr txBox="1"/>
          <p:nvPr/>
        </p:nvSpPr>
        <p:spPr>
          <a:xfrm>
            <a:off x="4878525" y="4107025"/>
            <a:ext cx="641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4/11</a:t>
            </a:r>
            <a:endParaRPr/>
          </a:p>
        </p:txBody>
      </p:sp>
      <p:sp>
        <p:nvSpPr>
          <p:cNvPr id="933" name="Google Shape;933;p49"/>
          <p:cNvSpPr txBox="1"/>
          <p:nvPr/>
        </p:nvSpPr>
        <p:spPr>
          <a:xfrm>
            <a:off x="6133350" y="4107075"/>
            <a:ext cx="641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5/10</a:t>
            </a:r>
            <a:endParaRPr/>
          </a:p>
        </p:txBody>
      </p:sp>
      <p:sp>
        <p:nvSpPr>
          <p:cNvPr id="934" name="Google Shape;934;p49"/>
          <p:cNvSpPr txBox="1"/>
          <p:nvPr/>
        </p:nvSpPr>
        <p:spPr>
          <a:xfrm>
            <a:off x="311700" y="1435038"/>
            <a:ext cx="50100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選出節點5連出去的邊中還未走訪的點(節點4)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50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深度優先搜索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DFS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940" name="Google Shape;940;p50"/>
          <p:cNvSpPr/>
          <p:nvPr/>
        </p:nvSpPr>
        <p:spPr>
          <a:xfrm>
            <a:off x="2455275" y="247882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941" name="Google Shape;941;p50"/>
          <p:cNvSpPr/>
          <p:nvPr/>
        </p:nvSpPr>
        <p:spPr>
          <a:xfrm>
            <a:off x="3710025" y="247882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942" name="Google Shape;942;p50"/>
          <p:cNvSpPr/>
          <p:nvPr/>
        </p:nvSpPr>
        <p:spPr>
          <a:xfrm>
            <a:off x="2455275" y="363777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943" name="Google Shape;943;p50"/>
          <p:cNvSpPr/>
          <p:nvPr/>
        </p:nvSpPr>
        <p:spPr>
          <a:xfrm>
            <a:off x="3710013" y="363777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944" name="Google Shape;944;p50"/>
          <p:cNvSpPr/>
          <p:nvPr/>
        </p:nvSpPr>
        <p:spPr>
          <a:xfrm>
            <a:off x="4964775" y="363777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945" name="Google Shape;945;p50"/>
          <p:cNvSpPr/>
          <p:nvPr/>
        </p:nvSpPr>
        <p:spPr>
          <a:xfrm>
            <a:off x="4964775" y="247882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946" name="Google Shape;946;p50"/>
          <p:cNvSpPr/>
          <p:nvPr/>
        </p:nvSpPr>
        <p:spPr>
          <a:xfrm>
            <a:off x="6219525" y="363777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947" name="Google Shape;947;p50"/>
          <p:cNvSpPr/>
          <p:nvPr/>
        </p:nvSpPr>
        <p:spPr>
          <a:xfrm>
            <a:off x="6219525" y="247882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948" name="Google Shape;948;p50"/>
          <p:cNvCxnSpPr>
            <a:stCxn id="940" idx="6"/>
            <a:endCxn id="941" idx="2"/>
          </p:cNvCxnSpPr>
          <p:nvPr/>
        </p:nvCxnSpPr>
        <p:spPr>
          <a:xfrm>
            <a:off x="292447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9" name="Google Shape;949;p50"/>
          <p:cNvCxnSpPr>
            <a:stCxn id="941" idx="4"/>
            <a:endCxn id="943" idx="0"/>
          </p:cNvCxnSpPr>
          <p:nvPr/>
        </p:nvCxnSpPr>
        <p:spPr>
          <a:xfrm>
            <a:off x="394462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0" name="Google Shape;950;p50"/>
          <p:cNvCxnSpPr>
            <a:stCxn id="943" idx="2"/>
            <a:endCxn id="942" idx="6"/>
          </p:cNvCxnSpPr>
          <p:nvPr/>
        </p:nvCxnSpPr>
        <p:spPr>
          <a:xfrm rot="10800000">
            <a:off x="2924613" y="3872375"/>
            <a:ext cx="7854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1" name="Google Shape;951;p50"/>
          <p:cNvCxnSpPr>
            <a:stCxn id="941" idx="6"/>
            <a:endCxn id="945" idx="2"/>
          </p:cNvCxnSpPr>
          <p:nvPr/>
        </p:nvCxnSpPr>
        <p:spPr>
          <a:xfrm>
            <a:off x="41792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2" name="Google Shape;952;p50"/>
          <p:cNvCxnSpPr>
            <a:stCxn id="947" idx="2"/>
            <a:endCxn id="945" idx="6"/>
          </p:cNvCxnSpPr>
          <p:nvPr/>
        </p:nvCxnSpPr>
        <p:spPr>
          <a:xfrm rot="10800000">
            <a:off x="54338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3" name="Google Shape;953;p50"/>
          <p:cNvCxnSpPr>
            <a:stCxn id="943" idx="6"/>
            <a:endCxn id="944" idx="2"/>
          </p:cNvCxnSpPr>
          <p:nvPr/>
        </p:nvCxnSpPr>
        <p:spPr>
          <a:xfrm>
            <a:off x="4179213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4" name="Google Shape;954;p50"/>
          <p:cNvCxnSpPr>
            <a:stCxn id="944" idx="6"/>
            <a:endCxn id="946" idx="2"/>
          </p:cNvCxnSpPr>
          <p:nvPr/>
        </p:nvCxnSpPr>
        <p:spPr>
          <a:xfrm>
            <a:off x="5433975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5" name="Google Shape;955;p50"/>
          <p:cNvCxnSpPr>
            <a:stCxn id="946" idx="0"/>
            <a:endCxn id="947" idx="4"/>
          </p:cNvCxnSpPr>
          <p:nvPr/>
        </p:nvCxnSpPr>
        <p:spPr>
          <a:xfrm rot="10800000">
            <a:off x="6454125" y="2948075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6" name="Google Shape;956;p50"/>
          <p:cNvCxnSpPr>
            <a:stCxn id="945" idx="4"/>
            <a:endCxn id="944" idx="0"/>
          </p:cNvCxnSpPr>
          <p:nvPr/>
        </p:nvCxnSpPr>
        <p:spPr>
          <a:xfrm>
            <a:off x="51993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7" name="Google Shape;957;p50"/>
          <p:cNvCxnSpPr>
            <a:stCxn id="940" idx="4"/>
            <a:endCxn id="942" idx="0"/>
          </p:cNvCxnSpPr>
          <p:nvPr/>
        </p:nvCxnSpPr>
        <p:spPr>
          <a:xfrm>
            <a:off x="26898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8" name="Google Shape;958;p50"/>
          <p:cNvSpPr txBox="1"/>
          <p:nvPr/>
        </p:nvSpPr>
        <p:spPr>
          <a:xfrm>
            <a:off x="2493525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1/-</a:t>
            </a:r>
            <a:endParaRPr/>
          </a:p>
        </p:txBody>
      </p:sp>
      <p:sp>
        <p:nvSpPr>
          <p:cNvPr id="959" name="Google Shape;959;p50"/>
          <p:cNvSpPr txBox="1"/>
          <p:nvPr/>
        </p:nvSpPr>
        <p:spPr>
          <a:xfrm>
            <a:off x="3729150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2/-</a:t>
            </a:r>
            <a:endParaRPr/>
          </a:p>
        </p:txBody>
      </p:sp>
      <p:sp>
        <p:nvSpPr>
          <p:cNvPr id="960" name="Google Shape;960;p50"/>
          <p:cNvSpPr txBox="1"/>
          <p:nvPr/>
        </p:nvSpPr>
        <p:spPr>
          <a:xfrm>
            <a:off x="4964775" y="2124450"/>
            <a:ext cx="507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7/8</a:t>
            </a:r>
            <a:endParaRPr/>
          </a:p>
        </p:txBody>
      </p:sp>
      <p:sp>
        <p:nvSpPr>
          <p:cNvPr id="961" name="Google Shape;961;p50"/>
          <p:cNvSpPr txBox="1"/>
          <p:nvPr/>
        </p:nvSpPr>
        <p:spPr>
          <a:xfrm>
            <a:off x="6219600" y="2124475"/>
            <a:ext cx="469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6/9</a:t>
            </a:r>
            <a:endParaRPr/>
          </a:p>
        </p:txBody>
      </p:sp>
      <p:sp>
        <p:nvSpPr>
          <p:cNvPr id="962" name="Google Shape;962;p50"/>
          <p:cNvSpPr txBox="1"/>
          <p:nvPr/>
        </p:nvSpPr>
        <p:spPr>
          <a:xfrm>
            <a:off x="2325825" y="4107025"/>
            <a:ext cx="728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12/13</a:t>
            </a:r>
            <a:endParaRPr/>
          </a:p>
        </p:txBody>
      </p:sp>
      <p:sp>
        <p:nvSpPr>
          <p:cNvPr id="963" name="Google Shape;963;p50"/>
          <p:cNvSpPr txBox="1"/>
          <p:nvPr/>
        </p:nvSpPr>
        <p:spPr>
          <a:xfrm>
            <a:off x="3729225" y="4107025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3/-</a:t>
            </a:r>
            <a:endParaRPr/>
          </a:p>
        </p:txBody>
      </p:sp>
      <p:sp>
        <p:nvSpPr>
          <p:cNvPr id="964" name="Google Shape;964;p50"/>
          <p:cNvSpPr txBox="1"/>
          <p:nvPr/>
        </p:nvSpPr>
        <p:spPr>
          <a:xfrm>
            <a:off x="4878525" y="4107025"/>
            <a:ext cx="641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4/11</a:t>
            </a:r>
            <a:endParaRPr/>
          </a:p>
        </p:txBody>
      </p:sp>
      <p:sp>
        <p:nvSpPr>
          <p:cNvPr id="965" name="Google Shape;965;p50"/>
          <p:cNvSpPr txBox="1"/>
          <p:nvPr/>
        </p:nvSpPr>
        <p:spPr>
          <a:xfrm>
            <a:off x="6133350" y="4107075"/>
            <a:ext cx="641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5/10</a:t>
            </a:r>
            <a:endParaRPr/>
          </a:p>
        </p:txBody>
      </p:sp>
      <p:sp>
        <p:nvSpPr>
          <p:cNvPr id="966" name="Google Shape;966;p50"/>
          <p:cNvSpPr txBox="1"/>
          <p:nvPr/>
        </p:nvSpPr>
        <p:spPr>
          <a:xfrm>
            <a:off x="311700" y="1435038"/>
            <a:ext cx="50100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節點4連出去的邊都已經被走訪過了，所以節點4走訪完了。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1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深度優先搜索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DFS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972" name="Google Shape;972;p51"/>
          <p:cNvSpPr/>
          <p:nvPr/>
        </p:nvSpPr>
        <p:spPr>
          <a:xfrm>
            <a:off x="2455275" y="247882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973" name="Google Shape;973;p51"/>
          <p:cNvSpPr/>
          <p:nvPr/>
        </p:nvSpPr>
        <p:spPr>
          <a:xfrm>
            <a:off x="3710025" y="247882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974" name="Google Shape;974;p51"/>
          <p:cNvSpPr/>
          <p:nvPr/>
        </p:nvSpPr>
        <p:spPr>
          <a:xfrm>
            <a:off x="2455275" y="363777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975" name="Google Shape;975;p51"/>
          <p:cNvSpPr/>
          <p:nvPr/>
        </p:nvSpPr>
        <p:spPr>
          <a:xfrm>
            <a:off x="3710013" y="363777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976" name="Google Shape;976;p51"/>
          <p:cNvSpPr/>
          <p:nvPr/>
        </p:nvSpPr>
        <p:spPr>
          <a:xfrm>
            <a:off x="4964775" y="363777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977" name="Google Shape;977;p51"/>
          <p:cNvSpPr/>
          <p:nvPr/>
        </p:nvSpPr>
        <p:spPr>
          <a:xfrm>
            <a:off x="4964775" y="247882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978" name="Google Shape;978;p51"/>
          <p:cNvSpPr/>
          <p:nvPr/>
        </p:nvSpPr>
        <p:spPr>
          <a:xfrm>
            <a:off x="6219525" y="363777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979" name="Google Shape;979;p51"/>
          <p:cNvSpPr/>
          <p:nvPr/>
        </p:nvSpPr>
        <p:spPr>
          <a:xfrm>
            <a:off x="6219525" y="247882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980" name="Google Shape;980;p51"/>
          <p:cNvCxnSpPr>
            <a:stCxn id="972" idx="6"/>
            <a:endCxn id="973" idx="2"/>
          </p:cNvCxnSpPr>
          <p:nvPr/>
        </p:nvCxnSpPr>
        <p:spPr>
          <a:xfrm>
            <a:off x="292447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1" name="Google Shape;981;p51"/>
          <p:cNvCxnSpPr>
            <a:stCxn id="973" idx="4"/>
            <a:endCxn id="975" idx="0"/>
          </p:cNvCxnSpPr>
          <p:nvPr/>
        </p:nvCxnSpPr>
        <p:spPr>
          <a:xfrm>
            <a:off x="394462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2" name="Google Shape;982;p51"/>
          <p:cNvCxnSpPr>
            <a:stCxn id="975" idx="2"/>
            <a:endCxn id="974" idx="6"/>
          </p:cNvCxnSpPr>
          <p:nvPr/>
        </p:nvCxnSpPr>
        <p:spPr>
          <a:xfrm rot="10800000">
            <a:off x="2924613" y="3872375"/>
            <a:ext cx="785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3" name="Google Shape;983;p51"/>
          <p:cNvCxnSpPr>
            <a:stCxn id="973" idx="6"/>
            <a:endCxn id="977" idx="2"/>
          </p:cNvCxnSpPr>
          <p:nvPr/>
        </p:nvCxnSpPr>
        <p:spPr>
          <a:xfrm>
            <a:off x="41792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4" name="Google Shape;984;p51"/>
          <p:cNvCxnSpPr>
            <a:stCxn id="979" idx="2"/>
            <a:endCxn id="977" idx="6"/>
          </p:cNvCxnSpPr>
          <p:nvPr/>
        </p:nvCxnSpPr>
        <p:spPr>
          <a:xfrm rot="10800000">
            <a:off x="54338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5" name="Google Shape;985;p51"/>
          <p:cNvCxnSpPr>
            <a:stCxn id="975" idx="6"/>
            <a:endCxn id="976" idx="2"/>
          </p:cNvCxnSpPr>
          <p:nvPr/>
        </p:nvCxnSpPr>
        <p:spPr>
          <a:xfrm>
            <a:off x="4179213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6" name="Google Shape;986;p51"/>
          <p:cNvCxnSpPr>
            <a:stCxn id="976" idx="6"/>
            <a:endCxn id="978" idx="2"/>
          </p:cNvCxnSpPr>
          <p:nvPr/>
        </p:nvCxnSpPr>
        <p:spPr>
          <a:xfrm>
            <a:off x="5433975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7" name="Google Shape;987;p51"/>
          <p:cNvCxnSpPr>
            <a:stCxn id="978" idx="0"/>
            <a:endCxn id="979" idx="4"/>
          </p:cNvCxnSpPr>
          <p:nvPr/>
        </p:nvCxnSpPr>
        <p:spPr>
          <a:xfrm rot="10800000">
            <a:off x="6454125" y="2948075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8" name="Google Shape;988;p51"/>
          <p:cNvCxnSpPr>
            <a:stCxn id="977" idx="4"/>
            <a:endCxn id="976" idx="0"/>
          </p:cNvCxnSpPr>
          <p:nvPr/>
        </p:nvCxnSpPr>
        <p:spPr>
          <a:xfrm>
            <a:off x="51993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9" name="Google Shape;989;p51"/>
          <p:cNvCxnSpPr>
            <a:stCxn id="972" idx="4"/>
            <a:endCxn id="974" idx="0"/>
          </p:cNvCxnSpPr>
          <p:nvPr/>
        </p:nvCxnSpPr>
        <p:spPr>
          <a:xfrm>
            <a:off x="26898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0" name="Google Shape;990;p51"/>
          <p:cNvSpPr txBox="1"/>
          <p:nvPr/>
        </p:nvSpPr>
        <p:spPr>
          <a:xfrm>
            <a:off x="2493525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1/-</a:t>
            </a:r>
            <a:endParaRPr/>
          </a:p>
        </p:txBody>
      </p:sp>
      <p:sp>
        <p:nvSpPr>
          <p:cNvPr id="991" name="Google Shape;991;p51"/>
          <p:cNvSpPr txBox="1"/>
          <p:nvPr/>
        </p:nvSpPr>
        <p:spPr>
          <a:xfrm>
            <a:off x="3729150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2/-</a:t>
            </a:r>
            <a:endParaRPr/>
          </a:p>
        </p:txBody>
      </p:sp>
      <p:sp>
        <p:nvSpPr>
          <p:cNvPr id="992" name="Google Shape;992;p51"/>
          <p:cNvSpPr txBox="1"/>
          <p:nvPr/>
        </p:nvSpPr>
        <p:spPr>
          <a:xfrm>
            <a:off x="4964775" y="2124450"/>
            <a:ext cx="507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7/8</a:t>
            </a:r>
            <a:endParaRPr/>
          </a:p>
        </p:txBody>
      </p:sp>
      <p:sp>
        <p:nvSpPr>
          <p:cNvPr id="993" name="Google Shape;993;p51"/>
          <p:cNvSpPr txBox="1"/>
          <p:nvPr/>
        </p:nvSpPr>
        <p:spPr>
          <a:xfrm>
            <a:off x="6219600" y="2124475"/>
            <a:ext cx="469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6/9</a:t>
            </a:r>
            <a:endParaRPr/>
          </a:p>
        </p:txBody>
      </p:sp>
      <p:sp>
        <p:nvSpPr>
          <p:cNvPr id="994" name="Google Shape;994;p51"/>
          <p:cNvSpPr txBox="1"/>
          <p:nvPr/>
        </p:nvSpPr>
        <p:spPr>
          <a:xfrm>
            <a:off x="2325825" y="4107025"/>
            <a:ext cx="728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12/13</a:t>
            </a:r>
            <a:endParaRPr/>
          </a:p>
        </p:txBody>
      </p:sp>
      <p:sp>
        <p:nvSpPr>
          <p:cNvPr id="995" name="Google Shape;995;p51"/>
          <p:cNvSpPr txBox="1"/>
          <p:nvPr/>
        </p:nvSpPr>
        <p:spPr>
          <a:xfrm>
            <a:off x="3532650" y="4107025"/>
            <a:ext cx="785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3/14</a:t>
            </a:r>
            <a:endParaRPr/>
          </a:p>
        </p:txBody>
      </p:sp>
      <p:sp>
        <p:nvSpPr>
          <p:cNvPr id="996" name="Google Shape;996;p51"/>
          <p:cNvSpPr txBox="1"/>
          <p:nvPr/>
        </p:nvSpPr>
        <p:spPr>
          <a:xfrm>
            <a:off x="4878525" y="4107025"/>
            <a:ext cx="641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4/11</a:t>
            </a:r>
            <a:endParaRPr/>
          </a:p>
        </p:txBody>
      </p:sp>
      <p:sp>
        <p:nvSpPr>
          <p:cNvPr id="997" name="Google Shape;997;p51"/>
          <p:cNvSpPr txBox="1"/>
          <p:nvPr/>
        </p:nvSpPr>
        <p:spPr>
          <a:xfrm>
            <a:off x="6133350" y="4107075"/>
            <a:ext cx="641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5/10</a:t>
            </a:r>
            <a:endParaRPr/>
          </a:p>
        </p:txBody>
      </p:sp>
      <p:sp>
        <p:nvSpPr>
          <p:cNvPr id="998" name="Google Shape;998;p51"/>
          <p:cNvSpPr txBox="1"/>
          <p:nvPr/>
        </p:nvSpPr>
        <p:spPr>
          <a:xfrm>
            <a:off x="311700" y="1435038"/>
            <a:ext cx="50100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節點5連出去的邊都已經被走訪過了，所以節點5走訪完了。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圖的介紹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由點(圓圈) 跟 邊(線條) 所成的結構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3850450" y="2634525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4999825" y="2545500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4975825" y="3611400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6225725" y="2986800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6225725" y="4090200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7282325" y="3538500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6"/>
          <p:cNvCxnSpPr>
            <a:stCxn id="74" idx="6"/>
            <a:endCxn id="75" idx="2"/>
          </p:cNvCxnSpPr>
          <p:nvPr/>
        </p:nvCxnSpPr>
        <p:spPr>
          <a:xfrm flipH="1" rot="10800000">
            <a:off x="4329250" y="2784825"/>
            <a:ext cx="670500" cy="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6"/>
          <p:cNvCxnSpPr>
            <a:stCxn id="75" idx="4"/>
            <a:endCxn id="76" idx="0"/>
          </p:cNvCxnSpPr>
          <p:nvPr/>
        </p:nvCxnSpPr>
        <p:spPr>
          <a:xfrm flipH="1">
            <a:off x="5215225" y="3024300"/>
            <a:ext cx="24000" cy="5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>
            <a:stCxn id="75" idx="6"/>
            <a:endCxn id="77" idx="1"/>
          </p:cNvCxnSpPr>
          <p:nvPr/>
        </p:nvCxnSpPr>
        <p:spPr>
          <a:xfrm>
            <a:off x="5478625" y="2784900"/>
            <a:ext cx="817200" cy="2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6"/>
          <p:cNvCxnSpPr>
            <a:stCxn id="76" idx="7"/>
            <a:endCxn id="77" idx="2"/>
          </p:cNvCxnSpPr>
          <p:nvPr/>
        </p:nvCxnSpPr>
        <p:spPr>
          <a:xfrm flipH="1" rot="10800000">
            <a:off x="5384506" y="3226119"/>
            <a:ext cx="841200" cy="4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6"/>
          <p:cNvCxnSpPr>
            <a:stCxn id="77" idx="6"/>
            <a:endCxn id="79" idx="1"/>
          </p:cNvCxnSpPr>
          <p:nvPr/>
        </p:nvCxnSpPr>
        <p:spPr>
          <a:xfrm>
            <a:off x="6704525" y="3226200"/>
            <a:ext cx="648000" cy="3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 txBox="1"/>
          <p:nvPr/>
        </p:nvSpPr>
        <p:spPr>
          <a:xfrm>
            <a:off x="6292613" y="3024300"/>
            <a:ext cx="345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點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5066688" y="2577975"/>
            <a:ext cx="345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點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5792175" y="2577075"/>
            <a:ext cx="574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邊</a:t>
            </a:r>
            <a:endParaRPr/>
          </a:p>
        </p:txBody>
      </p:sp>
      <p:cxnSp>
        <p:nvCxnSpPr>
          <p:cNvPr id="88" name="Google Shape;88;p16"/>
          <p:cNvCxnSpPr>
            <a:stCxn id="77" idx="4"/>
            <a:endCxn id="78" idx="0"/>
          </p:cNvCxnSpPr>
          <p:nvPr/>
        </p:nvCxnSpPr>
        <p:spPr>
          <a:xfrm>
            <a:off x="6465125" y="3465600"/>
            <a:ext cx="0" cy="6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>
            <a:endCxn id="78" idx="2"/>
          </p:cNvCxnSpPr>
          <p:nvPr/>
        </p:nvCxnSpPr>
        <p:spPr>
          <a:xfrm>
            <a:off x="5421425" y="4011300"/>
            <a:ext cx="804300" cy="3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52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深度優先搜索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DFS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004" name="Google Shape;1004;p52"/>
          <p:cNvSpPr/>
          <p:nvPr/>
        </p:nvSpPr>
        <p:spPr>
          <a:xfrm>
            <a:off x="2455275" y="2478825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005" name="Google Shape;1005;p52"/>
          <p:cNvSpPr/>
          <p:nvPr/>
        </p:nvSpPr>
        <p:spPr>
          <a:xfrm>
            <a:off x="3710025" y="247882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006" name="Google Shape;1006;p52"/>
          <p:cNvSpPr/>
          <p:nvPr/>
        </p:nvSpPr>
        <p:spPr>
          <a:xfrm>
            <a:off x="2455275" y="363777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007" name="Google Shape;1007;p52"/>
          <p:cNvSpPr/>
          <p:nvPr/>
        </p:nvSpPr>
        <p:spPr>
          <a:xfrm>
            <a:off x="3710013" y="363777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008" name="Google Shape;1008;p52"/>
          <p:cNvSpPr/>
          <p:nvPr/>
        </p:nvSpPr>
        <p:spPr>
          <a:xfrm>
            <a:off x="4964775" y="363777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1009" name="Google Shape;1009;p52"/>
          <p:cNvSpPr/>
          <p:nvPr/>
        </p:nvSpPr>
        <p:spPr>
          <a:xfrm>
            <a:off x="4964775" y="247882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010" name="Google Shape;1010;p52"/>
          <p:cNvSpPr/>
          <p:nvPr/>
        </p:nvSpPr>
        <p:spPr>
          <a:xfrm>
            <a:off x="6219525" y="363777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1011" name="Google Shape;1011;p52"/>
          <p:cNvSpPr/>
          <p:nvPr/>
        </p:nvSpPr>
        <p:spPr>
          <a:xfrm>
            <a:off x="6219525" y="247882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1012" name="Google Shape;1012;p52"/>
          <p:cNvCxnSpPr>
            <a:stCxn id="1004" idx="6"/>
            <a:endCxn id="1005" idx="2"/>
          </p:cNvCxnSpPr>
          <p:nvPr/>
        </p:nvCxnSpPr>
        <p:spPr>
          <a:xfrm>
            <a:off x="292447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3" name="Google Shape;1013;p52"/>
          <p:cNvCxnSpPr>
            <a:stCxn id="1005" idx="4"/>
            <a:endCxn id="1007" idx="0"/>
          </p:cNvCxnSpPr>
          <p:nvPr/>
        </p:nvCxnSpPr>
        <p:spPr>
          <a:xfrm>
            <a:off x="394462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4" name="Google Shape;1014;p52"/>
          <p:cNvCxnSpPr>
            <a:stCxn id="1007" idx="2"/>
            <a:endCxn id="1006" idx="6"/>
          </p:cNvCxnSpPr>
          <p:nvPr/>
        </p:nvCxnSpPr>
        <p:spPr>
          <a:xfrm rot="10800000">
            <a:off x="2924613" y="3872375"/>
            <a:ext cx="785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5" name="Google Shape;1015;p52"/>
          <p:cNvCxnSpPr>
            <a:stCxn id="1005" idx="6"/>
            <a:endCxn id="1009" idx="2"/>
          </p:cNvCxnSpPr>
          <p:nvPr/>
        </p:nvCxnSpPr>
        <p:spPr>
          <a:xfrm>
            <a:off x="41792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6" name="Google Shape;1016;p52"/>
          <p:cNvCxnSpPr>
            <a:stCxn id="1011" idx="2"/>
            <a:endCxn id="1009" idx="6"/>
          </p:cNvCxnSpPr>
          <p:nvPr/>
        </p:nvCxnSpPr>
        <p:spPr>
          <a:xfrm rot="10800000">
            <a:off x="54338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7" name="Google Shape;1017;p52"/>
          <p:cNvCxnSpPr>
            <a:stCxn id="1007" idx="6"/>
            <a:endCxn id="1008" idx="2"/>
          </p:cNvCxnSpPr>
          <p:nvPr/>
        </p:nvCxnSpPr>
        <p:spPr>
          <a:xfrm>
            <a:off x="4179213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8" name="Google Shape;1018;p52"/>
          <p:cNvCxnSpPr>
            <a:stCxn id="1008" idx="6"/>
            <a:endCxn id="1010" idx="2"/>
          </p:cNvCxnSpPr>
          <p:nvPr/>
        </p:nvCxnSpPr>
        <p:spPr>
          <a:xfrm>
            <a:off x="5433975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9" name="Google Shape;1019;p52"/>
          <p:cNvCxnSpPr>
            <a:stCxn id="1010" idx="0"/>
            <a:endCxn id="1011" idx="4"/>
          </p:cNvCxnSpPr>
          <p:nvPr/>
        </p:nvCxnSpPr>
        <p:spPr>
          <a:xfrm rot="10800000">
            <a:off x="6454125" y="2948075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0" name="Google Shape;1020;p52"/>
          <p:cNvCxnSpPr>
            <a:stCxn id="1009" idx="4"/>
            <a:endCxn id="1008" idx="0"/>
          </p:cNvCxnSpPr>
          <p:nvPr/>
        </p:nvCxnSpPr>
        <p:spPr>
          <a:xfrm>
            <a:off x="51993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1" name="Google Shape;1021;p52"/>
          <p:cNvCxnSpPr>
            <a:stCxn id="1004" idx="4"/>
            <a:endCxn id="1006" idx="0"/>
          </p:cNvCxnSpPr>
          <p:nvPr/>
        </p:nvCxnSpPr>
        <p:spPr>
          <a:xfrm>
            <a:off x="26898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2" name="Google Shape;1022;p52"/>
          <p:cNvSpPr txBox="1"/>
          <p:nvPr/>
        </p:nvSpPr>
        <p:spPr>
          <a:xfrm>
            <a:off x="2493525" y="2124450"/>
            <a:ext cx="39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1/-</a:t>
            </a:r>
            <a:endParaRPr/>
          </a:p>
        </p:txBody>
      </p:sp>
      <p:sp>
        <p:nvSpPr>
          <p:cNvPr id="1023" name="Google Shape;1023;p52"/>
          <p:cNvSpPr txBox="1"/>
          <p:nvPr/>
        </p:nvSpPr>
        <p:spPr>
          <a:xfrm>
            <a:off x="3623775" y="2124475"/>
            <a:ext cx="641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2/15</a:t>
            </a:r>
            <a:endParaRPr/>
          </a:p>
        </p:txBody>
      </p:sp>
      <p:sp>
        <p:nvSpPr>
          <p:cNvPr id="1024" name="Google Shape;1024;p52"/>
          <p:cNvSpPr txBox="1"/>
          <p:nvPr/>
        </p:nvSpPr>
        <p:spPr>
          <a:xfrm>
            <a:off x="4964775" y="2124450"/>
            <a:ext cx="507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7/8</a:t>
            </a:r>
            <a:endParaRPr/>
          </a:p>
        </p:txBody>
      </p:sp>
      <p:sp>
        <p:nvSpPr>
          <p:cNvPr id="1025" name="Google Shape;1025;p52"/>
          <p:cNvSpPr txBox="1"/>
          <p:nvPr/>
        </p:nvSpPr>
        <p:spPr>
          <a:xfrm>
            <a:off x="6219600" y="2124475"/>
            <a:ext cx="469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6/9</a:t>
            </a:r>
            <a:endParaRPr/>
          </a:p>
        </p:txBody>
      </p:sp>
      <p:sp>
        <p:nvSpPr>
          <p:cNvPr id="1026" name="Google Shape;1026;p52"/>
          <p:cNvSpPr txBox="1"/>
          <p:nvPr/>
        </p:nvSpPr>
        <p:spPr>
          <a:xfrm>
            <a:off x="2325825" y="4107025"/>
            <a:ext cx="728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12/13</a:t>
            </a:r>
            <a:endParaRPr/>
          </a:p>
        </p:txBody>
      </p:sp>
      <p:sp>
        <p:nvSpPr>
          <p:cNvPr id="1027" name="Google Shape;1027;p52"/>
          <p:cNvSpPr txBox="1"/>
          <p:nvPr/>
        </p:nvSpPr>
        <p:spPr>
          <a:xfrm>
            <a:off x="3532650" y="4107025"/>
            <a:ext cx="785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3/14</a:t>
            </a:r>
            <a:endParaRPr/>
          </a:p>
        </p:txBody>
      </p:sp>
      <p:sp>
        <p:nvSpPr>
          <p:cNvPr id="1028" name="Google Shape;1028;p52"/>
          <p:cNvSpPr txBox="1"/>
          <p:nvPr/>
        </p:nvSpPr>
        <p:spPr>
          <a:xfrm>
            <a:off x="4878525" y="4107025"/>
            <a:ext cx="641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4/11</a:t>
            </a:r>
            <a:endParaRPr/>
          </a:p>
        </p:txBody>
      </p:sp>
      <p:sp>
        <p:nvSpPr>
          <p:cNvPr id="1029" name="Google Shape;1029;p52"/>
          <p:cNvSpPr txBox="1"/>
          <p:nvPr/>
        </p:nvSpPr>
        <p:spPr>
          <a:xfrm>
            <a:off x="6133350" y="4107075"/>
            <a:ext cx="641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5/10</a:t>
            </a:r>
            <a:endParaRPr/>
          </a:p>
        </p:txBody>
      </p:sp>
      <p:sp>
        <p:nvSpPr>
          <p:cNvPr id="1030" name="Google Shape;1030;p52"/>
          <p:cNvSpPr txBox="1"/>
          <p:nvPr/>
        </p:nvSpPr>
        <p:spPr>
          <a:xfrm>
            <a:off x="311700" y="1435038"/>
            <a:ext cx="50100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節點1連出去的邊都已經被走訪過了，所以節點1走訪完了。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53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深度優先搜索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DFS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036" name="Google Shape;1036;p53"/>
          <p:cNvSpPr/>
          <p:nvPr/>
        </p:nvSpPr>
        <p:spPr>
          <a:xfrm>
            <a:off x="2455275" y="247882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037" name="Google Shape;1037;p53"/>
          <p:cNvSpPr/>
          <p:nvPr/>
        </p:nvSpPr>
        <p:spPr>
          <a:xfrm>
            <a:off x="3710025" y="247882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038" name="Google Shape;1038;p53"/>
          <p:cNvSpPr/>
          <p:nvPr/>
        </p:nvSpPr>
        <p:spPr>
          <a:xfrm>
            <a:off x="2455275" y="363777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039" name="Google Shape;1039;p53"/>
          <p:cNvSpPr/>
          <p:nvPr/>
        </p:nvSpPr>
        <p:spPr>
          <a:xfrm>
            <a:off x="3710013" y="363777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040" name="Google Shape;1040;p53"/>
          <p:cNvSpPr/>
          <p:nvPr/>
        </p:nvSpPr>
        <p:spPr>
          <a:xfrm>
            <a:off x="4964775" y="363777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1041" name="Google Shape;1041;p53"/>
          <p:cNvSpPr/>
          <p:nvPr/>
        </p:nvSpPr>
        <p:spPr>
          <a:xfrm>
            <a:off x="4964775" y="247882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042" name="Google Shape;1042;p53"/>
          <p:cNvSpPr/>
          <p:nvPr/>
        </p:nvSpPr>
        <p:spPr>
          <a:xfrm>
            <a:off x="6219525" y="363777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1043" name="Google Shape;1043;p53"/>
          <p:cNvSpPr/>
          <p:nvPr/>
        </p:nvSpPr>
        <p:spPr>
          <a:xfrm>
            <a:off x="6219525" y="247882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1044" name="Google Shape;1044;p53"/>
          <p:cNvCxnSpPr>
            <a:stCxn id="1036" idx="6"/>
            <a:endCxn id="1037" idx="2"/>
          </p:cNvCxnSpPr>
          <p:nvPr/>
        </p:nvCxnSpPr>
        <p:spPr>
          <a:xfrm>
            <a:off x="292447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5" name="Google Shape;1045;p53"/>
          <p:cNvCxnSpPr>
            <a:stCxn id="1037" idx="4"/>
            <a:endCxn id="1039" idx="0"/>
          </p:cNvCxnSpPr>
          <p:nvPr/>
        </p:nvCxnSpPr>
        <p:spPr>
          <a:xfrm>
            <a:off x="394462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6" name="Google Shape;1046;p53"/>
          <p:cNvCxnSpPr>
            <a:stCxn id="1039" idx="2"/>
            <a:endCxn id="1038" idx="6"/>
          </p:cNvCxnSpPr>
          <p:nvPr/>
        </p:nvCxnSpPr>
        <p:spPr>
          <a:xfrm rot="10800000">
            <a:off x="2924613" y="3872375"/>
            <a:ext cx="785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7" name="Google Shape;1047;p53"/>
          <p:cNvCxnSpPr>
            <a:stCxn id="1037" idx="6"/>
            <a:endCxn id="1041" idx="2"/>
          </p:cNvCxnSpPr>
          <p:nvPr/>
        </p:nvCxnSpPr>
        <p:spPr>
          <a:xfrm>
            <a:off x="41792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8" name="Google Shape;1048;p53"/>
          <p:cNvCxnSpPr>
            <a:stCxn id="1043" idx="2"/>
            <a:endCxn id="1041" idx="6"/>
          </p:cNvCxnSpPr>
          <p:nvPr/>
        </p:nvCxnSpPr>
        <p:spPr>
          <a:xfrm rot="10800000">
            <a:off x="54338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9" name="Google Shape;1049;p53"/>
          <p:cNvCxnSpPr>
            <a:stCxn id="1039" idx="6"/>
            <a:endCxn id="1040" idx="2"/>
          </p:cNvCxnSpPr>
          <p:nvPr/>
        </p:nvCxnSpPr>
        <p:spPr>
          <a:xfrm>
            <a:off x="4179213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0" name="Google Shape;1050;p53"/>
          <p:cNvCxnSpPr>
            <a:stCxn id="1040" idx="6"/>
            <a:endCxn id="1042" idx="2"/>
          </p:cNvCxnSpPr>
          <p:nvPr/>
        </p:nvCxnSpPr>
        <p:spPr>
          <a:xfrm>
            <a:off x="5433975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1" name="Google Shape;1051;p53"/>
          <p:cNvCxnSpPr>
            <a:stCxn id="1042" idx="0"/>
            <a:endCxn id="1043" idx="4"/>
          </p:cNvCxnSpPr>
          <p:nvPr/>
        </p:nvCxnSpPr>
        <p:spPr>
          <a:xfrm rot="10800000">
            <a:off x="6454125" y="2948075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2" name="Google Shape;1052;p53"/>
          <p:cNvCxnSpPr>
            <a:stCxn id="1041" idx="4"/>
            <a:endCxn id="1040" idx="0"/>
          </p:cNvCxnSpPr>
          <p:nvPr/>
        </p:nvCxnSpPr>
        <p:spPr>
          <a:xfrm>
            <a:off x="51993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3" name="Google Shape;1053;p53"/>
          <p:cNvCxnSpPr>
            <a:stCxn id="1036" idx="4"/>
            <a:endCxn id="1038" idx="0"/>
          </p:cNvCxnSpPr>
          <p:nvPr/>
        </p:nvCxnSpPr>
        <p:spPr>
          <a:xfrm>
            <a:off x="26898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4" name="Google Shape;1054;p53"/>
          <p:cNvSpPr txBox="1"/>
          <p:nvPr/>
        </p:nvSpPr>
        <p:spPr>
          <a:xfrm>
            <a:off x="2325825" y="2124425"/>
            <a:ext cx="728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1/16</a:t>
            </a:r>
            <a:endParaRPr/>
          </a:p>
        </p:txBody>
      </p:sp>
      <p:sp>
        <p:nvSpPr>
          <p:cNvPr id="1055" name="Google Shape;1055;p53"/>
          <p:cNvSpPr txBox="1"/>
          <p:nvPr/>
        </p:nvSpPr>
        <p:spPr>
          <a:xfrm>
            <a:off x="3623775" y="2124475"/>
            <a:ext cx="641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2/15</a:t>
            </a:r>
            <a:endParaRPr/>
          </a:p>
        </p:txBody>
      </p:sp>
      <p:sp>
        <p:nvSpPr>
          <p:cNvPr id="1056" name="Google Shape;1056;p53"/>
          <p:cNvSpPr txBox="1"/>
          <p:nvPr/>
        </p:nvSpPr>
        <p:spPr>
          <a:xfrm>
            <a:off x="4964775" y="2124450"/>
            <a:ext cx="507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7/8</a:t>
            </a:r>
            <a:endParaRPr/>
          </a:p>
        </p:txBody>
      </p:sp>
      <p:sp>
        <p:nvSpPr>
          <p:cNvPr id="1057" name="Google Shape;1057;p53"/>
          <p:cNvSpPr txBox="1"/>
          <p:nvPr/>
        </p:nvSpPr>
        <p:spPr>
          <a:xfrm>
            <a:off x="6219600" y="2124475"/>
            <a:ext cx="469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6/9</a:t>
            </a:r>
            <a:endParaRPr/>
          </a:p>
        </p:txBody>
      </p:sp>
      <p:sp>
        <p:nvSpPr>
          <p:cNvPr id="1058" name="Google Shape;1058;p53"/>
          <p:cNvSpPr txBox="1"/>
          <p:nvPr/>
        </p:nvSpPr>
        <p:spPr>
          <a:xfrm>
            <a:off x="2325825" y="4107025"/>
            <a:ext cx="728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12/13</a:t>
            </a:r>
            <a:endParaRPr/>
          </a:p>
        </p:txBody>
      </p:sp>
      <p:sp>
        <p:nvSpPr>
          <p:cNvPr id="1059" name="Google Shape;1059;p53"/>
          <p:cNvSpPr txBox="1"/>
          <p:nvPr/>
        </p:nvSpPr>
        <p:spPr>
          <a:xfrm>
            <a:off x="3532650" y="4107025"/>
            <a:ext cx="785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3/14</a:t>
            </a:r>
            <a:endParaRPr/>
          </a:p>
        </p:txBody>
      </p:sp>
      <p:sp>
        <p:nvSpPr>
          <p:cNvPr id="1060" name="Google Shape;1060;p53"/>
          <p:cNvSpPr txBox="1"/>
          <p:nvPr/>
        </p:nvSpPr>
        <p:spPr>
          <a:xfrm>
            <a:off x="4878525" y="4107025"/>
            <a:ext cx="641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4/11</a:t>
            </a:r>
            <a:endParaRPr/>
          </a:p>
        </p:txBody>
      </p:sp>
      <p:sp>
        <p:nvSpPr>
          <p:cNvPr id="1061" name="Google Shape;1061;p53"/>
          <p:cNvSpPr txBox="1"/>
          <p:nvPr/>
        </p:nvSpPr>
        <p:spPr>
          <a:xfrm>
            <a:off x="6133350" y="4107075"/>
            <a:ext cx="641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5/10</a:t>
            </a:r>
            <a:endParaRPr/>
          </a:p>
        </p:txBody>
      </p:sp>
      <p:sp>
        <p:nvSpPr>
          <p:cNvPr id="1062" name="Google Shape;1062;p53"/>
          <p:cNvSpPr txBox="1"/>
          <p:nvPr/>
        </p:nvSpPr>
        <p:spPr>
          <a:xfrm>
            <a:off x="311700" y="1435038"/>
            <a:ext cx="50100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節點0連出去的邊都已經被走訪過了，所以節點0走訪完了。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4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深度優先搜索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DFS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068" name="Google Shape;1068;p54"/>
          <p:cNvSpPr/>
          <p:nvPr/>
        </p:nvSpPr>
        <p:spPr>
          <a:xfrm>
            <a:off x="2455275" y="247882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069" name="Google Shape;1069;p54"/>
          <p:cNvSpPr/>
          <p:nvPr/>
        </p:nvSpPr>
        <p:spPr>
          <a:xfrm>
            <a:off x="3710025" y="247882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070" name="Google Shape;1070;p54"/>
          <p:cNvSpPr/>
          <p:nvPr/>
        </p:nvSpPr>
        <p:spPr>
          <a:xfrm>
            <a:off x="2455275" y="363777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071" name="Google Shape;1071;p54"/>
          <p:cNvSpPr/>
          <p:nvPr/>
        </p:nvSpPr>
        <p:spPr>
          <a:xfrm>
            <a:off x="3710013" y="363777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072" name="Google Shape;1072;p54"/>
          <p:cNvSpPr/>
          <p:nvPr/>
        </p:nvSpPr>
        <p:spPr>
          <a:xfrm>
            <a:off x="4964775" y="363777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1073" name="Google Shape;1073;p54"/>
          <p:cNvSpPr/>
          <p:nvPr/>
        </p:nvSpPr>
        <p:spPr>
          <a:xfrm>
            <a:off x="4964775" y="247882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074" name="Google Shape;1074;p54"/>
          <p:cNvSpPr/>
          <p:nvPr/>
        </p:nvSpPr>
        <p:spPr>
          <a:xfrm>
            <a:off x="6219525" y="363777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1075" name="Google Shape;1075;p54"/>
          <p:cNvSpPr/>
          <p:nvPr/>
        </p:nvSpPr>
        <p:spPr>
          <a:xfrm>
            <a:off x="6219525" y="2478825"/>
            <a:ext cx="469200" cy="46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1076" name="Google Shape;1076;p54"/>
          <p:cNvCxnSpPr>
            <a:stCxn id="1068" idx="6"/>
            <a:endCxn id="1069" idx="2"/>
          </p:cNvCxnSpPr>
          <p:nvPr/>
        </p:nvCxnSpPr>
        <p:spPr>
          <a:xfrm>
            <a:off x="292447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7" name="Google Shape;1077;p54"/>
          <p:cNvCxnSpPr>
            <a:stCxn id="1069" idx="4"/>
            <a:endCxn id="1071" idx="0"/>
          </p:cNvCxnSpPr>
          <p:nvPr/>
        </p:nvCxnSpPr>
        <p:spPr>
          <a:xfrm>
            <a:off x="394462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8" name="Google Shape;1078;p54"/>
          <p:cNvCxnSpPr>
            <a:stCxn id="1071" idx="2"/>
            <a:endCxn id="1070" idx="6"/>
          </p:cNvCxnSpPr>
          <p:nvPr/>
        </p:nvCxnSpPr>
        <p:spPr>
          <a:xfrm rot="10800000">
            <a:off x="2924613" y="3872375"/>
            <a:ext cx="785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9" name="Google Shape;1079;p54"/>
          <p:cNvCxnSpPr>
            <a:stCxn id="1069" idx="6"/>
            <a:endCxn id="1073" idx="2"/>
          </p:cNvCxnSpPr>
          <p:nvPr/>
        </p:nvCxnSpPr>
        <p:spPr>
          <a:xfrm>
            <a:off x="41792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0" name="Google Shape;1080;p54"/>
          <p:cNvCxnSpPr>
            <a:stCxn id="1075" idx="2"/>
            <a:endCxn id="1073" idx="6"/>
          </p:cNvCxnSpPr>
          <p:nvPr/>
        </p:nvCxnSpPr>
        <p:spPr>
          <a:xfrm rot="10800000">
            <a:off x="5433825" y="271342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1" name="Google Shape;1081;p54"/>
          <p:cNvCxnSpPr>
            <a:stCxn id="1071" idx="6"/>
            <a:endCxn id="1072" idx="2"/>
          </p:cNvCxnSpPr>
          <p:nvPr/>
        </p:nvCxnSpPr>
        <p:spPr>
          <a:xfrm>
            <a:off x="4179213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2" name="Google Shape;1082;p54"/>
          <p:cNvCxnSpPr>
            <a:stCxn id="1072" idx="6"/>
            <a:endCxn id="1074" idx="2"/>
          </p:cNvCxnSpPr>
          <p:nvPr/>
        </p:nvCxnSpPr>
        <p:spPr>
          <a:xfrm>
            <a:off x="5433975" y="3872375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3" name="Google Shape;1083;p54"/>
          <p:cNvCxnSpPr>
            <a:stCxn id="1074" idx="0"/>
            <a:endCxn id="1075" idx="4"/>
          </p:cNvCxnSpPr>
          <p:nvPr/>
        </p:nvCxnSpPr>
        <p:spPr>
          <a:xfrm rot="10800000">
            <a:off x="6454125" y="2948075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4" name="Google Shape;1084;p54"/>
          <p:cNvCxnSpPr>
            <a:stCxn id="1073" idx="4"/>
            <a:endCxn id="1072" idx="0"/>
          </p:cNvCxnSpPr>
          <p:nvPr/>
        </p:nvCxnSpPr>
        <p:spPr>
          <a:xfrm>
            <a:off x="51993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5" name="Google Shape;1085;p54"/>
          <p:cNvCxnSpPr>
            <a:stCxn id="1068" idx="4"/>
            <a:endCxn id="1070" idx="0"/>
          </p:cNvCxnSpPr>
          <p:nvPr/>
        </p:nvCxnSpPr>
        <p:spPr>
          <a:xfrm>
            <a:off x="2689875" y="2948025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6" name="Google Shape;1086;p54"/>
          <p:cNvSpPr txBox="1"/>
          <p:nvPr/>
        </p:nvSpPr>
        <p:spPr>
          <a:xfrm>
            <a:off x="2325825" y="2124425"/>
            <a:ext cx="728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1/16</a:t>
            </a:r>
            <a:endParaRPr/>
          </a:p>
        </p:txBody>
      </p:sp>
      <p:sp>
        <p:nvSpPr>
          <p:cNvPr id="1087" name="Google Shape;1087;p54"/>
          <p:cNvSpPr txBox="1"/>
          <p:nvPr/>
        </p:nvSpPr>
        <p:spPr>
          <a:xfrm>
            <a:off x="3623775" y="2124475"/>
            <a:ext cx="641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2/15</a:t>
            </a:r>
            <a:endParaRPr/>
          </a:p>
        </p:txBody>
      </p:sp>
      <p:sp>
        <p:nvSpPr>
          <p:cNvPr id="1088" name="Google Shape;1088;p54"/>
          <p:cNvSpPr txBox="1"/>
          <p:nvPr/>
        </p:nvSpPr>
        <p:spPr>
          <a:xfrm>
            <a:off x="4964775" y="2124450"/>
            <a:ext cx="507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7/8</a:t>
            </a:r>
            <a:endParaRPr/>
          </a:p>
        </p:txBody>
      </p:sp>
      <p:sp>
        <p:nvSpPr>
          <p:cNvPr id="1089" name="Google Shape;1089;p54"/>
          <p:cNvSpPr txBox="1"/>
          <p:nvPr/>
        </p:nvSpPr>
        <p:spPr>
          <a:xfrm>
            <a:off x="6219600" y="2124475"/>
            <a:ext cx="469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6/9</a:t>
            </a:r>
            <a:endParaRPr/>
          </a:p>
        </p:txBody>
      </p:sp>
      <p:sp>
        <p:nvSpPr>
          <p:cNvPr id="1090" name="Google Shape;1090;p54"/>
          <p:cNvSpPr txBox="1"/>
          <p:nvPr/>
        </p:nvSpPr>
        <p:spPr>
          <a:xfrm>
            <a:off x="2325825" y="4107025"/>
            <a:ext cx="728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12/13</a:t>
            </a:r>
            <a:endParaRPr/>
          </a:p>
        </p:txBody>
      </p:sp>
      <p:sp>
        <p:nvSpPr>
          <p:cNvPr id="1091" name="Google Shape;1091;p54"/>
          <p:cNvSpPr txBox="1"/>
          <p:nvPr/>
        </p:nvSpPr>
        <p:spPr>
          <a:xfrm>
            <a:off x="3532650" y="4107025"/>
            <a:ext cx="785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3/14</a:t>
            </a:r>
            <a:endParaRPr/>
          </a:p>
        </p:txBody>
      </p:sp>
      <p:sp>
        <p:nvSpPr>
          <p:cNvPr id="1092" name="Google Shape;1092;p54"/>
          <p:cNvSpPr txBox="1"/>
          <p:nvPr/>
        </p:nvSpPr>
        <p:spPr>
          <a:xfrm>
            <a:off x="4878525" y="4107025"/>
            <a:ext cx="641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4/11</a:t>
            </a:r>
            <a:endParaRPr/>
          </a:p>
        </p:txBody>
      </p:sp>
      <p:sp>
        <p:nvSpPr>
          <p:cNvPr id="1093" name="Google Shape;1093;p54"/>
          <p:cNvSpPr txBox="1"/>
          <p:nvPr/>
        </p:nvSpPr>
        <p:spPr>
          <a:xfrm>
            <a:off x="6133350" y="4107075"/>
            <a:ext cx="641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5/10</a:t>
            </a:r>
            <a:endParaRPr/>
          </a:p>
        </p:txBody>
      </p:sp>
      <p:sp>
        <p:nvSpPr>
          <p:cNvPr id="1094" name="Google Shape;1094;p54"/>
          <p:cNvSpPr txBox="1"/>
          <p:nvPr/>
        </p:nvSpPr>
        <p:spPr>
          <a:xfrm>
            <a:off x="311700" y="1435050"/>
            <a:ext cx="66063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DFS結束，取得所有點的 (In stamp / Out stamp)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55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深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度優先搜索 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分析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100" name="Google Shape;1100;p55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如果使用鄰接串列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每個邊跟點只會被掃過一次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時間複雜度O(V+E)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如果使用鄰接矩陣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每次拜訪每個點都要在花O(V)的時間掃過跟每個點是否有邊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時間複雜度O(V^2)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6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深度優先搜索 C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ode</a:t>
            </a:r>
            <a:endParaRPr sz="4800">
              <a:solidFill>
                <a:srgbClr val="63B2BB"/>
              </a:solidFill>
            </a:endParaRPr>
          </a:p>
        </p:txBody>
      </p:sp>
      <p:pic>
        <p:nvPicPr>
          <p:cNvPr id="1106" name="Google Shape;110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975" y="1346825"/>
            <a:ext cx="6524060" cy="34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57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廣度優先搜索 BFS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112" name="Google Shape;1112;p57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又名 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readth 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irst 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S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earch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概念和淹水相同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從原點擴散出去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重要的資訊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level值(第幾層)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無權重圖中，為該點距離起點的最短路徑。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搭配Queue實作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58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廣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BFS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118" name="Google Shape;1118;p58"/>
          <p:cNvSpPr/>
          <p:nvPr/>
        </p:nvSpPr>
        <p:spPr>
          <a:xfrm>
            <a:off x="2455200" y="203625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119" name="Google Shape;1119;p58"/>
          <p:cNvSpPr/>
          <p:nvPr/>
        </p:nvSpPr>
        <p:spPr>
          <a:xfrm>
            <a:off x="3709950" y="203625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120" name="Google Shape;1120;p58"/>
          <p:cNvSpPr/>
          <p:nvPr/>
        </p:nvSpPr>
        <p:spPr>
          <a:xfrm>
            <a:off x="2455200" y="319520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121" name="Google Shape;1121;p58"/>
          <p:cNvSpPr/>
          <p:nvPr/>
        </p:nvSpPr>
        <p:spPr>
          <a:xfrm>
            <a:off x="3709938" y="319520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122" name="Google Shape;1122;p58"/>
          <p:cNvSpPr/>
          <p:nvPr/>
        </p:nvSpPr>
        <p:spPr>
          <a:xfrm>
            <a:off x="4964700" y="319520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1123" name="Google Shape;1123;p58"/>
          <p:cNvSpPr/>
          <p:nvPr/>
        </p:nvSpPr>
        <p:spPr>
          <a:xfrm>
            <a:off x="4964700" y="203625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124" name="Google Shape;1124;p58"/>
          <p:cNvSpPr/>
          <p:nvPr/>
        </p:nvSpPr>
        <p:spPr>
          <a:xfrm>
            <a:off x="6219450" y="319520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1125" name="Google Shape;1125;p58"/>
          <p:cNvSpPr/>
          <p:nvPr/>
        </p:nvSpPr>
        <p:spPr>
          <a:xfrm>
            <a:off x="6219450" y="203625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1126" name="Google Shape;1126;p58"/>
          <p:cNvCxnSpPr>
            <a:stCxn id="1118" idx="6"/>
            <a:endCxn id="1119" idx="2"/>
          </p:cNvCxnSpPr>
          <p:nvPr/>
        </p:nvCxnSpPr>
        <p:spPr>
          <a:xfrm>
            <a:off x="292440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7" name="Google Shape;1127;p58"/>
          <p:cNvCxnSpPr>
            <a:stCxn id="1119" idx="4"/>
            <a:endCxn id="1121" idx="0"/>
          </p:cNvCxnSpPr>
          <p:nvPr/>
        </p:nvCxnSpPr>
        <p:spPr>
          <a:xfrm>
            <a:off x="394455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8" name="Google Shape;1128;p58"/>
          <p:cNvCxnSpPr>
            <a:stCxn id="1121" idx="2"/>
            <a:endCxn id="1120" idx="6"/>
          </p:cNvCxnSpPr>
          <p:nvPr/>
        </p:nvCxnSpPr>
        <p:spPr>
          <a:xfrm rot="10800000">
            <a:off x="2924538" y="3429800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9" name="Google Shape;1129;p58"/>
          <p:cNvCxnSpPr>
            <a:stCxn id="1119" idx="6"/>
            <a:endCxn id="1123" idx="2"/>
          </p:cNvCxnSpPr>
          <p:nvPr/>
        </p:nvCxnSpPr>
        <p:spPr>
          <a:xfrm>
            <a:off x="41791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0" name="Google Shape;1130;p58"/>
          <p:cNvCxnSpPr>
            <a:stCxn id="1125" idx="2"/>
            <a:endCxn id="1123" idx="6"/>
          </p:cNvCxnSpPr>
          <p:nvPr/>
        </p:nvCxnSpPr>
        <p:spPr>
          <a:xfrm rot="10800000">
            <a:off x="54337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1" name="Google Shape;1131;p58"/>
          <p:cNvCxnSpPr>
            <a:stCxn id="1121" idx="6"/>
            <a:endCxn id="1122" idx="2"/>
          </p:cNvCxnSpPr>
          <p:nvPr/>
        </p:nvCxnSpPr>
        <p:spPr>
          <a:xfrm>
            <a:off x="4179138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2" name="Google Shape;1132;p58"/>
          <p:cNvCxnSpPr>
            <a:stCxn id="1122" idx="6"/>
            <a:endCxn id="1124" idx="2"/>
          </p:cNvCxnSpPr>
          <p:nvPr/>
        </p:nvCxnSpPr>
        <p:spPr>
          <a:xfrm>
            <a:off x="5433900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3" name="Google Shape;1133;p58"/>
          <p:cNvCxnSpPr>
            <a:stCxn id="1124" idx="0"/>
            <a:endCxn id="1125" idx="4"/>
          </p:cNvCxnSpPr>
          <p:nvPr/>
        </p:nvCxnSpPr>
        <p:spPr>
          <a:xfrm rot="10800000">
            <a:off x="6454050" y="250550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4" name="Google Shape;1134;p58"/>
          <p:cNvCxnSpPr>
            <a:stCxn id="1123" idx="4"/>
            <a:endCxn id="1122" idx="0"/>
          </p:cNvCxnSpPr>
          <p:nvPr/>
        </p:nvCxnSpPr>
        <p:spPr>
          <a:xfrm>
            <a:off x="51993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5" name="Google Shape;1135;p58"/>
          <p:cNvCxnSpPr>
            <a:stCxn id="1118" idx="4"/>
            <a:endCxn id="1120" idx="0"/>
          </p:cNvCxnSpPr>
          <p:nvPr/>
        </p:nvCxnSpPr>
        <p:spPr>
          <a:xfrm>
            <a:off x="26898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6" name="Google Shape;1136;p58"/>
          <p:cNvSpPr txBox="1"/>
          <p:nvPr/>
        </p:nvSpPr>
        <p:spPr>
          <a:xfrm>
            <a:off x="311700" y="1435038"/>
            <a:ext cx="50100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對這張圖做BFS</a:t>
            </a:r>
            <a:endParaRPr/>
          </a:p>
        </p:txBody>
      </p:sp>
      <p:sp>
        <p:nvSpPr>
          <p:cNvPr id="1137" name="Google Shape;1137;p58"/>
          <p:cNvSpPr/>
          <p:nvPr/>
        </p:nvSpPr>
        <p:spPr>
          <a:xfrm>
            <a:off x="2424738" y="4191200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58"/>
          <p:cNvSpPr txBox="1"/>
          <p:nvPr/>
        </p:nvSpPr>
        <p:spPr>
          <a:xfrm>
            <a:off x="1763563" y="4235000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queue</a:t>
            </a:r>
            <a:endParaRPr/>
          </a:p>
        </p:txBody>
      </p:sp>
      <p:sp>
        <p:nvSpPr>
          <p:cNvPr id="1139" name="Google Shape;1139;p58"/>
          <p:cNvSpPr txBox="1"/>
          <p:nvPr/>
        </p:nvSpPr>
        <p:spPr>
          <a:xfrm>
            <a:off x="23224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140" name="Google Shape;1140;p58"/>
          <p:cNvSpPr txBox="1"/>
          <p:nvPr/>
        </p:nvSpPr>
        <p:spPr>
          <a:xfrm>
            <a:off x="357720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141" name="Google Shape;1141;p58"/>
          <p:cNvSpPr txBox="1"/>
          <p:nvPr/>
        </p:nvSpPr>
        <p:spPr>
          <a:xfrm>
            <a:off x="48319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142" name="Google Shape;1142;p58"/>
          <p:cNvSpPr txBox="1"/>
          <p:nvPr/>
        </p:nvSpPr>
        <p:spPr>
          <a:xfrm>
            <a:off x="6086700" y="17443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143" name="Google Shape;1143;p58"/>
          <p:cNvSpPr txBox="1"/>
          <p:nvPr/>
        </p:nvSpPr>
        <p:spPr>
          <a:xfrm>
            <a:off x="23225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144" name="Google Shape;1144;p58"/>
          <p:cNvSpPr txBox="1"/>
          <p:nvPr/>
        </p:nvSpPr>
        <p:spPr>
          <a:xfrm>
            <a:off x="357727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145" name="Google Shape;1145;p58"/>
          <p:cNvSpPr txBox="1"/>
          <p:nvPr/>
        </p:nvSpPr>
        <p:spPr>
          <a:xfrm>
            <a:off x="48320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146" name="Google Shape;1146;p58"/>
          <p:cNvSpPr txBox="1"/>
          <p:nvPr/>
        </p:nvSpPr>
        <p:spPr>
          <a:xfrm>
            <a:off x="6086775" y="36645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9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廣度優先搜索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BFS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152" name="Google Shape;1152;p59"/>
          <p:cNvSpPr/>
          <p:nvPr/>
        </p:nvSpPr>
        <p:spPr>
          <a:xfrm>
            <a:off x="2455200" y="2036250"/>
            <a:ext cx="469200" cy="469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153" name="Google Shape;1153;p59"/>
          <p:cNvSpPr/>
          <p:nvPr/>
        </p:nvSpPr>
        <p:spPr>
          <a:xfrm>
            <a:off x="3709950" y="203625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154" name="Google Shape;1154;p59"/>
          <p:cNvSpPr/>
          <p:nvPr/>
        </p:nvSpPr>
        <p:spPr>
          <a:xfrm>
            <a:off x="2455200" y="319520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155" name="Google Shape;1155;p59"/>
          <p:cNvSpPr/>
          <p:nvPr/>
        </p:nvSpPr>
        <p:spPr>
          <a:xfrm>
            <a:off x="3709938" y="319520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156" name="Google Shape;1156;p59"/>
          <p:cNvSpPr/>
          <p:nvPr/>
        </p:nvSpPr>
        <p:spPr>
          <a:xfrm>
            <a:off x="4964700" y="319520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1157" name="Google Shape;1157;p59"/>
          <p:cNvSpPr/>
          <p:nvPr/>
        </p:nvSpPr>
        <p:spPr>
          <a:xfrm>
            <a:off x="4964700" y="203625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158" name="Google Shape;1158;p59"/>
          <p:cNvSpPr/>
          <p:nvPr/>
        </p:nvSpPr>
        <p:spPr>
          <a:xfrm>
            <a:off x="6219450" y="319520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1159" name="Google Shape;1159;p59"/>
          <p:cNvSpPr/>
          <p:nvPr/>
        </p:nvSpPr>
        <p:spPr>
          <a:xfrm>
            <a:off x="6219450" y="203625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1160" name="Google Shape;1160;p59"/>
          <p:cNvCxnSpPr>
            <a:stCxn id="1152" idx="6"/>
            <a:endCxn id="1153" idx="2"/>
          </p:cNvCxnSpPr>
          <p:nvPr/>
        </p:nvCxnSpPr>
        <p:spPr>
          <a:xfrm>
            <a:off x="292440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1" name="Google Shape;1161;p59"/>
          <p:cNvCxnSpPr>
            <a:stCxn id="1153" idx="4"/>
            <a:endCxn id="1155" idx="0"/>
          </p:cNvCxnSpPr>
          <p:nvPr/>
        </p:nvCxnSpPr>
        <p:spPr>
          <a:xfrm>
            <a:off x="394455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2" name="Google Shape;1162;p59"/>
          <p:cNvCxnSpPr>
            <a:stCxn id="1155" idx="2"/>
            <a:endCxn id="1154" idx="6"/>
          </p:cNvCxnSpPr>
          <p:nvPr/>
        </p:nvCxnSpPr>
        <p:spPr>
          <a:xfrm rot="10800000">
            <a:off x="2924538" y="3429800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3" name="Google Shape;1163;p59"/>
          <p:cNvCxnSpPr>
            <a:stCxn id="1153" idx="6"/>
            <a:endCxn id="1157" idx="2"/>
          </p:cNvCxnSpPr>
          <p:nvPr/>
        </p:nvCxnSpPr>
        <p:spPr>
          <a:xfrm>
            <a:off x="41791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4" name="Google Shape;1164;p59"/>
          <p:cNvCxnSpPr>
            <a:stCxn id="1159" idx="2"/>
            <a:endCxn id="1157" idx="6"/>
          </p:cNvCxnSpPr>
          <p:nvPr/>
        </p:nvCxnSpPr>
        <p:spPr>
          <a:xfrm rot="10800000">
            <a:off x="54337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5" name="Google Shape;1165;p59"/>
          <p:cNvCxnSpPr>
            <a:stCxn id="1155" idx="6"/>
            <a:endCxn id="1156" idx="2"/>
          </p:cNvCxnSpPr>
          <p:nvPr/>
        </p:nvCxnSpPr>
        <p:spPr>
          <a:xfrm>
            <a:off x="4179138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6" name="Google Shape;1166;p59"/>
          <p:cNvCxnSpPr>
            <a:stCxn id="1156" idx="6"/>
            <a:endCxn id="1158" idx="2"/>
          </p:cNvCxnSpPr>
          <p:nvPr/>
        </p:nvCxnSpPr>
        <p:spPr>
          <a:xfrm>
            <a:off x="5433900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7" name="Google Shape;1167;p59"/>
          <p:cNvCxnSpPr>
            <a:stCxn id="1158" idx="0"/>
            <a:endCxn id="1159" idx="4"/>
          </p:cNvCxnSpPr>
          <p:nvPr/>
        </p:nvCxnSpPr>
        <p:spPr>
          <a:xfrm rot="10800000">
            <a:off x="6454050" y="250550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8" name="Google Shape;1168;p59"/>
          <p:cNvCxnSpPr>
            <a:stCxn id="1157" idx="4"/>
            <a:endCxn id="1156" idx="0"/>
          </p:cNvCxnSpPr>
          <p:nvPr/>
        </p:nvCxnSpPr>
        <p:spPr>
          <a:xfrm>
            <a:off x="51993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9" name="Google Shape;1169;p59"/>
          <p:cNvCxnSpPr>
            <a:stCxn id="1152" idx="4"/>
            <a:endCxn id="1154" idx="0"/>
          </p:cNvCxnSpPr>
          <p:nvPr/>
        </p:nvCxnSpPr>
        <p:spPr>
          <a:xfrm>
            <a:off x="26898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0" name="Google Shape;1170;p59"/>
          <p:cNvSpPr txBox="1"/>
          <p:nvPr/>
        </p:nvSpPr>
        <p:spPr>
          <a:xfrm>
            <a:off x="311700" y="1435038"/>
            <a:ext cx="50100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節點0為起點，level值設為0，並丟入queue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71" name="Google Shape;1171;p59"/>
          <p:cNvSpPr/>
          <p:nvPr/>
        </p:nvSpPr>
        <p:spPr>
          <a:xfrm>
            <a:off x="2424738" y="4191200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59"/>
          <p:cNvSpPr txBox="1"/>
          <p:nvPr/>
        </p:nvSpPr>
        <p:spPr>
          <a:xfrm>
            <a:off x="1763563" y="4235000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queue</a:t>
            </a:r>
            <a:endParaRPr/>
          </a:p>
        </p:txBody>
      </p:sp>
      <p:sp>
        <p:nvSpPr>
          <p:cNvPr id="1173" name="Google Shape;1173;p59"/>
          <p:cNvSpPr txBox="1"/>
          <p:nvPr/>
        </p:nvSpPr>
        <p:spPr>
          <a:xfrm>
            <a:off x="23224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174" name="Google Shape;1174;p59"/>
          <p:cNvSpPr txBox="1"/>
          <p:nvPr/>
        </p:nvSpPr>
        <p:spPr>
          <a:xfrm>
            <a:off x="357720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175" name="Google Shape;1175;p59"/>
          <p:cNvSpPr txBox="1"/>
          <p:nvPr/>
        </p:nvSpPr>
        <p:spPr>
          <a:xfrm>
            <a:off x="48319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176" name="Google Shape;1176;p59"/>
          <p:cNvSpPr txBox="1"/>
          <p:nvPr/>
        </p:nvSpPr>
        <p:spPr>
          <a:xfrm>
            <a:off x="6086700" y="17443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177" name="Google Shape;1177;p59"/>
          <p:cNvSpPr txBox="1"/>
          <p:nvPr/>
        </p:nvSpPr>
        <p:spPr>
          <a:xfrm>
            <a:off x="23225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178" name="Google Shape;1178;p59"/>
          <p:cNvSpPr txBox="1"/>
          <p:nvPr/>
        </p:nvSpPr>
        <p:spPr>
          <a:xfrm>
            <a:off x="357727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179" name="Google Shape;1179;p59"/>
          <p:cNvSpPr txBox="1"/>
          <p:nvPr/>
        </p:nvSpPr>
        <p:spPr>
          <a:xfrm>
            <a:off x="48320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180" name="Google Shape;1180;p59"/>
          <p:cNvSpPr txBox="1"/>
          <p:nvPr/>
        </p:nvSpPr>
        <p:spPr>
          <a:xfrm>
            <a:off x="6086775" y="36645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181" name="Google Shape;1181;p59"/>
          <p:cNvSpPr/>
          <p:nvPr/>
        </p:nvSpPr>
        <p:spPr>
          <a:xfrm>
            <a:off x="2424750" y="4191200"/>
            <a:ext cx="469200" cy="46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60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廣度優先搜索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BFS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187" name="Google Shape;1187;p60"/>
          <p:cNvSpPr/>
          <p:nvPr/>
        </p:nvSpPr>
        <p:spPr>
          <a:xfrm>
            <a:off x="245520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188" name="Google Shape;1188;p60"/>
          <p:cNvSpPr/>
          <p:nvPr/>
        </p:nvSpPr>
        <p:spPr>
          <a:xfrm>
            <a:off x="3709950" y="203625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189" name="Google Shape;1189;p60"/>
          <p:cNvSpPr/>
          <p:nvPr/>
        </p:nvSpPr>
        <p:spPr>
          <a:xfrm>
            <a:off x="2455200" y="319520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190" name="Google Shape;1190;p60"/>
          <p:cNvSpPr/>
          <p:nvPr/>
        </p:nvSpPr>
        <p:spPr>
          <a:xfrm>
            <a:off x="3709938" y="319520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191" name="Google Shape;1191;p60"/>
          <p:cNvSpPr/>
          <p:nvPr/>
        </p:nvSpPr>
        <p:spPr>
          <a:xfrm>
            <a:off x="4964700" y="319520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1192" name="Google Shape;1192;p60"/>
          <p:cNvSpPr/>
          <p:nvPr/>
        </p:nvSpPr>
        <p:spPr>
          <a:xfrm>
            <a:off x="4964700" y="203625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193" name="Google Shape;1193;p60"/>
          <p:cNvSpPr/>
          <p:nvPr/>
        </p:nvSpPr>
        <p:spPr>
          <a:xfrm>
            <a:off x="6219450" y="319520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1194" name="Google Shape;1194;p60"/>
          <p:cNvSpPr/>
          <p:nvPr/>
        </p:nvSpPr>
        <p:spPr>
          <a:xfrm>
            <a:off x="6219450" y="203625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1195" name="Google Shape;1195;p60"/>
          <p:cNvCxnSpPr>
            <a:stCxn id="1187" idx="6"/>
            <a:endCxn id="1188" idx="2"/>
          </p:cNvCxnSpPr>
          <p:nvPr/>
        </p:nvCxnSpPr>
        <p:spPr>
          <a:xfrm>
            <a:off x="292440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6" name="Google Shape;1196;p60"/>
          <p:cNvCxnSpPr>
            <a:stCxn id="1188" idx="4"/>
            <a:endCxn id="1190" idx="0"/>
          </p:cNvCxnSpPr>
          <p:nvPr/>
        </p:nvCxnSpPr>
        <p:spPr>
          <a:xfrm>
            <a:off x="394455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7" name="Google Shape;1197;p60"/>
          <p:cNvCxnSpPr>
            <a:stCxn id="1190" idx="2"/>
            <a:endCxn id="1189" idx="6"/>
          </p:cNvCxnSpPr>
          <p:nvPr/>
        </p:nvCxnSpPr>
        <p:spPr>
          <a:xfrm rot="10800000">
            <a:off x="2924538" y="3429800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8" name="Google Shape;1198;p60"/>
          <p:cNvCxnSpPr>
            <a:stCxn id="1188" idx="6"/>
            <a:endCxn id="1192" idx="2"/>
          </p:cNvCxnSpPr>
          <p:nvPr/>
        </p:nvCxnSpPr>
        <p:spPr>
          <a:xfrm>
            <a:off x="41791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9" name="Google Shape;1199;p60"/>
          <p:cNvCxnSpPr>
            <a:stCxn id="1194" idx="2"/>
            <a:endCxn id="1192" idx="6"/>
          </p:cNvCxnSpPr>
          <p:nvPr/>
        </p:nvCxnSpPr>
        <p:spPr>
          <a:xfrm rot="10800000">
            <a:off x="54337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0" name="Google Shape;1200;p60"/>
          <p:cNvCxnSpPr>
            <a:stCxn id="1190" idx="6"/>
            <a:endCxn id="1191" idx="2"/>
          </p:cNvCxnSpPr>
          <p:nvPr/>
        </p:nvCxnSpPr>
        <p:spPr>
          <a:xfrm>
            <a:off x="4179138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1" name="Google Shape;1201;p60"/>
          <p:cNvCxnSpPr>
            <a:stCxn id="1191" idx="6"/>
            <a:endCxn id="1193" idx="2"/>
          </p:cNvCxnSpPr>
          <p:nvPr/>
        </p:nvCxnSpPr>
        <p:spPr>
          <a:xfrm>
            <a:off x="5433900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2" name="Google Shape;1202;p60"/>
          <p:cNvCxnSpPr>
            <a:stCxn id="1193" idx="0"/>
            <a:endCxn id="1194" idx="4"/>
          </p:cNvCxnSpPr>
          <p:nvPr/>
        </p:nvCxnSpPr>
        <p:spPr>
          <a:xfrm rot="10800000">
            <a:off x="6454050" y="250550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3" name="Google Shape;1203;p60"/>
          <p:cNvCxnSpPr>
            <a:stCxn id="1192" idx="4"/>
            <a:endCxn id="1191" idx="0"/>
          </p:cNvCxnSpPr>
          <p:nvPr/>
        </p:nvCxnSpPr>
        <p:spPr>
          <a:xfrm>
            <a:off x="51993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4" name="Google Shape;1204;p60"/>
          <p:cNvCxnSpPr>
            <a:stCxn id="1187" idx="4"/>
            <a:endCxn id="1189" idx="0"/>
          </p:cNvCxnSpPr>
          <p:nvPr/>
        </p:nvCxnSpPr>
        <p:spPr>
          <a:xfrm>
            <a:off x="26898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5" name="Google Shape;1205;p60"/>
          <p:cNvSpPr txBox="1"/>
          <p:nvPr/>
        </p:nvSpPr>
        <p:spPr>
          <a:xfrm>
            <a:off x="311700" y="1435038"/>
            <a:ext cx="50100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從queue中取最前面的節點，並pop掉該節點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06" name="Google Shape;1206;p60"/>
          <p:cNvSpPr/>
          <p:nvPr/>
        </p:nvSpPr>
        <p:spPr>
          <a:xfrm>
            <a:off x="2424738" y="4191200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60"/>
          <p:cNvSpPr txBox="1"/>
          <p:nvPr/>
        </p:nvSpPr>
        <p:spPr>
          <a:xfrm>
            <a:off x="1763563" y="4235000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queue</a:t>
            </a:r>
            <a:endParaRPr/>
          </a:p>
        </p:txBody>
      </p:sp>
      <p:sp>
        <p:nvSpPr>
          <p:cNvPr id="1208" name="Google Shape;1208;p60"/>
          <p:cNvSpPr txBox="1"/>
          <p:nvPr/>
        </p:nvSpPr>
        <p:spPr>
          <a:xfrm>
            <a:off x="23224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209" name="Google Shape;1209;p60"/>
          <p:cNvSpPr txBox="1"/>
          <p:nvPr/>
        </p:nvSpPr>
        <p:spPr>
          <a:xfrm>
            <a:off x="357720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210" name="Google Shape;1210;p60"/>
          <p:cNvSpPr txBox="1"/>
          <p:nvPr/>
        </p:nvSpPr>
        <p:spPr>
          <a:xfrm>
            <a:off x="48319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211" name="Google Shape;1211;p60"/>
          <p:cNvSpPr txBox="1"/>
          <p:nvPr/>
        </p:nvSpPr>
        <p:spPr>
          <a:xfrm>
            <a:off x="6086700" y="17443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212" name="Google Shape;1212;p60"/>
          <p:cNvSpPr txBox="1"/>
          <p:nvPr/>
        </p:nvSpPr>
        <p:spPr>
          <a:xfrm>
            <a:off x="23225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213" name="Google Shape;1213;p60"/>
          <p:cNvSpPr txBox="1"/>
          <p:nvPr/>
        </p:nvSpPr>
        <p:spPr>
          <a:xfrm>
            <a:off x="357727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214" name="Google Shape;1214;p60"/>
          <p:cNvSpPr txBox="1"/>
          <p:nvPr/>
        </p:nvSpPr>
        <p:spPr>
          <a:xfrm>
            <a:off x="48320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215" name="Google Shape;1215;p60"/>
          <p:cNvSpPr txBox="1"/>
          <p:nvPr/>
        </p:nvSpPr>
        <p:spPr>
          <a:xfrm>
            <a:off x="6086775" y="36645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216" name="Google Shape;1216;p60"/>
          <p:cNvSpPr/>
          <p:nvPr/>
        </p:nvSpPr>
        <p:spPr>
          <a:xfrm>
            <a:off x="2424750" y="4191200"/>
            <a:ext cx="4692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D9D9D9"/>
                </a:solidFill>
              </a:rPr>
              <a:t>0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61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廣度優先搜索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BFS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222" name="Google Shape;1222;p61"/>
          <p:cNvSpPr/>
          <p:nvPr/>
        </p:nvSpPr>
        <p:spPr>
          <a:xfrm>
            <a:off x="245520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223" name="Google Shape;1223;p61"/>
          <p:cNvSpPr/>
          <p:nvPr/>
        </p:nvSpPr>
        <p:spPr>
          <a:xfrm>
            <a:off x="3709950" y="2036250"/>
            <a:ext cx="469200" cy="469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224" name="Google Shape;1224;p61"/>
          <p:cNvSpPr/>
          <p:nvPr/>
        </p:nvSpPr>
        <p:spPr>
          <a:xfrm>
            <a:off x="2455200" y="3195200"/>
            <a:ext cx="469200" cy="469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225" name="Google Shape;1225;p61"/>
          <p:cNvSpPr/>
          <p:nvPr/>
        </p:nvSpPr>
        <p:spPr>
          <a:xfrm>
            <a:off x="3709938" y="319520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226" name="Google Shape;1226;p61"/>
          <p:cNvSpPr/>
          <p:nvPr/>
        </p:nvSpPr>
        <p:spPr>
          <a:xfrm>
            <a:off x="4964700" y="319520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1227" name="Google Shape;1227;p61"/>
          <p:cNvSpPr/>
          <p:nvPr/>
        </p:nvSpPr>
        <p:spPr>
          <a:xfrm>
            <a:off x="4964700" y="203625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228" name="Google Shape;1228;p61"/>
          <p:cNvSpPr/>
          <p:nvPr/>
        </p:nvSpPr>
        <p:spPr>
          <a:xfrm>
            <a:off x="6219450" y="319520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1229" name="Google Shape;1229;p61"/>
          <p:cNvSpPr/>
          <p:nvPr/>
        </p:nvSpPr>
        <p:spPr>
          <a:xfrm>
            <a:off x="6219450" y="203625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1230" name="Google Shape;1230;p61"/>
          <p:cNvCxnSpPr>
            <a:stCxn id="1222" idx="6"/>
            <a:endCxn id="1223" idx="2"/>
          </p:cNvCxnSpPr>
          <p:nvPr/>
        </p:nvCxnSpPr>
        <p:spPr>
          <a:xfrm>
            <a:off x="292440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1" name="Google Shape;1231;p61"/>
          <p:cNvCxnSpPr>
            <a:stCxn id="1223" idx="4"/>
            <a:endCxn id="1225" idx="0"/>
          </p:cNvCxnSpPr>
          <p:nvPr/>
        </p:nvCxnSpPr>
        <p:spPr>
          <a:xfrm>
            <a:off x="394455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2" name="Google Shape;1232;p61"/>
          <p:cNvCxnSpPr>
            <a:stCxn id="1225" idx="2"/>
            <a:endCxn id="1224" idx="6"/>
          </p:cNvCxnSpPr>
          <p:nvPr/>
        </p:nvCxnSpPr>
        <p:spPr>
          <a:xfrm rot="10800000">
            <a:off x="2924538" y="3429800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3" name="Google Shape;1233;p61"/>
          <p:cNvCxnSpPr>
            <a:stCxn id="1223" idx="6"/>
            <a:endCxn id="1227" idx="2"/>
          </p:cNvCxnSpPr>
          <p:nvPr/>
        </p:nvCxnSpPr>
        <p:spPr>
          <a:xfrm>
            <a:off x="41791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4" name="Google Shape;1234;p61"/>
          <p:cNvCxnSpPr>
            <a:stCxn id="1229" idx="2"/>
            <a:endCxn id="1227" idx="6"/>
          </p:cNvCxnSpPr>
          <p:nvPr/>
        </p:nvCxnSpPr>
        <p:spPr>
          <a:xfrm rot="10800000">
            <a:off x="54337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5" name="Google Shape;1235;p61"/>
          <p:cNvCxnSpPr>
            <a:stCxn id="1225" idx="6"/>
            <a:endCxn id="1226" idx="2"/>
          </p:cNvCxnSpPr>
          <p:nvPr/>
        </p:nvCxnSpPr>
        <p:spPr>
          <a:xfrm>
            <a:off x="4179138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6" name="Google Shape;1236;p61"/>
          <p:cNvCxnSpPr>
            <a:stCxn id="1226" idx="6"/>
            <a:endCxn id="1228" idx="2"/>
          </p:cNvCxnSpPr>
          <p:nvPr/>
        </p:nvCxnSpPr>
        <p:spPr>
          <a:xfrm>
            <a:off x="5433900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7" name="Google Shape;1237;p61"/>
          <p:cNvCxnSpPr>
            <a:stCxn id="1228" idx="0"/>
            <a:endCxn id="1229" idx="4"/>
          </p:cNvCxnSpPr>
          <p:nvPr/>
        </p:nvCxnSpPr>
        <p:spPr>
          <a:xfrm rot="10800000">
            <a:off x="6454050" y="250550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8" name="Google Shape;1238;p61"/>
          <p:cNvCxnSpPr>
            <a:stCxn id="1227" idx="4"/>
            <a:endCxn id="1226" idx="0"/>
          </p:cNvCxnSpPr>
          <p:nvPr/>
        </p:nvCxnSpPr>
        <p:spPr>
          <a:xfrm>
            <a:off x="51993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9" name="Google Shape;1239;p61"/>
          <p:cNvCxnSpPr>
            <a:stCxn id="1222" idx="4"/>
            <a:endCxn id="1224" idx="0"/>
          </p:cNvCxnSpPr>
          <p:nvPr/>
        </p:nvCxnSpPr>
        <p:spPr>
          <a:xfrm>
            <a:off x="26898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0" name="Google Shape;1240;p61"/>
          <p:cNvSpPr txBox="1"/>
          <p:nvPr/>
        </p:nvSpPr>
        <p:spPr>
          <a:xfrm>
            <a:off x="311700" y="1435050"/>
            <a:ext cx="57003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將節點0相鄰且沒有被拜訪過的點丟進queue，並將該level值+1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41" name="Google Shape;1241;p61"/>
          <p:cNvSpPr/>
          <p:nvPr/>
        </p:nvSpPr>
        <p:spPr>
          <a:xfrm>
            <a:off x="2424738" y="4191200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61"/>
          <p:cNvSpPr txBox="1"/>
          <p:nvPr/>
        </p:nvSpPr>
        <p:spPr>
          <a:xfrm>
            <a:off x="1763563" y="4235000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queue</a:t>
            </a:r>
            <a:endParaRPr/>
          </a:p>
        </p:txBody>
      </p:sp>
      <p:sp>
        <p:nvSpPr>
          <p:cNvPr id="1243" name="Google Shape;1243;p61"/>
          <p:cNvSpPr txBox="1"/>
          <p:nvPr/>
        </p:nvSpPr>
        <p:spPr>
          <a:xfrm>
            <a:off x="23224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244" name="Google Shape;1244;p61"/>
          <p:cNvSpPr txBox="1"/>
          <p:nvPr/>
        </p:nvSpPr>
        <p:spPr>
          <a:xfrm>
            <a:off x="357720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245" name="Google Shape;1245;p61"/>
          <p:cNvSpPr txBox="1"/>
          <p:nvPr/>
        </p:nvSpPr>
        <p:spPr>
          <a:xfrm>
            <a:off x="48319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246" name="Google Shape;1246;p61"/>
          <p:cNvSpPr txBox="1"/>
          <p:nvPr/>
        </p:nvSpPr>
        <p:spPr>
          <a:xfrm>
            <a:off x="6086700" y="17443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247" name="Google Shape;1247;p61"/>
          <p:cNvSpPr txBox="1"/>
          <p:nvPr/>
        </p:nvSpPr>
        <p:spPr>
          <a:xfrm>
            <a:off x="23225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248" name="Google Shape;1248;p61"/>
          <p:cNvSpPr txBox="1"/>
          <p:nvPr/>
        </p:nvSpPr>
        <p:spPr>
          <a:xfrm>
            <a:off x="357727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249" name="Google Shape;1249;p61"/>
          <p:cNvSpPr txBox="1"/>
          <p:nvPr/>
        </p:nvSpPr>
        <p:spPr>
          <a:xfrm>
            <a:off x="48320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250" name="Google Shape;1250;p61"/>
          <p:cNvSpPr txBox="1"/>
          <p:nvPr/>
        </p:nvSpPr>
        <p:spPr>
          <a:xfrm>
            <a:off x="6086775" y="36645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251" name="Google Shape;1251;p61"/>
          <p:cNvSpPr/>
          <p:nvPr/>
        </p:nvSpPr>
        <p:spPr>
          <a:xfrm>
            <a:off x="2424750" y="4191200"/>
            <a:ext cx="469200" cy="46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252" name="Google Shape;1252;p61"/>
          <p:cNvSpPr/>
          <p:nvPr/>
        </p:nvSpPr>
        <p:spPr>
          <a:xfrm>
            <a:off x="2893950" y="4191200"/>
            <a:ext cx="469200" cy="46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點 Node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一個點可以連出去很多邊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度數(degree)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入度(x)：有多少點指向點x的數量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出度(x)：點x向外連接點的數量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3850450" y="2634525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4999825" y="2545500"/>
            <a:ext cx="478800" cy="4788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4975825" y="3611400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6225725" y="2986800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6225725" y="4090200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7282325" y="3538500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7"/>
          <p:cNvCxnSpPr>
            <a:stCxn id="96" idx="6"/>
            <a:endCxn id="97" idx="2"/>
          </p:cNvCxnSpPr>
          <p:nvPr/>
        </p:nvCxnSpPr>
        <p:spPr>
          <a:xfrm flipH="1" rot="10800000">
            <a:off x="4329250" y="2784825"/>
            <a:ext cx="670500" cy="89100"/>
          </a:xfrm>
          <a:prstGeom prst="straightConnector1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7"/>
          <p:cNvCxnSpPr>
            <a:stCxn id="97" idx="4"/>
            <a:endCxn id="98" idx="0"/>
          </p:cNvCxnSpPr>
          <p:nvPr/>
        </p:nvCxnSpPr>
        <p:spPr>
          <a:xfrm flipH="1">
            <a:off x="5215225" y="3024300"/>
            <a:ext cx="24000" cy="587100"/>
          </a:xfrm>
          <a:prstGeom prst="straightConnector1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>
            <a:stCxn id="97" idx="6"/>
            <a:endCxn id="99" idx="1"/>
          </p:cNvCxnSpPr>
          <p:nvPr/>
        </p:nvCxnSpPr>
        <p:spPr>
          <a:xfrm>
            <a:off x="5478625" y="2784900"/>
            <a:ext cx="817200" cy="272100"/>
          </a:xfrm>
          <a:prstGeom prst="straightConnector1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7"/>
          <p:cNvCxnSpPr>
            <a:stCxn id="98" idx="7"/>
            <a:endCxn id="99" idx="2"/>
          </p:cNvCxnSpPr>
          <p:nvPr/>
        </p:nvCxnSpPr>
        <p:spPr>
          <a:xfrm flipH="1" rot="10800000">
            <a:off x="5384506" y="3226119"/>
            <a:ext cx="841200" cy="4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>
            <a:stCxn id="99" idx="6"/>
            <a:endCxn id="101" idx="1"/>
          </p:cNvCxnSpPr>
          <p:nvPr/>
        </p:nvCxnSpPr>
        <p:spPr>
          <a:xfrm>
            <a:off x="6704525" y="3226200"/>
            <a:ext cx="648000" cy="3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7"/>
          <p:cNvSpPr txBox="1"/>
          <p:nvPr/>
        </p:nvSpPr>
        <p:spPr>
          <a:xfrm>
            <a:off x="5066688" y="2577975"/>
            <a:ext cx="345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點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08" name="Google Shape;108;p17"/>
          <p:cNvCxnSpPr>
            <a:stCxn id="99" idx="4"/>
            <a:endCxn id="100" idx="0"/>
          </p:cNvCxnSpPr>
          <p:nvPr/>
        </p:nvCxnSpPr>
        <p:spPr>
          <a:xfrm>
            <a:off x="6465125" y="3465600"/>
            <a:ext cx="0" cy="6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7"/>
          <p:cNvCxnSpPr>
            <a:endCxn id="100" idx="2"/>
          </p:cNvCxnSpPr>
          <p:nvPr/>
        </p:nvCxnSpPr>
        <p:spPr>
          <a:xfrm>
            <a:off x="5421425" y="4011300"/>
            <a:ext cx="804300" cy="3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62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廣度優先搜索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BFS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258" name="Google Shape;1258;p62"/>
          <p:cNvSpPr/>
          <p:nvPr/>
        </p:nvSpPr>
        <p:spPr>
          <a:xfrm>
            <a:off x="245520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259" name="Google Shape;1259;p62"/>
          <p:cNvSpPr/>
          <p:nvPr/>
        </p:nvSpPr>
        <p:spPr>
          <a:xfrm>
            <a:off x="370995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260" name="Google Shape;1260;p62"/>
          <p:cNvSpPr/>
          <p:nvPr/>
        </p:nvSpPr>
        <p:spPr>
          <a:xfrm>
            <a:off x="2455200" y="3195200"/>
            <a:ext cx="469200" cy="469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261" name="Google Shape;1261;p62"/>
          <p:cNvSpPr/>
          <p:nvPr/>
        </p:nvSpPr>
        <p:spPr>
          <a:xfrm>
            <a:off x="3709938" y="319520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262" name="Google Shape;1262;p62"/>
          <p:cNvSpPr/>
          <p:nvPr/>
        </p:nvSpPr>
        <p:spPr>
          <a:xfrm>
            <a:off x="4964700" y="319520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1263" name="Google Shape;1263;p62"/>
          <p:cNvSpPr/>
          <p:nvPr/>
        </p:nvSpPr>
        <p:spPr>
          <a:xfrm>
            <a:off x="4964700" y="203625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264" name="Google Shape;1264;p62"/>
          <p:cNvSpPr/>
          <p:nvPr/>
        </p:nvSpPr>
        <p:spPr>
          <a:xfrm>
            <a:off x="6219450" y="319520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1265" name="Google Shape;1265;p62"/>
          <p:cNvSpPr/>
          <p:nvPr/>
        </p:nvSpPr>
        <p:spPr>
          <a:xfrm>
            <a:off x="6219450" y="203625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1266" name="Google Shape;1266;p62"/>
          <p:cNvCxnSpPr>
            <a:stCxn id="1258" idx="6"/>
            <a:endCxn id="1259" idx="2"/>
          </p:cNvCxnSpPr>
          <p:nvPr/>
        </p:nvCxnSpPr>
        <p:spPr>
          <a:xfrm>
            <a:off x="292440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7" name="Google Shape;1267;p62"/>
          <p:cNvCxnSpPr>
            <a:stCxn id="1259" idx="4"/>
            <a:endCxn id="1261" idx="0"/>
          </p:cNvCxnSpPr>
          <p:nvPr/>
        </p:nvCxnSpPr>
        <p:spPr>
          <a:xfrm>
            <a:off x="394455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8" name="Google Shape;1268;p62"/>
          <p:cNvCxnSpPr>
            <a:stCxn id="1261" idx="2"/>
            <a:endCxn id="1260" idx="6"/>
          </p:cNvCxnSpPr>
          <p:nvPr/>
        </p:nvCxnSpPr>
        <p:spPr>
          <a:xfrm rot="10800000">
            <a:off x="2924538" y="3429800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9" name="Google Shape;1269;p62"/>
          <p:cNvCxnSpPr>
            <a:stCxn id="1259" idx="6"/>
            <a:endCxn id="1263" idx="2"/>
          </p:cNvCxnSpPr>
          <p:nvPr/>
        </p:nvCxnSpPr>
        <p:spPr>
          <a:xfrm>
            <a:off x="41791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0" name="Google Shape;1270;p62"/>
          <p:cNvCxnSpPr>
            <a:stCxn id="1265" idx="2"/>
            <a:endCxn id="1263" idx="6"/>
          </p:cNvCxnSpPr>
          <p:nvPr/>
        </p:nvCxnSpPr>
        <p:spPr>
          <a:xfrm rot="10800000">
            <a:off x="54337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1" name="Google Shape;1271;p62"/>
          <p:cNvCxnSpPr>
            <a:stCxn id="1261" idx="6"/>
            <a:endCxn id="1262" idx="2"/>
          </p:cNvCxnSpPr>
          <p:nvPr/>
        </p:nvCxnSpPr>
        <p:spPr>
          <a:xfrm>
            <a:off x="4179138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2" name="Google Shape;1272;p62"/>
          <p:cNvCxnSpPr>
            <a:stCxn id="1262" idx="6"/>
            <a:endCxn id="1264" idx="2"/>
          </p:cNvCxnSpPr>
          <p:nvPr/>
        </p:nvCxnSpPr>
        <p:spPr>
          <a:xfrm>
            <a:off x="5433900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3" name="Google Shape;1273;p62"/>
          <p:cNvCxnSpPr>
            <a:stCxn id="1264" idx="0"/>
            <a:endCxn id="1265" idx="4"/>
          </p:cNvCxnSpPr>
          <p:nvPr/>
        </p:nvCxnSpPr>
        <p:spPr>
          <a:xfrm rot="10800000">
            <a:off x="6454050" y="250550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4" name="Google Shape;1274;p62"/>
          <p:cNvCxnSpPr>
            <a:stCxn id="1263" idx="4"/>
            <a:endCxn id="1262" idx="0"/>
          </p:cNvCxnSpPr>
          <p:nvPr/>
        </p:nvCxnSpPr>
        <p:spPr>
          <a:xfrm>
            <a:off x="51993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5" name="Google Shape;1275;p62"/>
          <p:cNvCxnSpPr>
            <a:stCxn id="1258" idx="4"/>
            <a:endCxn id="1260" idx="0"/>
          </p:cNvCxnSpPr>
          <p:nvPr/>
        </p:nvCxnSpPr>
        <p:spPr>
          <a:xfrm>
            <a:off x="26898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6" name="Google Shape;1276;p62"/>
          <p:cNvSpPr/>
          <p:nvPr/>
        </p:nvSpPr>
        <p:spPr>
          <a:xfrm>
            <a:off x="2424738" y="4191200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62"/>
          <p:cNvSpPr txBox="1"/>
          <p:nvPr/>
        </p:nvSpPr>
        <p:spPr>
          <a:xfrm>
            <a:off x="1763563" y="4235000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queue</a:t>
            </a:r>
            <a:endParaRPr/>
          </a:p>
        </p:txBody>
      </p:sp>
      <p:sp>
        <p:nvSpPr>
          <p:cNvPr id="1278" name="Google Shape;1278;p62"/>
          <p:cNvSpPr txBox="1"/>
          <p:nvPr/>
        </p:nvSpPr>
        <p:spPr>
          <a:xfrm>
            <a:off x="23224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279" name="Google Shape;1279;p62"/>
          <p:cNvSpPr txBox="1"/>
          <p:nvPr/>
        </p:nvSpPr>
        <p:spPr>
          <a:xfrm>
            <a:off x="357720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280" name="Google Shape;1280;p62"/>
          <p:cNvSpPr txBox="1"/>
          <p:nvPr/>
        </p:nvSpPr>
        <p:spPr>
          <a:xfrm>
            <a:off x="48319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281" name="Google Shape;1281;p62"/>
          <p:cNvSpPr txBox="1"/>
          <p:nvPr/>
        </p:nvSpPr>
        <p:spPr>
          <a:xfrm>
            <a:off x="6086700" y="17443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282" name="Google Shape;1282;p62"/>
          <p:cNvSpPr txBox="1"/>
          <p:nvPr/>
        </p:nvSpPr>
        <p:spPr>
          <a:xfrm>
            <a:off x="23225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283" name="Google Shape;1283;p62"/>
          <p:cNvSpPr txBox="1"/>
          <p:nvPr/>
        </p:nvSpPr>
        <p:spPr>
          <a:xfrm>
            <a:off x="357727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284" name="Google Shape;1284;p62"/>
          <p:cNvSpPr txBox="1"/>
          <p:nvPr/>
        </p:nvSpPr>
        <p:spPr>
          <a:xfrm>
            <a:off x="48320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285" name="Google Shape;1285;p62"/>
          <p:cNvSpPr txBox="1"/>
          <p:nvPr/>
        </p:nvSpPr>
        <p:spPr>
          <a:xfrm>
            <a:off x="6086775" y="36645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286" name="Google Shape;1286;p62"/>
          <p:cNvSpPr/>
          <p:nvPr/>
        </p:nvSpPr>
        <p:spPr>
          <a:xfrm>
            <a:off x="2893950" y="4191200"/>
            <a:ext cx="469200" cy="46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287" name="Google Shape;1287;p62"/>
          <p:cNvSpPr txBox="1"/>
          <p:nvPr/>
        </p:nvSpPr>
        <p:spPr>
          <a:xfrm>
            <a:off x="311700" y="1435038"/>
            <a:ext cx="50100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從queue中取最前面的節點，並pop掉該節點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88" name="Google Shape;1288;p62"/>
          <p:cNvSpPr/>
          <p:nvPr/>
        </p:nvSpPr>
        <p:spPr>
          <a:xfrm>
            <a:off x="2424750" y="4191200"/>
            <a:ext cx="4692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D9D9D9"/>
                </a:solidFill>
              </a:rPr>
              <a:t>1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63"/>
          <p:cNvSpPr txBox="1"/>
          <p:nvPr/>
        </p:nvSpPr>
        <p:spPr>
          <a:xfrm>
            <a:off x="311700" y="1435050"/>
            <a:ext cx="54903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將節點1相鄰且沒有被拜訪過的點丟進queue，並將該level值+1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94" name="Google Shape;1294;p63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廣度優先搜索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BFS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295" name="Google Shape;1295;p63"/>
          <p:cNvSpPr/>
          <p:nvPr/>
        </p:nvSpPr>
        <p:spPr>
          <a:xfrm>
            <a:off x="245520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296" name="Google Shape;1296;p63"/>
          <p:cNvSpPr/>
          <p:nvPr/>
        </p:nvSpPr>
        <p:spPr>
          <a:xfrm>
            <a:off x="370995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297" name="Google Shape;1297;p63"/>
          <p:cNvSpPr/>
          <p:nvPr/>
        </p:nvSpPr>
        <p:spPr>
          <a:xfrm>
            <a:off x="2455200" y="3195200"/>
            <a:ext cx="469200" cy="469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298" name="Google Shape;1298;p63"/>
          <p:cNvSpPr/>
          <p:nvPr/>
        </p:nvSpPr>
        <p:spPr>
          <a:xfrm>
            <a:off x="3709938" y="3195200"/>
            <a:ext cx="469200" cy="469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299" name="Google Shape;1299;p63"/>
          <p:cNvSpPr/>
          <p:nvPr/>
        </p:nvSpPr>
        <p:spPr>
          <a:xfrm>
            <a:off x="4964700" y="319520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1300" name="Google Shape;1300;p63"/>
          <p:cNvSpPr/>
          <p:nvPr/>
        </p:nvSpPr>
        <p:spPr>
          <a:xfrm>
            <a:off x="4964700" y="2036250"/>
            <a:ext cx="469200" cy="469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301" name="Google Shape;1301;p63"/>
          <p:cNvSpPr/>
          <p:nvPr/>
        </p:nvSpPr>
        <p:spPr>
          <a:xfrm>
            <a:off x="6219450" y="319520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1302" name="Google Shape;1302;p63"/>
          <p:cNvSpPr/>
          <p:nvPr/>
        </p:nvSpPr>
        <p:spPr>
          <a:xfrm>
            <a:off x="6219450" y="203625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1303" name="Google Shape;1303;p63"/>
          <p:cNvCxnSpPr>
            <a:stCxn id="1295" idx="6"/>
            <a:endCxn id="1296" idx="2"/>
          </p:cNvCxnSpPr>
          <p:nvPr/>
        </p:nvCxnSpPr>
        <p:spPr>
          <a:xfrm>
            <a:off x="292440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4" name="Google Shape;1304;p63"/>
          <p:cNvCxnSpPr>
            <a:stCxn id="1296" idx="4"/>
            <a:endCxn id="1298" idx="0"/>
          </p:cNvCxnSpPr>
          <p:nvPr/>
        </p:nvCxnSpPr>
        <p:spPr>
          <a:xfrm>
            <a:off x="394455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5" name="Google Shape;1305;p63"/>
          <p:cNvCxnSpPr>
            <a:stCxn id="1298" idx="2"/>
            <a:endCxn id="1297" idx="6"/>
          </p:cNvCxnSpPr>
          <p:nvPr/>
        </p:nvCxnSpPr>
        <p:spPr>
          <a:xfrm rot="10800000">
            <a:off x="2924538" y="3429800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6" name="Google Shape;1306;p63"/>
          <p:cNvCxnSpPr>
            <a:stCxn id="1296" idx="6"/>
            <a:endCxn id="1300" idx="2"/>
          </p:cNvCxnSpPr>
          <p:nvPr/>
        </p:nvCxnSpPr>
        <p:spPr>
          <a:xfrm>
            <a:off x="41791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7" name="Google Shape;1307;p63"/>
          <p:cNvCxnSpPr>
            <a:stCxn id="1302" idx="2"/>
            <a:endCxn id="1300" idx="6"/>
          </p:cNvCxnSpPr>
          <p:nvPr/>
        </p:nvCxnSpPr>
        <p:spPr>
          <a:xfrm rot="10800000">
            <a:off x="54337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8" name="Google Shape;1308;p63"/>
          <p:cNvCxnSpPr>
            <a:stCxn id="1298" idx="6"/>
            <a:endCxn id="1299" idx="2"/>
          </p:cNvCxnSpPr>
          <p:nvPr/>
        </p:nvCxnSpPr>
        <p:spPr>
          <a:xfrm>
            <a:off x="4179138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9" name="Google Shape;1309;p63"/>
          <p:cNvCxnSpPr>
            <a:stCxn id="1299" idx="6"/>
            <a:endCxn id="1301" idx="2"/>
          </p:cNvCxnSpPr>
          <p:nvPr/>
        </p:nvCxnSpPr>
        <p:spPr>
          <a:xfrm>
            <a:off x="5433900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0" name="Google Shape;1310;p63"/>
          <p:cNvCxnSpPr>
            <a:stCxn id="1301" idx="0"/>
            <a:endCxn id="1302" idx="4"/>
          </p:cNvCxnSpPr>
          <p:nvPr/>
        </p:nvCxnSpPr>
        <p:spPr>
          <a:xfrm rot="10800000">
            <a:off x="6454050" y="250550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1" name="Google Shape;1311;p63"/>
          <p:cNvCxnSpPr>
            <a:stCxn id="1300" idx="4"/>
            <a:endCxn id="1299" idx="0"/>
          </p:cNvCxnSpPr>
          <p:nvPr/>
        </p:nvCxnSpPr>
        <p:spPr>
          <a:xfrm>
            <a:off x="51993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2" name="Google Shape;1312;p63"/>
          <p:cNvCxnSpPr>
            <a:stCxn id="1295" idx="4"/>
            <a:endCxn id="1297" idx="0"/>
          </p:cNvCxnSpPr>
          <p:nvPr/>
        </p:nvCxnSpPr>
        <p:spPr>
          <a:xfrm>
            <a:off x="26898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3" name="Google Shape;1313;p63"/>
          <p:cNvSpPr/>
          <p:nvPr/>
        </p:nvSpPr>
        <p:spPr>
          <a:xfrm>
            <a:off x="2424738" y="4191200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63"/>
          <p:cNvSpPr txBox="1"/>
          <p:nvPr/>
        </p:nvSpPr>
        <p:spPr>
          <a:xfrm>
            <a:off x="1763563" y="4235000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queue</a:t>
            </a:r>
            <a:endParaRPr/>
          </a:p>
        </p:txBody>
      </p:sp>
      <p:sp>
        <p:nvSpPr>
          <p:cNvPr id="1315" name="Google Shape;1315;p63"/>
          <p:cNvSpPr txBox="1"/>
          <p:nvPr/>
        </p:nvSpPr>
        <p:spPr>
          <a:xfrm>
            <a:off x="23224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316" name="Google Shape;1316;p63"/>
          <p:cNvSpPr txBox="1"/>
          <p:nvPr/>
        </p:nvSpPr>
        <p:spPr>
          <a:xfrm>
            <a:off x="357720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317" name="Google Shape;1317;p63"/>
          <p:cNvSpPr txBox="1"/>
          <p:nvPr/>
        </p:nvSpPr>
        <p:spPr>
          <a:xfrm>
            <a:off x="48319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318" name="Google Shape;1318;p63"/>
          <p:cNvSpPr txBox="1"/>
          <p:nvPr/>
        </p:nvSpPr>
        <p:spPr>
          <a:xfrm>
            <a:off x="6086700" y="17443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319" name="Google Shape;1319;p63"/>
          <p:cNvSpPr txBox="1"/>
          <p:nvPr/>
        </p:nvSpPr>
        <p:spPr>
          <a:xfrm>
            <a:off x="23225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320" name="Google Shape;1320;p63"/>
          <p:cNvSpPr txBox="1"/>
          <p:nvPr/>
        </p:nvSpPr>
        <p:spPr>
          <a:xfrm>
            <a:off x="357727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321" name="Google Shape;1321;p63"/>
          <p:cNvSpPr txBox="1"/>
          <p:nvPr/>
        </p:nvSpPr>
        <p:spPr>
          <a:xfrm>
            <a:off x="48320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322" name="Google Shape;1322;p63"/>
          <p:cNvSpPr txBox="1"/>
          <p:nvPr/>
        </p:nvSpPr>
        <p:spPr>
          <a:xfrm>
            <a:off x="6086775" y="36645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323" name="Google Shape;1323;p63"/>
          <p:cNvSpPr/>
          <p:nvPr/>
        </p:nvSpPr>
        <p:spPr>
          <a:xfrm>
            <a:off x="2424750" y="4191200"/>
            <a:ext cx="469200" cy="46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324" name="Google Shape;1324;p63"/>
          <p:cNvSpPr/>
          <p:nvPr/>
        </p:nvSpPr>
        <p:spPr>
          <a:xfrm>
            <a:off x="2893950" y="4191200"/>
            <a:ext cx="469200" cy="46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325" name="Google Shape;1325;p63"/>
          <p:cNvSpPr/>
          <p:nvPr/>
        </p:nvSpPr>
        <p:spPr>
          <a:xfrm>
            <a:off x="3363150" y="4191200"/>
            <a:ext cx="469200" cy="46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64"/>
          <p:cNvSpPr txBox="1"/>
          <p:nvPr/>
        </p:nvSpPr>
        <p:spPr>
          <a:xfrm>
            <a:off x="311700" y="1435050"/>
            <a:ext cx="54903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從queue中取最前面的節點，並pop掉該節點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31" name="Google Shape;1331;p64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廣度優先搜索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BFS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332" name="Google Shape;1332;p64"/>
          <p:cNvSpPr/>
          <p:nvPr/>
        </p:nvSpPr>
        <p:spPr>
          <a:xfrm>
            <a:off x="245520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333" name="Google Shape;1333;p64"/>
          <p:cNvSpPr/>
          <p:nvPr/>
        </p:nvSpPr>
        <p:spPr>
          <a:xfrm>
            <a:off x="370995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334" name="Google Shape;1334;p64"/>
          <p:cNvSpPr/>
          <p:nvPr/>
        </p:nvSpPr>
        <p:spPr>
          <a:xfrm>
            <a:off x="2455200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335" name="Google Shape;1335;p64"/>
          <p:cNvSpPr/>
          <p:nvPr/>
        </p:nvSpPr>
        <p:spPr>
          <a:xfrm>
            <a:off x="3709938" y="3195200"/>
            <a:ext cx="469200" cy="469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336" name="Google Shape;1336;p64"/>
          <p:cNvSpPr/>
          <p:nvPr/>
        </p:nvSpPr>
        <p:spPr>
          <a:xfrm>
            <a:off x="4964700" y="319520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1337" name="Google Shape;1337;p64"/>
          <p:cNvSpPr/>
          <p:nvPr/>
        </p:nvSpPr>
        <p:spPr>
          <a:xfrm>
            <a:off x="4964700" y="2036250"/>
            <a:ext cx="469200" cy="469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338" name="Google Shape;1338;p64"/>
          <p:cNvSpPr/>
          <p:nvPr/>
        </p:nvSpPr>
        <p:spPr>
          <a:xfrm>
            <a:off x="6219450" y="319520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1339" name="Google Shape;1339;p64"/>
          <p:cNvSpPr/>
          <p:nvPr/>
        </p:nvSpPr>
        <p:spPr>
          <a:xfrm>
            <a:off x="6219450" y="203625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1340" name="Google Shape;1340;p64"/>
          <p:cNvCxnSpPr>
            <a:stCxn id="1332" idx="6"/>
            <a:endCxn id="1333" idx="2"/>
          </p:cNvCxnSpPr>
          <p:nvPr/>
        </p:nvCxnSpPr>
        <p:spPr>
          <a:xfrm>
            <a:off x="292440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1" name="Google Shape;1341;p64"/>
          <p:cNvCxnSpPr>
            <a:stCxn id="1333" idx="4"/>
            <a:endCxn id="1335" idx="0"/>
          </p:cNvCxnSpPr>
          <p:nvPr/>
        </p:nvCxnSpPr>
        <p:spPr>
          <a:xfrm>
            <a:off x="394455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2" name="Google Shape;1342;p64"/>
          <p:cNvCxnSpPr>
            <a:stCxn id="1335" idx="2"/>
            <a:endCxn id="1334" idx="6"/>
          </p:cNvCxnSpPr>
          <p:nvPr/>
        </p:nvCxnSpPr>
        <p:spPr>
          <a:xfrm rot="10800000">
            <a:off x="2924538" y="3429800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3" name="Google Shape;1343;p64"/>
          <p:cNvCxnSpPr>
            <a:stCxn id="1333" idx="6"/>
            <a:endCxn id="1337" idx="2"/>
          </p:cNvCxnSpPr>
          <p:nvPr/>
        </p:nvCxnSpPr>
        <p:spPr>
          <a:xfrm>
            <a:off x="41791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4" name="Google Shape;1344;p64"/>
          <p:cNvCxnSpPr>
            <a:stCxn id="1339" idx="2"/>
            <a:endCxn id="1337" idx="6"/>
          </p:cNvCxnSpPr>
          <p:nvPr/>
        </p:nvCxnSpPr>
        <p:spPr>
          <a:xfrm rot="10800000">
            <a:off x="54337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5" name="Google Shape;1345;p64"/>
          <p:cNvCxnSpPr>
            <a:stCxn id="1335" idx="6"/>
            <a:endCxn id="1336" idx="2"/>
          </p:cNvCxnSpPr>
          <p:nvPr/>
        </p:nvCxnSpPr>
        <p:spPr>
          <a:xfrm>
            <a:off x="4179138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6" name="Google Shape;1346;p64"/>
          <p:cNvCxnSpPr>
            <a:stCxn id="1336" idx="6"/>
            <a:endCxn id="1338" idx="2"/>
          </p:cNvCxnSpPr>
          <p:nvPr/>
        </p:nvCxnSpPr>
        <p:spPr>
          <a:xfrm>
            <a:off x="5433900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7" name="Google Shape;1347;p64"/>
          <p:cNvCxnSpPr>
            <a:stCxn id="1338" idx="0"/>
            <a:endCxn id="1339" idx="4"/>
          </p:cNvCxnSpPr>
          <p:nvPr/>
        </p:nvCxnSpPr>
        <p:spPr>
          <a:xfrm rot="10800000">
            <a:off x="6454050" y="250550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8" name="Google Shape;1348;p64"/>
          <p:cNvCxnSpPr>
            <a:stCxn id="1337" idx="4"/>
            <a:endCxn id="1336" idx="0"/>
          </p:cNvCxnSpPr>
          <p:nvPr/>
        </p:nvCxnSpPr>
        <p:spPr>
          <a:xfrm>
            <a:off x="51993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9" name="Google Shape;1349;p64"/>
          <p:cNvCxnSpPr>
            <a:stCxn id="1332" idx="4"/>
            <a:endCxn id="1334" idx="0"/>
          </p:cNvCxnSpPr>
          <p:nvPr/>
        </p:nvCxnSpPr>
        <p:spPr>
          <a:xfrm>
            <a:off x="26898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0" name="Google Shape;1350;p64"/>
          <p:cNvSpPr/>
          <p:nvPr/>
        </p:nvSpPr>
        <p:spPr>
          <a:xfrm>
            <a:off x="2424738" y="4191200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64"/>
          <p:cNvSpPr txBox="1"/>
          <p:nvPr/>
        </p:nvSpPr>
        <p:spPr>
          <a:xfrm>
            <a:off x="1763563" y="4235000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queue</a:t>
            </a:r>
            <a:endParaRPr/>
          </a:p>
        </p:txBody>
      </p:sp>
      <p:sp>
        <p:nvSpPr>
          <p:cNvPr id="1352" name="Google Shape;1352;p64"/>
          <p:cNvSpPr txBox="1"/>
          <p:nvPr/>
        </p:nvSpPr>
        <p:spPr>
          <a:xfrm>
            <a:off x="23224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353" name="Google Shape;1353;p64"/>
          <p:cNvSpPr txBox="1"/>
          <p:nvPr/>
        </p:nvSpPr>
        <p:spPr>
          <a:xfrm>
            <a:off x="357720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354" name="Google Shape;1354;p64"/>
          <p:cNvSpPr txBox="1"/>
          <p:nvPr/>
        </p:nvSpPr>
        <p:spPr>
          <a:xfrm>
            <a:off x="48319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355" name="Google Shape;1355;p64"/>
          <p:cNvSpPr txBox="1"/>
          <p:nvPr/>
        </p:nvSpPr>
        <p:spPr>
          <a:xfrm>
            <a:off x="6086700" y="17443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356" name="Google Shape;1356;p64"/>
          <p:cNvSpPr txBox="1"/>
          <p:nvPr/>
        </p:nvSpPr>
        <p:spPr>
          <a:xfrm>
            <a:off x="23225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357" name="Google Shape;1357;p64"/>
          <p:cNvSpPr txBox="1"/>
          <p:nvPr/>
        </p:nvSpPr>
        <p:spPr>
          <a:xfrm>
            <a:off x="357727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358" name="Google Shape;1358;p64"/>
          <p:cNvSpPr txBox="1"/>
          <p:nvPr/>
        </p:nvSpPr>
        <p:spPr>
          <a:xfrm>
            <a:off x="48320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359" name="Google Shape;1359;p64"/>
          <p:cNvSpPr txBox="1"/>
          <p:nvPr/>
        </p:nvSpPr>
        <p:spPr>
          <a:xfrm>
            <a:off x="6086775" y="36645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360" name="Google Shape;1360;p64"/>
          <p:cNvSpPr/>
          <p:nvPr/>
        </p:nvSpPr>
        <p:spPr>
          <a:xfrm>
            <a:off x="2893950" y="4191200"/>
            <a:ext cx="469200" cy="46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361" name="Google Shape;1361;p64"/>
          <p:cNvSpPr/>
          <p:nvPr/>
        </p:nvSpPr>
        <p:spPr>
          <a:xfrm>
            <a:off x="3363150" y="4191200"/>
            <a:ext cx="469200" cy="46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362" name="Google Shape;1362;p64"/>
          <p:cNvSpPr/>
          <p:nvPr/>
        </p:nvSpPr>
        <p:spPr>
          <a:xfrm>
            <a:off x="2424750" y="4191200"/>
            <a:ext cx="4692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D9D9D9"/>
                </a:solidFill>
              </a:rPr>
              <a:t>4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65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廣度優先搜索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BFS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368" name="Google Shape;1368;p65"/>
          <p:cNvSpPr/>
          <p:nvPr/>
        </p:nvSpPr>
        <p:spPr>
          <a:xfrm>
            <a:off x="245520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369" name="Google Shape;1369;p65"/>
          <p:cNvSpPr/>
          <p:nvPr/>
        </p:nvSpPr>
        <p:spPr>
          <a:xfrm>
            <a:off x="370995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370" name="Google Shape;1370;p65"/>
          <p:cNvSpPr/>
          <p:nvPr/>
        </p:nvSpPr>
        <p:spPr>
          <a:xfrm>
            <a:off x="2455200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371" name="Google Shape;1371;p65"/>
          <p:cNvSpPr/>
          <p:nvPr/>
        </p:nvSpPr>
        <p:spPr>
          <a:xfrm>
            <a:off x="3709938" y="3195200"/>
            <a:ext cx="469200" cy="469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372" name="Google Shape;1372;p65"/>
          <p:cNvSpPr/>
          <p:nvPr/>
        </p:nvSpPr>
        <p:spPr>
          <a:xfrm>
            <a:off x="4964700" y="319520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1373" name="Google Shape;1373;p65"/>
          <p:cNvSpPr/>
          <p:nvPr/>
        </p:nvSpPr>
        <p:spPr>
          <a:xfrm>
            <a:off x="4964700" y="2036250"/>
            <a:ext cx="469200" cy="469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374" name="Google Shape;1374;p65"/>
          <p:cNvSpPr/>
          <p:nvPr/>
        </p:nvSpPr>
        <p:spPr>
          <a:xfrm>
            <a:off x="6219450" y="319520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1375" name="Google Shape;1375;p65"/>
          <p:cNvSpPr/>
          <p:nvPr/>
        </p:nvSpPr>
        <p:spPr>
          <a:xfrm>
            <a:off x="6219450" y="203625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1376" name="Google Shape;1376;p65"/>
          <p:cNvCxnSpPr>
            <a:stCxn id="1368" idx="6"/>
            <a:endCxn id="1369" idx="2"/>
          </p:cNvCxnSpPr>
          <p:nvPr/>
        </p:nvCxnSpPr>
        <p:spPr>
          <a:xfrm>
            <a:off x="292440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7" name="Google Shape;1377;p65"/>
          <p:cNvCxnSpPr>
            <a:stCxn id="1369" idx="4"/>
            <a:endCxn id="1371" idx="0"/>
          </p:cNvCxnSpPr>
          <p:nvPr/>
        </p:nvCxnSpPr>
        <p:spPr>
          <a:xfrm>
            <a:off x="394455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8" name="Google Shape;1378;p65"/>
          <p:cNvCxnSpPr>
            <a:stCxn id="1371" idx="2"/>
            <a:endCxn id="1370" idx="6"/>
          </p:cNvCxnSpPr>
          <p:nvPr/>
        </p:nvCxnSpPr>
        <p:spPr>
          <a:xfrm rot="10800000">
            <a:off x="2924538" y="3429800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9" name="Google Shape;1379;p65"/>
          <p:cNvCxnSpPr>
            <a:stCxn id="1369" idx="6"/>
            <a:endCxn id="1373" idx="2"/>
          </p:cNvCxnSpPr>
          <p:nvPr/>
        </p:nvCxnSpPr>
        <p:spPr>
          <a:xfrm>
            <a:off x="41791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0" name="Google Shape;1380;p65"/>
          <p:cNvCxnSpPr>
            <a:stCxn id="1375" idx="2"/>
            <a:endCxn id="1373" idx="6"/>
          </p:cNvCxnSpPr>
          <p:nvPr/>
        </p:nvCxnSpPr>
        <p:spPr>
          <a:xfrm rot="10800000">
            <a:off x="54337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1" name="Google Shape;1381;p65"/>
          <p:cNvCxnSpPr>
            <a:stCxn id="1371" idx="6"/>
            <a:endCxn id="1372" idx="2"/>
          </p:cNvCxnSpPr>
          <p:nvPr/>
        </p:nvCxnSpPr>
        <p:spPr>
          <a:xfrm>
            <a:off x="4179138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2" name="Google Shape;1382;p65"/>
          <p:cNvCxnSpPr>
            <a:stCxn id="1372" idx="6"/>
            <a:endCxn id="1374" idx="2"/>
          </p:cNvCxnSpPr>
          <p:nvPr/>
        </p:nvCxnSpPr>
        <p:spPr>
          <a:xfrm>
            <a:off x="5433900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3" name="Google Shape;1383;p65"/>
          <p:cNvCxnSpPr>
            <a:stCxn id="1374" idx="0"/>
            <a:endCxn id="1375" idx="4"/>
          </p:cNvCxnSpPr>
          <p:nvPr/>
        </p:nvCxnSpPr>
        <p:spPr>
          <a:xfrm rot="10800000">
            <a:off x="6454050" y="250550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4" name="Google Shape;1384;p65"/>
          <p:cNvCxnSpPr>
            <a:stCxn id="1373" idx="4"/>
            <a:endCxn id="1372" idx="0"/>
          </p:cNvCxnSpPr>
          <p:nvPr/>
        </p:nvCxnSpPr>
        <p:spPr>
          <a:xfrm>
            <a:off x="51993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5" name="Google Shape;1385;p65"/>
          <p:cNvCxnSpPr>
            <a:stCxn id="1368" idx="4"/>
            <a:endCxn id="1370" idx="0"/>
          </p:cNvCxnSpPr>
          <p:nvPr/>
        </p:nvCxnSpPr>
        <p:spPr>
          <a:xfrm>
            <a:off x="26898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6" name="Google Shape;1386;p65"/>
          <p:cNvSpPr/>
          <p:nvPr/>
        </p:nvSpPr>
        <p:spPr>
          <a:xfrm>
            <a:off x="2424738" y="4191200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65"/>
          <p:cNvSpPr txBox="1"/>
          <p:nvPr/>
        </p:nvSpPr>
        <p:spPr>
          <a:xfrm>
            <a:off x="1763563" y="4235000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queue</a:t>
            </a:r>
            <a:endParaRPr/>
          </a:p>
        </p:txBody>
      </p:sp>
      <p:sp>
        <p:nvSpPr>
          <p:cNvPr id="1388" name="Google Shape;1388;p65"/>
          <p:cNvSpPr txBox="1"/>
          <p:nvPr/>
        </p:nvSpPr>
        <p:spPr>
          <a:xfrm>
            <a:off x="23224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389" name="Google Shape;1389;p65"/>
          <p:cNvSpPr txBox="1"/>
          <p:nvPr/>
        </p:nvSpPr>
        <p:spPr>
          <a:xfrm>
            <a:off x="357720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390" name="Google Shape;1390;p65"/>
          <p:cNvSpPr txBox="1"/>
          <p:nvPr/>
        </p:nvSpPr>
        <p:spPr>
          <a:xfrm>
            <a:off x="48319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391" name="Google Shape;1391;p65"/>
          <p:cNvSpPr txBox="1"/>
          <p:nvPr/>
        </p:nvSpPr>
        <p:spPr>
          <a:xfrm>
            <a:off x="6086700" y="17443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392" name="Google Shape;1392;p65"/>
          <p:cNvSpPr txBox="1"/>
          <p:nvPr/>
        </p:nvSpPr>
        <p:spPr>
          <a:xfrm>
            <a:off x="23225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393" name="Google Shape;1393;p65"/>
          <p:cNvSpPr txBox="1"/>
          <p:nvPr/>
        </p:nvSpPr>
        <p:spPr>
          <a:xfrm>
            <a:off x="357727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394" name="Google Shape;1394;p65"/>
          <p:cNvSpPr txBox="1"/>
          <p:nvPr/>
        </p:nvSpPr>
        <p:spPr>
          <a:xfrm>
            <a:off x="48320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395" name="Google Shape;1395;p65"/>
          <p:cNvSpPr txBox="1"/>
          <p:nvPr/>
        </p:nvSpPr>
        <p:spPr>
          <a:xfrm>
            <a:off x="6086775" y="36645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396" name="Google Shape;1396;p65"/>
          <p:cNvSpPr/>
          <p:nvPr/>
        </p:nvSpPr>
        <p:spPr>
          <a:xfrm>
            <a:off x="2424750" y="4191200"/>
            <a:ext cx="469200" cy="46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397" name="Google Shape;1397;p65"/>
          <p:cNvSpPr/>
          <p:nvPr/>
        </p:nvSpPr>
        <p:spPr>
          <a:xfrm>
            <a:off x="2893950" y="4191200"/>
            <a:ext cx="469200" cy="46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398" name="Google Shape;1398;p65"/>
          <p:cNvSpPr txBox="1"/>
          <p:nvPr/>
        </p:nvSpPr>
        <p:spPr>
          <a:xfrm>
            <a:off x="311700" y="1435050"/>
            <a:ext cx="54903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節點4沒有相鄰且沒有被拜訪過的點，不動作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66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廣度優先搜索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BFS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404" name="Google Shape;1404;p66"/>
          <p:cNvSpPr/>
          <p:nvPr/>
        </p:nvSpPr>
        <p:spPr>
          <a:xfrm>
            <a:off x="245520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405" name="Google Shape;1405;p66"/>
          <p:cNvSpPr/>
          <p:nvPr/>
        </p:nvSpPr>
        <p:spPr>
          <a:xfrm>
            <a:off x="370995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406" name="Google Shape;1406;p66"/>
          <p:cNvSpPr/>
          <p:nvPr/>
        </p:nvSpPr>
        <p:spPr>
          <a:xfrm>
            <a:off x="2455200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407" name="Google Shape;1407;p66"/>
          <p:cNvSpPr/>
          <p:nvPr/>
        </p:nvSpPr>
        <p:spPr>
          <a:xfrm>
            <a:off x="3709938" y="3195200"/>
            <a:ext cx="469200" cy="469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408" name="Google Shape;1408;p66"/>
          <p:cNvSpPr/>
          <p:nvPr/>
        </p:nvSpPr>
        <p:spPr>
          <a:xfrm>
            <a:off x="4964700" y="319520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1409" name="Google Shape;1409;p66"/>
          <p:cNvSpPr/>
          <p:nvPr/>
        </p:nvSpPr>
        <p:spPr>
          <a:xfrm>
            <a:off x="496470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410" name="Google Shape;1410;p66"/>
          <p:cNvSpPr/>
          <p:nvPr/>
        </p:nvSpPr>
        <p:spPr>
          <a:xfrm>
            <a:off x="6219450" y="319520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1411" name="Google Shape;1411;p66"/>
          <p:cNvSpPr/>
          <p:nvPr/>
        </p:nvSpPr>
        <p:spPr>
          <a:xfrm>
            <a:off x="6219450" y="203625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1412" name="Google Shape;1412;p66"/>
          <p:cNvCxnSpPr>
            <a:stCxn id="1404" idx="6"/>
            <a:endCxn id="1405" idx="2"/>
          </p:cNvCxnSpPr>
          <p:nvPr/>
        </p:nvCxnSpPr>
        <p:spPr>
          <a:xfrm>
            <a:off x="292440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3" name="Google Shape;1413;p66"/>
          <p:cNvCxnSpPr>
            <a:stCxn id="1405" idx="4"/>
            <a:endCxn id="1407" idx="0"/>
          </p:cNvCxnSpPr>
          <p:nvPr/>
        </p:nvCxnSpPr>
        <p:spPr>
          <a:xfrm>
            <a:off x="394455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4" name="Google Shape;1414;p66"/>
          <p:cNvCxnSpPr>
            <a:stCxn id="1407" idx="2"/>
            <a:endCxn id="1406" idx="6"/>
          </p:cNvCxnSpPr>
          <p:nvPr/>
        </p:nvCxnSpPr>
        <p:spPr>
          <a:xfrm rot="10800000">
            <a:off x="2924538" y="3429800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5" name="Google Shape;1415;p66"/>
          <p:cNvCxnSpPr>
            <a:stCxn id="1405" idx="6"/>
            <a:endCxn id="1409" idx="2"/>
          </p:cNvCxnSpPr>
          <p:nvPr/>
        </p:nvCxnSpPr>
        <p:spPr>
          <a:xfrm>
            <a:off x="41791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6" name="Google Shape;1416;p66"/>
          <p:cNvCxnSpPr>
            <a:stCxn id="1411" idx="2"/>
            <a:endCxn id="1409" idx="6"/>
          </p:cNvCxnSpPr>
          <p:nvPr/>
        </p:nvCxnSpPr>
        <p:spPr>
          <a:xfrm rot="10800000">
            <a:off x="54337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7" name="Google Shape;1417;p66"/>
          <p:cNvCxnSpPr>
            <a:stCxn id="1407" idx="6"/>
            <a:endCxn id="1408" idx="2"/>
          </p:cNvCxnSpPr>
          <p:nvPr/>
        </p:nvCxnSpPr>
        <p:spPr>
          <a:xfrm>
            <a:off x="4179138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8" name="Google Shape;1418;p66"/>
          <p:cNvCxnSpPr>
            <a:stCxn id="1408" idx="6"/>
            <a:endCxn id="1410" idx="2"/>
          </p:cNvCxnSpPr>
          <p:nvPr/>
        </p:nvCxnSpPr>
        <p:spPr>
          <a:xfrm>
            <a:off x="5433900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9" name="Google Shape;1419;p66"/>
          <p:cNvCxnSpPr>
            <a:stCxn id="1410" idx="0"/>
            <a:endCxn id="1411" idx="4"/>
          </p:cNvCxnSpPr>
          <p:nvPr/>
        </p:nvCxnSpPr>
        <p:spPr>
          <a:xfrm rot="10800000">
            <a:off x="6454050" y="250550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0" name="Google Shape;1420;p66"/>
          <p:cNvCxnSpPr>
            <a:stCxn id="1409" idx="4"/>
            <a:endCxn id="1408" idx="0"/>
          </p:cNvCxnSpPr>
          <p:nvPr/>
        </p:nvCxnSpPr>
        <p:spPr>
          <a:xfrm>
            <a:off x="51993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1" name="Google Shape;1421;p66"/>
          <p:cNvCxnSpPr>
            <a:stCxn id="1404" idx="4"/>
            <a:endCxn id="1406" idx="0"/>
          </p:cNvCxnSpPr>
          <p:nvPr/>
        </p:nvCxnSpPr>
        <p:spPr>
          <a:xfrm>
            <a:off x="26898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2" name="Google Shape;1422;p66"/>
          <p:cNvSpPr/>
          <p:nvPr/>
        </p:nvSpPr>
        <p:spPr>
          <a:xfrm>
            <a:off x="2424738" y="4191200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66"/>
          <p:cNvSpPr txBox="1"/>
          <p:nvPr/>
        </p:nvSpPr>
        <p:spPr>
          <a:xfrm>
            <a:off x="1763563" y="4235000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queue</a:t>
            </a:r>
            <a:endParaRPr/>
          </a:p>
        </p:txBody>
      </p:sp>
      <p:sp>
        <p:nvSpPr>
          <p:cNvPr id="1424" name="Google Shape;1424;p66"/>
          <p:cNvSpPr txBox="1"/>
          <p:nvPr/>
        </p:nvSpPr>
        <p:spPr>
          <a:xfrm>
            <a:off x="23224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425" name="Google Shape;1425;p66"/>
          <p:cNvSpPr txBox="1"/>
          <p:nvPr/>
        </p:nvSpPr>
        <p:spPr>
          <a:xfrm>
            <a:off x="357720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426" name="Google Shape;1426;p66"/>
          <p:cNvSpPr txBox="1"/>
          <p:nvPr/>
        </p:nvSpPr>
        <p:spPr>
          <a:xfrm>
            <a:off x="48319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427" name="Google Shape;1427;p66"/>
          <p:cNvSpPr txBox="1"/>
          <p:nvPr/>
        </p:nvSpPr>
        <p:spPr>
          <a:xfrm>
            <a:off x="6086700" y="17443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428" name="Google Shape;1428;p66"/>
          <p:cNvSpPr txBox="1"/>
          <p:nvPr/>
        </p:nvSpPr>
        <p:spPr>
          <a:xfrm>
            <a:off x="23225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429" name="Google Shape;1429;p66"/>
          <p:cNvSpPr txBox="1"/>
          <p:nvPr/>
        </p:nvSpPr>
        <p:spPr>
          <a:xfrm>
            <a:off x="357727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430" name="Google Shape;1430;p66"/>
          <p:cNvSpPr txBox="1"/>
          <p:nvPr/>
        </p:nvSpPr>
        <p:spPr>
          <a:xfrm>
            <a:off x="48320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431" name="Google Shape;1431;p66"/>
          <p:cNvSpPr txBox="1"/>
          <p:nvPr/>
        </p:nvSpPr>
        <p:spPr>
          <a:xfrm>
            <a:off x="6086775" y="36645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432" name="Google Shape;1432;p66"/>
          <p:cNvSpPr/>
          <p:nvPr/>
        </p:nvSpPr>
        <p:spPr>
          <a:xfrm>
            <a:off x="2893950" y="4191200"/>
            <a:ext cx="469200" cy="46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433" name="Google Shape;1433;p66"/>
          <p:cNvSpPr txBox="1"/>
          <p:nvPr/>
        </p:nvSpPr>
        <p:spPr>
          <a:xfrm>
            <a:off x="311700" y="1435050"/>
            <a:ext cx="54903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從queue中取最前面的節點，並pop掉該節點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34" name="Google Shape;1434;p66"/>
          <p:cNvSpPr/>
          <p:nvPr/>
        </p:nvSpPr>
        <p:spPr>
          <a:xfrm>
            <a:off x="2424750" y="4191200"/>
            <a:ext cx="4692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D9D9D9"/>
                </a:solidFill>
              </a:rPr>
              <a:t>2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67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廣度優先搜索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BFS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440" name="Google Shape;1440;p67"/>
          <p:cNvSpPr/>
          <p:nvPr/>
        </p:nvSpPr>
        <p:spPr>
          <a:xfrm>
            <a:off x="245520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441" name="Google Shape;1441;p67"/>
          <p:cNvSpPr/>
          <p:nvPr/>
        </p:nvSpPr>
        <p:spPr>
          <a:xfrm>
            <a:off x="370995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442" name="Google Shape;1442;p67"/>
          <p:cNvSpPr/>
          <p:nvPr/>
        </p:nvSpPr>
        <p:spPr>
          <a:xfrm>
            <a:off x="2455200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443" name="Google Shape;1443;p67"/>
          <p:cNvSpPr/>
          <p:nvPr/>
        </p:nvSpPr>
        <p:spPr>
          <a:xfrm>
            <a:off x="3709938" y="3195200"/>
            <a:ext cx="469200" cy="469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444" name="Google Shape;1444;p67"/>
          <p:cNvSpPr/>
          <p:nvPr/>
        </p:nvSpPr>
        <p:spPr>
          <a:xfrm>
            <a:off x="4964700" y="3195200"/>
            <a:ext cx="469200" cy="469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1445" name="Google Shape;1445;p67"/>
          <p:cNvSpPr/>
          <p:nvPr/>
        </p:nvSpPr>
        <p:spPr>
          <a:xfrm>
            <a:off x="496470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446" name="Google Shape;1446;p67"/>
          <p:cNvSpPr/>
          <p:nvPr/>
        </p:nvSpPr>
        <p:spPr>
          <a:xfrm>
            <a:off x="6219450" y="319520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1447" name="Google Shape;1447;p67"/>
          <p:cNvSpPr/>
          <p:nvPr/>
        </p:nvSpPr>
        <p:spPr>
          <a:xfrm>
            <a:off x="6219450" y="203625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1448" name="Google Shape;1448;p67"/>
          <p:cNvCxnSpPr>
            <a:stCxn id="1440" idx="6"/>
            <a:endCxn id="1441" idx="2"/>
          </p:cNvCxnSpPr>
          <p:nvPr/>
        </p:nvCxnSpPr>
        <p:spPr>
          <a:xfrm>
            <a:off x="292440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9" name="Google Shape;1449;p67"/>
          <p:cNvCxnSpPr>
            <a:stCxn id="1441" idx="4"/>
            <a:endCxn id="1443" idx="0"/>
          </p:cNvCxnSpPr>
          <p:nvPr/>
        </p:nvCxnSpPr>
        <p:spPr>
          <a:xfrm>
            <a:off x="394455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0" name="Google Shape;1450;p67"/>
          <p:cNvCxnSpPr>
            <a:stCxn id="1443" idx="2"/>
            <a:endCxn id="1442" idx="6"/>
          </p:cNvCxnSpPr>
          <p:nvPr/>
        </p:nvCxnSpPr>
        <p:spPr>
          <a:xfrm rot="10800000">
            <a:off x="2924538" y="3429800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1" name="Google Shape;1451;p67"/>
          <p:cNvCxnSpPr>
            <a:stCxn id="1441" idx="6"/>
            <a:endCxn id="1445" idx="2"/>
          </p:cNvCxnSpPr>
          <p:nvPr/>
        </p:nvCxnSpPr>
        <p:spPr>
          <a:xfrm>
            <a:off x="41791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2" name="Google Shape;1452;p67"/>
          <p:cNvCxnSpPr>
            <a:stCxn id="1447" idx="2"/>
            <a:endCxn id="1445" idx="6"/>
          </p:cNvCxnSpPr>
          <p:nvPr/>
        </p:nvCxnSpPr>
        <p:spPr>
          <a:xfrm rot="10800000">
            <a:off x="54337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3" name="Google Shape;1453;p67"/>
          <p:cNvCxnSpPr>
            <a:stCxn id="1443" idx="6"/>
            <a:endCxn id="1444" idx="2"/>
          </p:cNvCxnSpPr>
          <p:nvPr/>
        </p:nvCxnSpPr>
        <p:spPr>
          <a:xfrm>
            <a:off x="4179138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4" name="Google Shape;1454;p67"/>
          <p:cNvCxnSpPr>
            <a:stCxn id="1444" idx="6"/>
            <a:endCxn id="1446" idx="2"/>
          </p:cNvCxnSpPr>
          <p:nvPr/>
        </p:nvCxnSpPr>
        <p:spPr>
          <a:xfrm>
            <a:off x="5433900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5" name="Google Shape;1455;p67"/>
          <p:cNvCxnSpPr>
            <a:stCxn id="1446" idx="0"/>
            <a:endCxn id="1447" idx="4"/>
          </p:cNvCxnSpPr>
          <p:nvPr/>
        </p:nvCxnSpPr>
        <p:spPr>
          <a:xfrm rot="10800000">
            <a:off x="6454050" y="250550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6" name="Google Shape;1456;p67"/>
          <p:cNvCxnSpPr>
            <a:stCxn id="1445" idx="4"/>
            <a:endCxn id="1444" idx="0"/>
          </p:cNvCxnSpPr>
          <p:nvPr/>
        </p:nvCxnSpPr>
        <p:spPr>
          <a:xfrm>
            <a:off x="51993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7" name="Google Shape;1457;p67"/>
          <p:cNvCxnSpPr>
            <a:stCxn id="1440" idx="4"/>
            <a:endCxn id="1442" idx="0"/>
          </p:cNvCxnSpPr>
          <p:nvPr/>
        </p:nvCxnSpPr>
        <p:spPr>
          <a:xfrm>
            <a:off x="26898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8" name="Google Shape;1458;p67"/>
          <p:cNvSpPr/>
          <p:nvPr/>
        </p:nvSpPr>
        <p:spPr>
          <a:xfrm>
            <a:off x="2424738" y="4191200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67"/>
          <p:cNvSpPr txBox="1"/>
          <p:nvPr/>
        </p:nvSpPr>
        <p:spPr>
          <a:xfrm>
            <a:off x="1763563" y="4235000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queue</a:t>
            </a:r>
            <a:endParaRPr/>
          </a:p>
        </p:txBody>
      </p:sp>
      <p:sp>
        <p:nvSpPr>
          <p:cNvPr id="1460" name="Google Shape;1460;p67"/>
          <p:cNvSpPr txBox="1"/>
          <p:nvPr/>
        </p:nvSpPr>
        <p:spPr>
          <a:xfrm>
            <a:off x="23224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461" name="Google Shape;1461;p67"/>
          <p:cNvSpPr txBox="1"/>
          <p:nvPr/>
        </p:nvSpPr>
        <p:spPr>
          <a:xfrm>
            <a:off x="357720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462" name="Google Shape;1462;p67"/>
          <p:cNvSpPr txBox="1"/>
          <p:nvPr/>
        </p:nvSpPr>
        <p:spPr>
          <a:xfrm>
            <a:off x="48319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463" name="Google Shape;1463;p67"/>
          <p:cNvSpPr txBox="1"/>
          <p:nvPr/>
        </p:nvSpPr>
        <p:spPr>
          <a:xfrm>
            <a:off x="6086700" y="17443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464" name="Google Shape;1464;p67"/>
          <p:cNvSpPr txBox="1"/>
          <p:nvPr/>
        </p:nvSpPr>
        <p:spPr>
          <a:xfrm>
            <a:off x="23225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465" name="Google Shape;1465;p67"/>
          <p:cNvSpPr txBox="1"/>
          <p:nvPr/>
        </p:nvSpPr>
        <p:spPr>
          <a:xfrm>
            <a:off x="357727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466" name="Google Shape;1466;p67"/>
          <p:cNvSpPr txBox="1"/>
          <p:nvPr/>
        </p:nvSpPr>
        <p:spPr>
          <a:xfrm>
            <a:off x="48320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1467" name="Google Shape;1467;p67"/>
          <p:cNvSpPr txBox="1"/>
          <p:nvPr/>
        </p:nvSpPr>
        <p:spPr>
          <a:xfrm>
            <a:off x="6086775" y="36645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468" name="Google Shape;1468;p67"/>
          <p:cNvSpPr/>
          <p:nvPr/>
        </p:nvSpPr>
        <p:spPr>
          <a:xfrm>
            <a:off x="2424750" y="4191200"/>
            <a:ext cx="469200" cy="46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469" name="Google Shape;1469;p67"/>
          <p:cNvSpPr txBox="1"/>
          <p:nvPr/>
        </p:nvSpPr>
        <p:spPr>
          <a:xfrm>
            <a:off x="311700" y="1435050"/>
            <a:ext cx="54903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將節點2相鄰且沒有被拜訪過的點丟進queue，並將該level值+1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70" name="Google Shape;1470;p67"/>
          <p:cNvSpPr/>
          <p:nvPr/>
        </p:nvSpPr>
        <p:spPr>
          <a:xfrm>
            <a:off x="2893950" y="4191200"/>
            <a:ext cx="469200" cy="46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68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廣度優先搜索 BFS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476" name="Google Shape;1476;p68"/>
          <p:cNvSpPr/>
          <p:nvPr/>
        </p:nvSpPr>
        <p:spPr>
          <a:xfrm>
            <a:off x="245520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477" name="Google Shape;1477;p68"/>
          <p:cNvSpPr/>
          <p:nvPr/>
        </p:nvSpPr>
        <p:spPr>
          <a:xfrm>
            <a:off x="370995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478" name="Google Shape;1478;p68"/>
          <p:cNvSpPr/>
          <p:nvPr/>
        </p:nvSpPr>
        <p:spPr>
          <a:xfrm>
            <a:off x="2455200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479" name="Google Shape;1479;p68"/>
          <p:cNvSpPr/>
          <p:nvPr/>
        </p:nvSpPr>
        <p:spPr>
          <a:xfrm>
            <a:off x="3709938" y="3195200"/>
            <a:ext cx="469200" cy="469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480" name="Google Shape;1480;p68"/>
          <p:cNvSpPr/>
          <p:nvPr/>
        </p:nvSpPr>
        <p:spPr>
          <a:xfrm>
            <a:off x="4964700" y="3195200"/>
            <a:ext cx="469200" cy="469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1481" name="Google Shape;1481;p68"/>
          <p:cNvSpPr/>
          <p:nvPr/>
        </p:nvSpPr>
        <p:spPr>
          <a:xfrm>
            <a:off x="496470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482" name="Google Shape;1482;p68"/>
          <p:cNvSpPr/>
          <p:nvPr/>
        </p:nvSpPr>
        <p:spPr>
          <a:xfrm>
            <a:off x="6219450" y="319520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1483" name="Google Shape;1483;p68"/>
          <p:cNvSpPr/>
          <p:nvPr/>
        </p:nvSpPr>
        <p:spPr>
          <a:xfrm>
            <a:off x="6219450" y="203625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1484" name="Google Shape;1484;p68"/>
          <p:cNvCxnSpPr>
            <a:stCxn id="1476" idx="6"/>
            <a:endCxn id="1477" idx="2"/>
          </p:cNvCxnSpPr>
          <p:nvPr/>
        </p:nvCxnSpPr>
        <p:spPr>
          <a:xfrm>
            <a:off x="292440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5" name="Google Shape;1485;p68"/>
          <p:cNvCxnSpPr>
            <a:stCxn id="1477" idx="4"/>
            <a:endCxn id="1479" idx="0"/>
          </p:cNvCxnSpPr>
          <p:nvPr/>
        </p:nvCxnSpPr>
        <p:spPr>
          <a:xfrm>
            <a:off x="394455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6" name="Google Shape;1486;p68"/>
          <p:cNvCxnSpPr>
            <a:stCxn id="1479" idx="2"/>
            <a:endCxn id="1478" idx="6"/>
          </p:cNvCxnSpPr>
          <p:nvPr/>
        </p:nvCxnSpPr>
        <p:spPr>
          <a:xfrm rot="10800000">
            <a:off x="2924538" y="3429800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7" name="Google Shape;1487;p68"/>
          <p:cNvCxnSpPr>
            <a:stCxn id="1477" idx="6"/>
            <a:endCxn id="1481" idx="2"/>
          </p:cNvCxnSpPr>
          <p:nvPr/>
        </p:nvCxnSpPr>
        <p:spPr>
          <a:xfrm>
            <a:off x="41791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8" name="Google Shape;1488;p68"/>
          <p:cNvCxnSpPr>
            <a:stCxn id="1483" idx="2"/>
            <a:endCxn id="1481" idx="6"/>
          </p:cNvCxnSpPr>
          <p:nvPr/>
        </p:nvCxnSpPr>
        <p:spPr>
          <a:xfrm rot="10800000">
            <a:off x="54337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9" name="Google Shape;1489;p68"/>
          <p:cNvCxnSpPr>
            <a:stCxn id="1479" idx="6"/>
            <a:endCxn id="1480" idx="2"/>
          </p:cNvCxnSpPr>
          <p:nvPr/>
        </p:nvCxnSpPr>
        <p:spPr>
          <a:xfrm>
            <a:off x="4179138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0" name="Google Shape;1490;p68"/>
          <p:cNvCxnSpPr>
            <a:stCxn id="1480" idx="6"/>
            <a:endCxn id="1482" idx="2"/>
          </p:cNvCxnSpPr>
          <p:nvPr/>
        </p:nvCxnSpPr>
        <p:spPr>
          <a:xfrm>
            <a:off x="5433900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1" name="Google Shape;1491;p68"/>
          <p:cNvCxnSpPr>
            <a:stCxn id="1482" idx="0"/>
            <a:endCxn id="1483" idx="4"/>
          </p:cNvCxnSpPr>
          <p:nvPr/>
        </p:nvCxnSpPr>
        <p:spPr>
          <a:xfrm rot="10800000">
            <a:off x="6454050" y="250550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2" name="Google Shape;1492;p68"/>
          <p:cNvCxnSpPr>
            <a:stCxn id="1481" idx="4"/>
            <a:endCxn id="1480" idx="0"/>
          </p:cNvCxnSpPr>
          <p:nvPr/>
        </p:nvCxnSpPr>
        <p:spPr>
          <a:xfrm>
            <a:off x="51993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3" name="Google Shape;1493;p68"/>
          <p:cNvCxnSpPr>
            <a:stCxn id="1476" idx="4"/>
            <a:endCxn id="1478" idx="0"/>
          </p:cNvCxnSpPr>
          <p:nvPr/>
        </p:nvCxnSpPr>
        <p:spPr>
          <a:xfrm>
            <a:off x="26898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4" name="Google Shape;1494;p68"/>
          <p:cNvSpPr/>
          <p:nvPr/>
        </p:nvSpPr>
        <p:spPr>
          <a:xfrm>
            <a:off x="2424738" y="4191200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68"/>
          <p:cNvSpPr txBox="1"/>
          <p:nvPr/>
        </p:nvSpPr>
        <p:spPr>
          <a:xfrm>
            <a:off x="1763563" y="4235000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queue</a:t>
            </a:r>
            <a:endParaRPr/>
          </a:p>
        </p:txBody>
      </p:sp>
      <p:sp>
        <p:nvSpPr>
          <p:cNvPr id="1496" name="Google Shape;1496;p68"/>
          <p:cNvSpPr txBox="1"/>
          <p:nvPr/>
        </p:nvSpPr>
        <p:spPr>
          <a:xfrm>
            <a:off x="23224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497" name="Google Shape;1497;p68"/>
          <p:cNvSpPr txBox="1"/>
          <p:nvPr/>
        </p:nvSpPr>
        <p:spPr>
          <a:xfrm>
            <a:off x="357720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498" name="Google Shape;1498;p68"/>
          <p:cNvSpPr txBox="1"/>
          <p:nvPr/>
        </p:nvSpPr>
        <p:spPr>
          <a:xfrm>
            <a:off x="48319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499" name="Google Shape;1499;p68"/>
          <p:cNvSpPr txBox="1"/>
          <p:nvPr/>
        </p:nvSpPr>
        <p:spPr>
          <a:xfrm>
            <a:off x="6086700" y="17443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500" name="Google Shape;1500;p68"/>
          <p:cNvSpPr txBox="1"/>
          <p:nvPr/>
        </p:nvSpPr>
        <p:spPr>
          <a:xfrm>
            <a:off x="23225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501" name="Google Shape;1501;p68"/>
          <p:cNvSpPr txBox="1"/>
          <p:nvPr/>
        </p:nvSpPr>
        <p:spPr>
          <a:xfrm>
            <a:off x="357727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502" name="Google Shape;1502;p68"/>
          <p:cNvSpPr txBox="1"/>
          <p:nvPr/>
        </p:nvSpPr>
        <p:spPr>
          <a:xfrm>
            <a:off x="48320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1503" name="Google Shape;1503;p68"/>
          <p:cNvSpPr txBox="1"/>
          <p:nvPr/>
        </p:nvSpPr>
        <p:spPr>
          <a:xfrm>
            <a:off x="6086775" y="36645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504" name="Google Shape;1504;p68"/>
          <p:cNvSpPr/>
          <p:nvPr/>
        </p:nvSpPr>
        <p:spPr>
          <a:xfrm>
            <a:off x="2424750" y="4191200"/>
            <a:ext cx="4692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D9D9D9"/>
                </a:solidFill>
              </a:rPr>
              <a:t>5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505" name="Google Shape;1505;p68"/>
          <p:cNvSpPr txBox="1"/>
          <p:nvPr/>
        </p:nvSpPr>
        <p:spPr>
          <a:xfrm>
            <a:off x="311700" y="1435050"/>
            <a:ext cx="54903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將節點2相鄰且沒有被拜訪過的點丟進queue，並將該level值+1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06" name="Google Shape;1506;p68"/>
          <p:cNvSpPr/>
          <p:nvPr/>
        </p:nvSpPr>
        <p:spPr>
          <a:xfrm>
            <a:off x="2893950" y="4191200"/>
            <a:ext cx="469200" cy="46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69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廣度優先搜索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BFS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512" name="Google Shape;1512;p69"/>
          <p:cNvSpPr/>
          <p:nvPr/>
        </p:nvSpPr>
        <p:spPr>
          <a:xfrm>
            <a:off x="245520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513" name="Google Shape;1513;p69"/>
          <p:cNvSpPr/>
          <p:nvPr/>
        </p:nvSpPr>
        <p:spPr>
          <a:xfrm>
            <a:off x="370995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514" name="Google Shape;1514;p69"/>
          <p:cNvSpPr/>
          <p:nvPr/>
        </p:nvSpPr>
        <p:spPr>
          <a:xfrm>
            <a:off x="2455200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515" name="Google Shape;1515;p69"/>
          <p:cNvSpPr/>
          <p:nvPr/>
        </p:nvSpPr>
        <p:spPr>
          <a:xfrm>
            <a:off x="3709938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516" name="Google Shape;1516;p69"/>
          <p:cNvSpPr/>
          <p:nvPr/>
        </p:nvSpPr>
        <p:spPr>
          <a:xfrm>
            <a:off x="4964700" y="3195200"/>
            <a:ext cx="469200" cy="469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1517" name="Google Shape;1517;p69"/>
          <p:cNvSpPr/>
          <p:nvPr/>
        </p:nvSpPr>
        <p:spPr>
          <a:xfrm>
            <a:off x="496470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518" name="Google Shape;1518;p69"/>
          <p:cNvSpPr/>
          <p:nvPr/>
        </p:nvSpPr>
        <p:spPr>
          <a:xfrm>
            <a:off x="6219450" y="319520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1519" name="Google Shape;1519;p69"/>
          <p:cNvSpPr/>
          <p:nvPr/>
        </p:nvSpPr>
        <p:spPr>
          <a:xfrm>
            <a:off x="6219450" y="203625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1520" name="Google Shape;1520;p69"/>
          <p:cNvCxnSpPr>
            <a:stCxn id="1512" idx="6"/>
            <a:endCxn id="1513" idx="2"/>
          </p:cNvCxnSpPr>
          <p:nvPr/>
        </p:nvCxnSpPr>
        <p:spPr>
          <a:xfrm>
            <a:off x="292440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1" name="Google Shape;1521;p69"/>
          <p:cNvCxnSpPr>
            <a:stCxn id="1513" idx="4"/>
            <a:endCxn id="1515" idx="0"/>
          </p:cNvCxnSpPr>
          <p:nvPr/>
        </p:nvCxnSpPr>
        <p:spPr>
          <a:xfrm>
            <a:off x="394455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2" name="Google Shape;1522;p69"/>
          <p:cNvCxnSpPr>
            <a:stCxn id="1515" idx="2"/>
            <a:endCxn id="1514" idx="6"/>
          </p:cNvCxnSpPr>
          <p:nvPr/>
        </p:nvCxnSpPr>
        <p:spPr>
          <a:xfrm rot="10800000">
            <a:off x="2924538" y="3429800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3" name="Google Shape;1523;p69"/>
          <p:cNvCxnSpPr>
            <a:stCxn id="1513" idx="6"/>
            <a:endCxn id="1517" idx="2"/>
          </p:cNvCxnSpPr>
          <p:nvPr/>
        </p:nvCxnSpPr>
        <p:spPr>
          <a:xfrm>
            <a:off x="41791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4" name="Google Shape;1524;p69"/>
          <p:cNvCxnSpPr>
            <a:stCxn id="1519" idx="2"/>
            <a:endCxn id="1517" idx="6"/>
          </p:cNvCxnSpPr>
          <p:nvPr/>
        </p:nvCxnSpPr>
        <p:spPr>
          <a:xfrm rot="10800000">
            <a:off x="54337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5" name="Google Shape;1525;p69"/>
          <p:cNvCxnSpPr>
            <a:stCxn id="1515" idx="6"/>
            <a:endCxn id="1516" idx="2"/>
          </p:cNvCxnSpPr>
          <p:nvPr/>
        </p:nvCxnSpPr>
        <p:spPr>
          <a:xfrm>
            <a:off x="4179138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6" name="Google Shape;1526;p69"/>
          <p:cNvCxnSpPr>
            <a:stCxn id="1516" idx="6"/>
            <a:endCxn id="1518" idx="2"/>
          </p:cNvCxnSpPr>
          <p:nvPr/>
        </p:nvCxnSpPr>
        <p:spPr>
          <a:xfrm>
            <a:off x="5433900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7" name="Google Shape;1527;p69"/>
          <p:cNvCxnSpPr>
            <a:stCxn id="1518" idx="0"/>
            <a:endCxn id="1519" idx="4"/>
          </p:cNvCxnSpPr>
          <p:nvPr/>
        </p:nvCxnSpPr>
        <p:spPr>
          <a:xfrm rot="10800000">
            <a:off x="6454050" y="250550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8" name="Google Shape;1528;p69"/>
          <p:cNvCxnSpPr>
            <a:stCxn id="1517" idx="4"/>
            <a:endCxn id="1516" idx="0"/>
          </p:cNvCxnSpPr>
          <p:nvPr/>
        </p:nvCxnSpPr>
        <p:spPr>
          <a:xfrm>
            <a:off x="51993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9" name="Google Shape;1529;p69"/>
          <p:cNvCxnSpPr>
            <a:stCxn id="1512" idx="4"/>
            <a:endCxn id="1514" idx="0"/>
          </p:cNvCxnSpPr>
          <p:nvPr/>
        </p:nvCxnSpPr>
        <p:spPr>
          <a:xfrm>
            <a:off x="26898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0" name="Google Shape;1530;p69"/>
          <p:cNvSpPr/>
          <p:nvPr/>
        </p:nvSpPr>
        <p:spPr>
          <a:xfrm>
            <a:off x="2424738" y="4191200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69"/>
          <p:cNvSpPr txBox="1"/>
          <p:nvPr/>
        </p:nvSpPr>
        <p:spPr>
          <a:xfrm>
            <a:off x="1763563" y="4235000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queue</a:t>
            </a:r>
            <a:endParaRPr/>
          </a:p>
        </p:txBody>
      </p:sp>
      <p:sp>
        <p:nvSpPr>
          <p:cNvPr id="1532" name="Google Shape;1532;p69"/>
          <p:cNvSpPr txBox="1"/>
          <p:nvPr/>
        </p:nvSpPr>
        <p:spPr>
          <a:xfrm>
            <a:off x="23224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533" name="Google Shape;1533;p69"/>
          <p:cNvSpPr txBox="1"/>
          <p:nvPr/>
        </p:nvSpPr>
        <p:spPr>
          <a:xfrm>
            <a:off x="357720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534" name="Google Shape;1534;p69"/>
          <p:cNvSpPr txBox="1"/>
          <p:nvPr/>
        </p:nvSpPr>
        <p:spPr>
          <a:xfrm>
            <a:off x="48319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535" name="Google Shape;1535;p69"/>
          <p:cNvSpPr txBox="1"/>
          <p:nvPr/>
        </p:nvSpPr>
        <p:spPr>
          <a:xfrm>
            <a:off x="6086700" y="17443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536" name="Google Shape;1536;p69"/>
          <p:cNvSpPr txBox="1"/>
          <p:nvPr/>
        </p:nvSpPr>
        <p:spPr>
          <a:xfrm>
            <a:off x="23225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537" name="Google Shape;1537;p69"/>
          <p:cNvSpPr txBox="1"/>
          <p:nvPr/>
        </p:nvSpPr>
        <p:spPr>
          <a:xfrm>
            <a:off x="357727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538" name="Google Shape;1538;p69"/>
          <p:cNvSpPr txBox="1"/>
          <p:nvPr/>
        </p:nvSpPr>
        <p:spPr>
          <a:xfrm>
            <a:off x="48320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1539" name="Google Shape;1539;p69"/>
          <p:cNvSpPr txBox="1"/>
          <p:nvPr/>
        </p:nvSpPr>
        <p:spPr>
          <a:xfrm>
            <a:off x="6086775" y="36645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540" name="Google Shape;1540;p69"/>
          <p:cNvSpPr/>
          <p:nvPr/>
        </p:nvSpPr>
        <p:spPr>
          <a:xfrm>
            <a:off x="2893950" y="4191200"/>
            <a:ext cx="469200" cy="46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1541" name="Google Shape;1541;p69"/>
          <p:cNvSpPr txBox="1"/>
          <p:nvPr/>
        </p:nvSpPr>
        <p:spPr>
          <a:xfrm>
            <a:off x="311700" y="1435050"/>
            <a:ext cx="54903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從queue中取最前面的節點，並pop掉該節點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42" name="Google Shape;1542;p69"/>
          <p:cNvSpPr/>
          <p:nvPr/>
        </p:nvSpPr>
        <p:spPr>
          <a:xfrm>
            <a:off x="2424750" y="4191200"/>
            <a:ext cx="4692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D9D9D9"/>
                </a:solidFill>
              </a:rPr>
              <a:t>5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70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廣度優先搜索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BFS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548" name="Google Shape;1548;p70"/>
          <p:cNvSpPr/>
          <p:nvPr/>
        </p:nvSpPr>
        <p:spPr>
          <a:xfrm>
            <a:off x="245520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549" name="Google Shape;1549;p70"/>
          <p:cNvSpPr/>
          <p:nvPr/>
        </p:nvSpPr>
        <p:spPr>
          <a:xfrm>
            <a:off x="370995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550" name="Google Shape;1550;p70"/>
          <p:cNvSpPr/>
          <p:nvPr/>
        </p:nvSpPr>
        <p:spPr>
          <a:xfrm>
            <a:off x="2455200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551" name="Google Shape;1551;p70"/>
          <p:cNvSpPr/>
          <p:nvPr/>
        </p:nvSpPr>
        <p:spPr>
          <a:xfrm>
            <a:off x="3709938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552" name="Google Shape;1552;p70"/>
          <p:cNvSpPr/>
          <p:nvPr/>
        </p:nvSpPr>
        <p:spPr>
          <a:xfrm>
            <a:off x="4964700" y="3195200"/>
            <a:ext cx="469200" cy="469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1553" name="Google Shape;1553;p70"/>
          <p:cNvSpPr/>
          <p:nvPr/>
        </p:nvSpPr>
        <p:spPr>
          <a:xfrm>
            <a:off x="496470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554" name="Google Shape;1554;p70"/>
          <p:cNvSpPr/>
          <p:nvPr/>
        </p:nvSpPr>
        <p:spPr>
          <a:xfrm>
            <a:off x="6219450" y="319520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1555" name="Google Shape;1555;p70"/>
          <p:cNvSpPr/>
          <p:nvPr/>
        </p:nvSpPr>
        <p:spPr>
          <a:xfrm>
            <a:off x="6219450" y="203625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1556" name="Google Shape;1556;p70"/>
          <p:cNvCxnSpPr>
            <a:stCxn id="1548" idx="6"/>
            <a:endCxn id="1549" idx="2"/>
          </p:cNvCxnSpPr>
          <p:nvPr/>
        </p:nvCxnSpPr>
        <p:spPr>
          <a:xfrm>
            <a:off x="292440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7" name="Google Shape;1557;p70"/>
          <p:cNvCxnSpPr>
            <a:stCxn id="1549" idx="4"/>
            <a:endCxn id="1551" idx="0"/>
          </p:cNvCxnSpPr>
          <p:nvPr/>
        </p:nvCxnSpPr>
        <p:spPr>
          <a:xfrm>
            <a:off x="394455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8" name="Google Shape;1558;p70"/>
          <p:cNvCxnSpPr>
            <a:stCxn id="1551" idx="2"/>
            <a:endCxn id="1550" idx="6"/>
          </p:cNvCxnSpPr>
          <p:nvPr/>
        </p:nvCxnSpPr>
        <p:spPr>
          <a:xfrm rot="10800000">
            <a:off x="2924538" y="3429800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9" name="Google Shape;1559;p70"/>
          <p:cNvCxnSpPr>
            <a:stCxn id="1549" idx="6"/>
            <a:endCxn id="1553" idx="2"/>
          </p:cNvCxnSpPr>
          <p:nvPr/>
        </p:nvCxnSpPr>
        <p:spPr>
          <a:xfrm>
            <a:off x="41791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0" name="Google Shape;1560;p70"/>
          <p:cNvCxnSpPr>
            <a:stCxn id="1555" idx="2"/>
            <a:endCxn id="1553" idx="6"/>
          </p:cNvCxnSpPr>
          <p:nvPr/>
        </p:nvCxnSpPr>
        <p:spPr>
          <a:xfrm rot="10800000">
            <a:off x="54337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1" name="Google Shape;1561;p70"/>
          <p:cNvCxnSpPr>
            <a:stCxn id="1551" idx="6"/>
            <a:endCxn id="1552" idx="2"/>
          </p:cNvCxnSpPr>
          <p:nvPr/>
        </p:nvCxnSpPr>
        <p:spPr>
          <a:xfrm>
            <a:off x="4179138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2" name="Google Shape;1562;p70"/>
          <p:cNvCxnSpPr>
            <a:stCxn id="1552" idx="6"/>
            <a:endCxn id="1554" idx="2"/>
          </p:cNvCxnSpPr>
          <p:nvPr/>
        </p:nvCxnSpPr>
        <p:spPr>
          <a:xfrm>
            <a:off x="5433900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3" name="Google Shape;1563;p70"/>
          <p:cNvCxnSpPr>
            <a:stCxn id="1554" idx="0"/>
            <a:endCxn id="1555" idx="4"/>
          </p:cNvCxnSpPr>
          <p:nvPr/>
        </p:nvCxnSpPr>
        <p:spPr>
          <a:xfrm rot="10800000">
            <a:off x="6454050" y="250550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4" name="Google Shape;1564;p70"/>
          <p:cNvCxnSpPr>
            <a:stCxn id="1553" idx="4"/>
            <a:endCxn id="1552" idx="0"/>
          </p:cNvCxnSpPr>
          <p:nvPr/>
        </p:nvCxnSpPr>
        <p:spPr>
          <a:xfrm>
            <a:off x="51993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5" name="Google Shape;1565;p70"/>
          <p:cNvCxnSpPr>
            <a:stCxn id="1548" idx="4"/>
            <a:endCxn id="1550" idx="0"/>
          </p:cNvCxnSpPr>
          <p:nvPr/>
        </p:nvCxnSpPr>
        <p:spPr>
          <a:xfrm>
            <a:off x="26898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6" name="Google Shape;1566;p70"/>
          <p:cNvSpPr/>
          <p:nvPr/>
        </p:nvSpPr>
        <p:spPr>
          <a:xfrm>
            <a:off x="2424738" y="4191200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70"/>
          <p:cNvSpPr txBox="1"/>
          <p:nvPr/>
        </p:nvSpPr>
        <p:spPr>
          <a:xfrm>
            <a:off x="1763563" y="4235000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queue</a:t>
            </a:r>
            <a:endParaRPr/>
          </a:p>
        </p:txBody>
      </p:sp>
      <p:sp>
        <p:nvSpPr>
          <p:cNvPr id="1568" name="Google Shape;1568;p70"/>
          <p:cNvSpPr txBox="1"/>
          <p:nvPr/>
        </p:nvSpPr>
        <p:spPr>
          <a:xfrm>
            <a:off x="23224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569" name="Google Shape;1569;p70"/>
          <p:cNvSpPr txBox="1"/>
          <p:nvPr/>
        </p:nvSpPr>
        <p:spPr>
          <a:xfrm>
            <a:off x="357720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570" name="Google Shape;1570;p70"/>
          <p:cNvSpPr txBox="1"/>
          <p:nvPr/>
        </p:nvSpPr>
        <p:spPr>
          <a:xfrm>
            <a:off x="48319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571" name="Google Shape;1571;p70"/>
          <p:cNvSpPr txBox="1"/>
          <p:nvPr/>
        </p:nvSpPr>
        <p:spPr>
          <a:xfrm>
            <a:off x="6086700" y="17443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572" name="Google Shape;1572;p70"/>
          <p:cNvSpPr txBox="1"/>
          <p:nvPr/>
        </p:nvSpPr>
        <p:spPr>
          <a:xfrm>
            <a:off x="23225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573" name="Google Shape;1573;p70"/>
          <p:cNvSpPr txBox="1"/>
          <p:nvPr/>
        </p:nvSpPr>
        <p:spPr>
          <a:xfrm>
            <a:off x="357727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574" name="Google Shape;1574;p70"/>
          <p:cNvSpPr txBox="1"/>
          <p:nvPr/>
        </p:nvSpPr>
        <p:spPr>
          <a:xfrm>
            <a:off x="48320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1575" name="Google Shape;1575;p70"/>
          <p:cNvSpPr txBox="1"/>
          <p:nvPr/>
        </p:nvSpPr>
        <p:spPr>
          <a:xfrm>
            <a:off x="6086775" y="36645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576" name="Google Shape;1576;p70"/>
          <p:cNvSpPr/>
          <p:nvPr/>
        </p:nvSpPr>
        <p:spPr>
          <a:xfrm>
            <a:off x="2424750" y="4191200"/>
            <a:ext cx="469200" cy="46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1577" name="Google Shape;1577;p70"/>
          <p:cNvSpPr txBox="1"/>
          <p:nvPr/>
        </p:nvSpPr>
        <p:spPr>
          <a:xfrm>
            <a:off x="311700" y="1435050"/>
            <a:ext cx="54903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節點5沒有相鄰且沒有被拜訪過的點，不動作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71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廣度優先搜索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BFS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583" name="Google Shape;1583;p71"/>
          <p:cNvSpPr/>
          <p:nvPr/>
        </p:nvSpPr>
        <p:spPr>
          <a:xfrm>
            <a:off x="245520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584" name="Google Shape;1584;p71"/>
          <p:cNvSpPr/>
          <p:nvPr/>
        </p:nvSpPr>
        <p:spPr>
          <a:xfrm>
            <a:off x="370995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585" name="Google Shape;1585;p71"/>
          <p:cNvSpPr/>
          <p:nvPr/>
        </p:nvSpPr>
        <p:spPr>
          <a:xfrm>
            <a:off x="2455200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586" name="Google Shape;1586;p71"/>
          <p:cNvSpPr/>
          <p:nvPr/>
        </p:nvSpPr>
        <p:spPr>
          <a:xfrm>
            <a:off x="3709938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587" name="Google Shape;1587;p71"/>
          <p:cNvSpPr/>
          <p:nvPr/>
        </p:nvSpPr>
        <p:spPr>
          <a:xfrm>
            <a:off x="4964700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1588" name="Google Shape;1588;p71"/>
          <p:cNvSpPr/>
          <p:nvPr/>
        </p:nvSpPr>
        <p:spPr>
          <a:xfrm>
            <a:off x="496470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589" name="Google Shape;1589;p71"/>
          <p:cNvSpPr/>
          <p:nvPr/>
        </p:nvSpPr>
        <p:spPr>
          <a:xfrm>
            <a:off x="6219450" y="319520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1590" name="Google Shape;1590;p71"/>
          <p:cNvSpPr/>
          <p:nvPr/>
        </p:nvSpPr>
        <p:spPr>
          <a:xfrm>
            <a:off x="6219450" y="203625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1591" name="Google Shape;1591;p71"/>
          <p:cNvCxnSpPr>
            <a:stCxn id="1583" idx="6"/>
            <a:endCxn id="1584" idx="2"/>
          </p:cNvCxnSpPr>
          <p:nvPr/>
        </p:nvCxnSpPr>
        <p:spPr>
          <a:xfrm>
            <a:off x="292440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2" name="Google Shape;1592;p71"/>
          <p:cNvCxnSpPr>
            <a:stCxn id="1584" idx="4"/>
            <a:endCxn id="1586" idx="0"/>
          </p:cNvCxnSpPr>
          <p:nvPr/>
        </p:nvCxnSpPr>
        <p:spPr>
          <a:xfrm>
            <a:off x="394455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3" name="Google Shape;1593;p71"/>
          <p:cNvCxnSpPr>
            <a:stCxn id="1586" idx="2"/>
            <a:endCxn id="1585" idx="6"/>
          </p:cNvCxnSpPr>
          <p:nvPr/>
        </p:nvCxnSpPr>
        <p:spPr>
          <a:xfrm rot="10800000">
            <a:off x="2924538" y="3429800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4" name="Google Shape;1594;p71"/>
          <p:cNvCxnSpPr>
            <a:stCxn id="1584" idx="6"/>
            <a:endCxn id="1588" idx="2"/>
          </p:cNvCxnSpPr>
          <p:nvPr/>
        </p:nvCxnSpPr>
        <p:spPr>
          <a:xfrm>
            <a:off x="41791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5" name="Google Shape;1595;p71"/>
          <p:cNvCxnSpPr>
            <a:stCxn id="1590" idx="2"/>
            <a:endCxn id="1588" idx="6"/>
          </p:cNvCxnSpPr>
          <p:nvPr/>
        </p:nvCxnSpPr>
        <p:spPr>
          <a:xfrm rot="10800000">
            <a:off x="54337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6" name="Google Shape;1596;p71"/>
          <p:cNvCxnSpPr>
            <a:stCxn id="1586" idx="6"/>
            <a:endCxn id="1587" idx="2"/>
          </p:cNvCxnSpPr>
          <p:nvPr/>
        </p:nvCxnSpPr>
        <p:spPr>
          <a:xfrm>
            <a:off x="4179138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7" name="Google Shape;1597;p71"/>
          <p:cNvCxnSpPr>
            <a:stCxn id="1587" idx="6"/>
            <a:endCxn id="1589" idx="2"/>
          </p:cNvCxnSpPr>
          <p:nvPr/>
        </p:nvCxnSpPr>
        <p:spPr>
          <a:xfrm>
            <a:off x="5433900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8" name="Google Shape;1598;p71"/>
          <p:cNvCxnSpPr>
            <a:stCxn id="1589" idx="0"/>
            <a:endCxn id="1590" idx="4"/>
          </p:cNvCxnSpPr>
          <p:nvPr/>
        </p:nvCxnSpPr>
        <p:spPr>
          <a:xfrm rot="10800000">
            <a:off x="6454050" y="250550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9" name="Google Shape;1599;p71"/>
          <p:cNvCxnSpPr>
            <a:stCxn id="1588" idx="4"/>
            <a:endCxn id="1587" idx="0"/>
          </p:cNvCxnSpPr>
          <p:nvPr/>
        </p:nvCxnSpPr>
        <p:spPr>
          <a:xfrm>
            <a:off x="51993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0" name="Google Shape;1600;p71"/>
          <p:cNvCxnSpPr>
            <a:stCxn id="1583" idx="4"/>
            <a:endCxn id="1585" idx="0"/>
          </p:cNvCxnSpPr>
          <p:nvPr/>
        </p:nvCxnSpPr>
        <p:spPr>
          <a:xfrm>
            <a:off x="26898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1" name="Google Shape;1601;p71"/>
          <p:cNvSpPr/>
          <p:nvPr/>
        </p:nvSpPr>
        <p:spPr>
          <a:xfrm>
            <a:off x="2424738" y="4191200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71"/>
          <p:cNvSpPr txBox="1"/>
          <p:nvPr/>
        </p:nvSpPr>
        <p:spPr>
          <a:xfrm>
            <a:off x="1763563" y="4235000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queue</a:t>
            </a:r>
            <a:endParaRPr/>
          </a:p>
        </p:txBody>
      </p:sp>
      <p:sp>
        <p:nvSpPr>
          <p:cNvPr id="1603" name="Google Shape;1603;p71"/>
          <p:cNvSpPr txBox="1"/>
          <p:nvPr/>
        </p:nvSpPr>
        <p:spPr>
          <a:xfrm>
            <a:off x="23224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604" name="Google Shape;1604;p71"/>
          <p:cNvSpPr txBox="1"/>
          <p:nvPr/>
        </p:nvSpPr>
        <p:spPr>
          <a:xfrm>
            <a:off x="357720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605" name="Google Shape;1605;p71"/>
          <p:cNvSpPr txBox="1"/>
          <p:nvPr/>
        </p:nvSpPr>
        <p:spPr>
          <a:xfrm>
            <a:off x="48319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606" name="Google Shape;1606;p71"/>
          <p:cNvSpPr txBox="1"/>
          <p:nvPr/>
        </p:nvSpPr>
        <p:spPr>
          <a:xfrm>
            <a:off x="6086700" y="17443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607" name="Google Shape;1607;p71"/>
          <p:cNvSpPr txBox="1"/>
          <p:nvPr/>
        </p:nvSpPr>
        <p:spPr>
          <a:xfrm>
            <a:off x="23225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608" name="Google Shape;1608;p71"/>
          <p:cNvSpPr txBox="1"/>
          <p:nvPr/>
        </p:nvSpPr>
        <p:spPr>
          <a:xfrm>
            <a:off x="357727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609" name="Google Shape;1609;p71"/>
          <p:cNvSpPr txBox="1"/>
          <p:nvPr/>
        </p:nvSpPr>
        <p:spPr>
          <a:xfrm>
            <a:off x="48320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1610" name="Google Shape;1610;p71"/>
          <p:cNvSpPr txBox="1"/>
          <p:nvPr/>
        </p:nvSpPr>
        <p:spPr>
          <a:xfrm>
            <a:off x="6086775" y="36645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611" name="Google Shape;1611;p71"/>
          <p:cNvSpPr txBox="1"/>
          <p:nvPr/>
        </p:nvSpPr>
        <p:spPr>
          <a:xfrm>
            <a:off x="311700" y="1435050"/>
            <a:ext cx="54903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從queue中取最前面的節點，並pop掉該節點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12" name="Google Shape;1612;p71"/>
          <p:cNvSpPr/>
          <p:nvPr/>
        </p:nvSpPr>
        <p:spPr>
          <a:xfrm>
            <a:off x="2424750" y="4191200"/>
            <a:ext cx="4692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D9D9D9"/>
                </a:solidFill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點 Node(Vertex)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點上有數字，稱為點權重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3850450" y="2634525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4999825" y="2545500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4975825" y="3611400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6225725" y="2986800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6225725" y="4090200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7282325" y="3538500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18"/>
          <p:cNvCxnSpPr>
            <a:stCxn id="116" idx="6"/>
            <a:endCxn id="117" idx="2"/>
          </p:cNvCxnSpPr>
          <p:nvPr/>
        </p:nvCxnSpPr>
        <p:spPr>
          <a:xfrm flipH="1" rot="10800000">
            <a:off x="4329250" y="2784825"/>
            <a:ext cx="670500" cy="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8"/>
          <p:cNvCxnSpPr>
            <a:stCxn id="117" idx="4"/>
            <a:endCxn id="118" idx="0"/>
          </p:cNvCxnSpPr>
          <p:nvPr/>
        </p:nvCxnSpPr>
        <p:spPr>
          <a:xfrm flipH="1">
            <a:off x="5215225" y="3024300"/>
            <a:ext cx="24000" cy="5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8"/>
          <p:cNvCxnSpPr>
            <a:stCxn id="117" idx="6"/>
            <a:endCxn id="119" idx="1"/>
          </p:cNvCxnSpPr>
          <p:nvPr/>
        </p:nvCxnSpPr>
        <p:spPr>
          <a:xfrm>
            <a:off x="5478625" y="2784900"/>
            <a:ext cx="817200" cy="2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8"/>
          <p:cNvCxnSpPr>
            <a:stCxn id="118" idx="7"/>
            <a:endCxn id="119" idx="2"/>
          </p:cNvCxnSpPr>
          <p:nvPr/>
        </p:nvCxnSpPr>
        <p:spPr>
          <a:xfrm flipH="1" rot="10800000">
            <a:off x="5384506" y="3226119"/>
            <a:ext cx="841200" cy="4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8"/>
          <p:cNvCxnSpPr>
            <a:stCxn id="119" idx="6"/>
            <a:endCxn id="121" idx="1"/>
          </p:cNvCxnSpPr>
          <p:nvPr/>
        </p:nvCxnSpPr>
        <p:spPr>
          <a:xfrm>
            <a:off x="6704525" y="3226200"/>
            <a:ext cx="648000" cy="3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>
            <a:stCxn id="119" idx="4"/>
            <a:endCxn id="120" idx="0"/>
          </p:cNvCxnSpPr>
          <p:nvPr/>
        </p:nvCxnSpPr>
        <p:spPr>
          <a:xfrm>
            <a:off x="6465125" y="3465600"/>
            <a:ext cx="0" cy="6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8"/>
          <p:cNvCxnSpPr>
            <a:endCxn id="120" idx="2"/>
          </p:cNvCxnSpPr>
          <p:nvPr/>
        </p:nvCxnSpPr>
        <p:spPr>
          <a:xfrm>
            <a:off x="5421425" y="4011300"/>
            <a:ext cx="804300" cy="3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8"/>
          <p:cNvSpPr txBox="1"/>
          <p:nvPr/>
        </p:nvSpPr>
        <p:spPr>
          <a:xfrm>
            <a:off x="3874300" y="2332625"/>
            <a:ext cx="431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5023675" y="2252025"/>
            <a:ext cx="431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4784125" y="3372675"/>
            <a:ext cx="431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6249575" y="2682675"/>
            <a:ext cx="431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6034025" y="3896675"/>
            <a:ext cx="431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7306175" y="3226200"/>
            <a:ext cx="431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72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廣度優先搜索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BFS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618" name="Google Shape;1618;p72"/>
          <p:cNvSpPr/>
          <p:nvPr/>
        </p:nvSpPr>
        <p:spPr>
          <a:xfrm>
            <a:off x="245520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619" name="Google Shape;1619;p72"/>
          <p:cNvSpPr/>
          <p:nvPr/>
        </p:nvSpPr>
        <p:spPr>
          <a:xfrm>
            <a:off x="370995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620" name="Google Shape;1620;p72"/>
          <p:cNvSpPr/>
          <p:nvPr/>
        </p:nvSpPr>
        <p:spPr>
          <a:xfrm>
            <a:off x="2455200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621" name="Google Shape;1621;p72"/>
          <p:cNvSpPr/>
          <p:nvPr/>
        </p:nvSpPr>
        <p:spPr>
          <a:xfrm>
            <a:off x="3709938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622" name="Google Shape;1622;p72"/>
          <p:cNvSpPr/>
          <p:nvPr/>
        </p:nvSpPr>
        <p:spPr>
          <a:xfrm>
            <a:off x="4964700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1623" name="Google Shape;1623;p72"/>
          <p:cNvSpPr/>
          <p:nvPr/>
        </p:nvSpPr>
        <p:spPr>
          <a:xfrm>
            <a:off x="496470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624" name="Google Shape;1624;p72"/>
          <p:cNvSpPr/>
          <p:nvPr/>
        </p:nvSpPr>
        <p:spPr>
          <a:xfrm>
            <a:off x="6219450" y="3195200"/>
            <a:ext cx="469200" cy="469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1625" name="Google Shape;1625;p72"/>
          <p:cNvSpPr/>
          <p:nvPr/>
        </p:nvSpPr>
        <p:spPr>
          <a:xfrm>
            <a:off x="6219450" y="203625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1626" name="Google Shape;1626;p72"/>
          <p:cNvCxnSpPr>
            <a:stCxn id="1618" idx="6"/>
            <a:endCxn id="1619" idx="2"/>
          </p:cNvCxnSpPr>
          <p:nvPr/>
        </p:nvCxnSpPr>
        <p:spPr>
          <a:xfrm>
            <a:off x="292440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7" name="Google Shape;1627;p72"/>
          <p:cNvCxnSpPr>
            <a:stCxn id="1619" idx="4"/>
            <a:endCxn id="1621" idx="0"/>
          </p:cNvCxnSpPr>
          <p:nvPr/>
        </p:nvCxnSpPr>
        <p:spPr>
          <a:xfrm>
            <a:off x="394455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8" name="Google Shape;1628;p72"/>
          <p:cNvCxnSpPr>
            <a:stCxn id="1621" idx="2"/>
            <a:endCxn id="1620" idx="6"/>
          </p:cNvCxnSpPr>
          <p:nvPr/>
        </p:nvCxnSpPr>
        <p:spPr>
          <a:xfrm rot="10800000">
            <a:off x="2924538" y="3429800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9" name="Google Shape;1629;p72"/>
          <p:cNvCxnSpPr>
            <a:stCxn id="1619" idx="6"/>
            <a:endCxn id="1623" idx="2"/>
          </p:cNvCxnSpPr>
          <p:nvPr/>
        </p:nvCxnSpPr>
        <p:spPr>
          <a:xfrm>
            <a:off x="41791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0" name="Google Shape;1630;p72"/>
          <p:cNvCxnSpPr>
            <a:stCxn id="1625" idx="2"/>
            <a:endCxn id="1623" idx="6"/>
          </p:cNvCxnSpPr>
          <p:nvPr/>
        </p:nvCxnSpPr>
        <p:spPr>
          <a:xfrm rot="10800000">
            <a:off x="54337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1" name="Google Shape;1631;p72"/>
          <p:cNvCxnSpPr>
            <a:stCxn id="1621" idx="6"/>
            <a:endCxn id="1622" idx="2"/>
          </p:cNvCxnSpPr>
          <p:nvPr/>
        </p:nvCxnSpPr>
        <p:spPr>
          <a:xfrm>
            <a:off x="4179138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2" name="Google Shape;1632;p72"/>
          <p:cNvCxnSpPr>
            <a:stCxn id="1622" idx="6"/>
            <a:endCxn id="1624" idx="2"/>
          </p:cNvCxnSpPr>
          <p:nvPr/>
        </p:nvCxnSpPr>
        <p:spPr>
          <a:xfrm>
            <a:off x="5433900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3" name="Google Shape;1633;p72"/>
          <p:cNvCxnSpPr>
            <a:stCxn id="1624" idx="0"/>
            <a:endCxn id="1625" idx="4"/>
          </p:cNvCxnSpPr>
          <p:nvPr/>
        </p:nvCxnSpPr>
        <p:spPr>
          <a:xfrm rot="10800000">
            <a:off x="6454050" y="250550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4" name="Google Shape;1634;p72"/>
          <p:cNvCxnSpPr>
            <a:stCxn id="1623" idx="4"/>
            <a:endCxn id="1622" idx="0"/>
          </p:cNvCxnSpPr>
          <p:nvPr/>
        </p:nvCxnSpPr>
        <p:spPr>
          <a:xfrm>
            <a:off x="51993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5" name="Google Shape;1635;p72"/>
          <p:cNvCxnSpPr>
            <a:stCxn id="1618" idx="4"/>
            <a:endCxn id="1620" idx="0"/>
          </p:cNvCxnSpPr>
          <p:nvPr/>
        </p:nvCxnSpPr>
        <p:spPr>
          <a:xfrm>
            <a:off x="26898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6" name="Google Shape;1636;p72"/>
          <p:cNvSpPr/>
          <p:nvPr/>
        </p:nvSpPr>
        <p:spPr>
          <a:xfrm>
            <a:off x="2424738" y="4191200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72"/>
          <p:cNvSpPr txBox="1"/>
          <p:nvPr/>
        </p:nvSpPr>
        <p:spPr>
          <a:xfrm>
            <a:off x="1763563" y="4235000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queue</a:t>
            </a:r>
            <a:endParaRPr/>
          </a:p>
        </p:txBody>
      </p:sp>
      <p:sp>
        <p:nvSpPr>
          <p:cNvPr id="1638" name="Google Shape;1638;p72"/>
          <p:cNvSpPr txBox="1"/>
          <p:nvPr/>
        </p:nvSpPr>
        <p:spPr>
          <a:xfrm>
            <a:off x="23224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639" name="Google Shape;1639;p72"/>
          <p:cNvSpPr txBox="1"/>
          <p:nvPr/>
        </p:nvSpPr>
        <p:spPr>
          <a:xfrm>
            <a:off x="357720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640" name="Google Shape;1640;p72"/>
          <p:cNvSpPr txBox="1"/>
          <p:nvPr/>
        </p:nvSpPr>
        <p:spPr>
          <a:xfrm>
            <a:off x="48319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641" name="Google Shape;1641;p72"/>
          <p:cNvSpPr txBox="1"/>
          <p:nvPr/>
        </p:nvSpPr>
        <p:spPr>
          <a:xfrm>
            <a:off x="6086700" y="17443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642" name="Google Shape;1642;p72"/>
          <p:cNvSpPr txBox="1"/>
          <p:nvPr/>
        </p:nvSpPr>
        <p:spPr>
          <a:xfrm>
            <a:off x="23225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643" name="Google Shape;1643;p72"/>
          <p:cNvSpPr txBox="1"/>
          <p:nvPr/>
        </p:nvSpPr>
        <p:spPr>
          <a:xfrm>
            <a:off x="357727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644" name="Google Shape;1644;p72"/>
          <p:cNvSpPr txBox="1"/>
          <p:nvPr/>
        </p:nvSpPr>
        <p:spPr>
          <a:xfrm>
            <a:off x="48320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1645" name="Google Shape;1645;p72"/>
          <p:cNvSpPr txBox="1"/>
          <p:nvPr/>
        </p:nvSpPr>
        <p:spPr>
          <a:xfrm>
            <a:off x="6086775" y="36645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646" name="Google Shape;1646;p72"/>
          <p:cNvSpPr txBox="1"/>
          <p:nvPr/>
        </p:nvSpPr>
        <p:spPr>
          <a:xfrm>
            <a:off x="311700" y="1435050"/>
            <a:ext cx="54903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將節點6相鄰且沒有被拜訪過的點丟進queue，並將該level值+1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47" name="Google Shape;1647;p72"/>
          <p:cNvSpPr/>
          <p:nvPr/>
        </p:nvSpPr>
        <p:spPr>
          <a:xfrm>
            <a:off x="2424750" y="4191200"/>
            <a:ext cx="469200" cy="46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73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廣度優先搜索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BFS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653" name="Google Shape;1653;p73"/>
          <p:cNvSpPr/>
          <p:nvPr/>
        </p:nvSpPr>
        <p:spPr>
          <a:xfrm>
            <a:off x="245520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654" name="Google Shape;1654;p73"/>
          <p:cNvSpPr/>
          <p:nvPr/>
        </p:nvSpPr>
        <p:spPr>
          <a:xfrm>
            <a:off x="370995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655" name="Google Shape;1655;p73"/>
          <p:cNvSpPr/>
          <p:nvPr/>
        </p:nvSpPr>
        <p:spPr>
          <a:xfrm>
            <a:off x="2455200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656" name="Google Shape;1656;p73"/>
          <p:cNvSpPr/>
          <p:nvPr/>
        </p:nvSpPr>
        <p:spPr>
          <a:xfrm>
            <a:off x="3709938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657" name="Google Shape;1657;p73"/>
          <p:cNvSpPr/>
          <p:nvPr/>
        </p:nvSpPr>
        <p:spPr>
          <a:xfrm>
            <a:off x="4964700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1658" name="Google Shape;1658;p73"/>
          <p:cNvSpPr/>
          <p:nvPr/>
        </p:nvSpPr>
        <p:spPr>
          <a:xfrm>
            <a:off x="496470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659" name="Google Shape;1659;p73"/>
          <p:cNvSpPr/>
          <p:nvPr/>
        </p:nvSpPr>
        <p:spPr>
          <a:xfrm>
            <a:off x="6219450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1660" name="Google Shape;1660;p73"/>
          <p:cNvSpPr/>
          <p:nvPr/>
        </p:nvSpPr>
        <p:spPr>
          <a:xfrm>
            <a:off x="6219450" y="2036250"/>
            <a:ext cx="4692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1661" name="Google Shape;1661;p73"/>
          <p:cNvCxnSpPr>
            <a:stCxn id="1653" idx="6"/>
            <a:endCxn id="1654" idx="2"/>
          </p:cNvCxnSpPr>
          <p:nvPr/>
        </p:nvCxnSpPr>
        <p:spPr>
          <a:xfrm>
            <a:off x="292440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2" name="Google Shape;1662;p73"/>
          <p:cNvCxnSpPr>
            <a:stCxn id="1654" idx="4"/>
            <a:endCxn id="1656" idx="0"/>
          </p:cNvCxnSpPr>
          <p:nvPr/>
        </p:nvCxnSpPr>
        <p:spPr>
          <a:xfrm>
            <a:off x="394455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3" name="Google Shape;1663;p73"/>
          <p:cNvCxnSpPr>
            <a:stCxn id="1656" idx="2"/>
            <a:endCxn id="1655" idx="6"/>
          </p:cNvCxnSpPr>
          <p:nvPr/>
        </p:nvCxnSpPr>
        <p:spPr>
          <a:xfrm rot="10800000">
            <a:off x="2924538" y="3429800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4" name="Google Shape;1664;p73"/>
          <p:cNvCxnSpPr>
            <a:stCxn id="1654" idx="6"/>
            <a:endCxn id="1658" idx="2"/>
          </p:cNvCxnSpPr>
          <p:nvPr/>
        </p:nvCxnSpPr>
        <p:spPr>
          <a:xfrm>
            <a:off x="41791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5" name="Google Shape;1665;p73"/>
          <p:cNvCxnSpPr>
            <a:stCxn id="1660" idx="2"/>
            <a:endCxn id="1658" idx="6"/>
          </p:cNvCxnSpPr>
          <p:nvPr/>
        </p:nvCxnSpPr>
        <p:spPr>
          <a:xfrm rot="10800000">
            <a:off x="54337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6" name="Google Shape;1666;p73"/>
          <p:cNvCxnSpPr>
            <a:stCxn id="1656" idx="6"/>
            <a:endCxn id="1657" idx="2"/>
          </p:cNvCxnSpPr>
          <p:nvPr/>
        </p:nvCxnSpPr>
        <p:spPr>
          <a:xfrm>
            <a:off x="4179138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7" name="Google Shape;1667;p73"/>
          <p:cNvCxnSpPr>
            <a:stCxn id="1657" idx="6"/>
            <a:endCxn id="1659" idx="2"/>
          </p:cNvCxnSpPr>
          <p:nvPr/>
        </p:nvCxnSpPr>
        <p:spPr>
          <a:xfrm>
            <a:off x="5433900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8" name="Google Shape;1668;p73"/>
          <p:cNvCxnSpPr>
            <a:stCxn id="1659" idx="0"/>
            <a:endCxn id="1660" idx="4"/>
          </p:cNvCxnSpPr>
          <p:nvPr/>
        </p:nvCxnSpPr>
        <p:spPr>
          <a:xfrm rot="10800000">
            <a:off x="6454050" y="2505500"/>
            <a:ext cx="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9" name="Google Shape;1669;p73"/>
          <p:cNvCxnSpPr>
            <a:stCxn id="1658" idx="4"/>
            <a:endCxn id="1657" idx="0"/>
          </p:cNvCxnSpPr>
          <p:nvPr/>
        </p:nvCxnSpPr>
        <p:spPr>
          <a:xfrm>
            <a:off x="51993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0" name="Google Shape;1670;p73"/>
          <p:cNvCxnSpPr>
            <a:stCxn id="1653" idx="4"/>
            <a:endCxn id="1655" idx="0"/>
          </p:cNvCxnSpPr>
          <p:nvPr/>
        </p:nvCxnSpPr>
        <p:spPr>
          <a:xfrm>
            <a:off x="26898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1" name="Google Shape;1671;p73"/>
          <p:cNvSpPr/>
          <p:nvPr/>
        </p:nvSpPr>
        <p:spPr>
          <a:xfrm>
            <a:off x="2424738" y="4191200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73"/>
          <p:cNvSpPr txBox="1"/>
          <p:nvPr/>
        </p:nvSpPr>
        <p:spPr>
          <a:xfrm>
            <a:off x="1763563" y="4235000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queue</a:t>
            </a:r>
            <a:endParaRPr/>
          </a:p>
        </p:txBody>
      </p:sp>
      <p:sp>
        <p:nvSpPr>
          <p:cNvPr id="1673" name="Google Shape;1673;p73"/>
          <p:cNvSpPr txBox="1"/>
          <p:nvPr/>
        </p:nvSpPr>
        <p:spPr>
          <a:xfrm>
            <a:off x="23224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674" name="Google Shape;1674;p73"/>
          <p:cNvSpPr txBox="1"/>
          <p:nvPr/>
        </p:nvSpPr>
        <p:spPr>
          <a:xfrm>
            <a:off x="357720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675" name="Google Shape;1675;p73"/>
          <p:cNvSpPr txBox="1"/>
          <p:nvPr/>
        </p:nvSpPr>
        <p:spPr>
          <a:xfrm>
            <a:off x="48319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676" name="Google Shape;1676;p73"/>
          <p:cNvSpPr txBox="1"/>
          <p:nvPr/>
        </p:nvSpPr>
        <p:spPr>
          <a:xfrm>
            <a:off x="6086700" y="17443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</p:txBody>
      </p:sp>
      <p:sp>
        <p:nvSpPr>
          <p:cNvPr id="1677" name="Google Shape;1677;p73"/>
          <p:cNvSpPr txBox="1"/>
          <p:nvPr/>
        </p:nvSpPr>
        <p:spPr>
          <a:xfrm>
            <a:off x="23225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678" name="Google Shape;1678;p73"/>
          <p:cNvSpPr txBox="1"/>
          <p:nvPr/>
        </p:nvSpPr>
        <p:spPr>
          <a:xfrm>
            <a:off x="357727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679" name="Google Shape;1679;p73"/>
          <p:cNvSpPr txBox="1"/>
          <p:nvPr/>
        </p:nvSpPr>
        <p:spPr>
          <a:xfrm>
            <a:off x="48320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1680" name="Google Shape;1680;p73"/>
          <p:cNvSpPr txBox="1"/>
          <p:nvPr/>
        </p:nvSpPr>
        <p:spPr>
          <a:xfrm>
            <a:off x="6086775" y="36645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681" name="Google Shape;1681;p73"/>
          <p:cNvSpPr txBox="1"/>
          <p:nvPr/>
        </p:nvSpPr>
        <p:spPr>
          <a:xfrm>
            <a:off x="311700" y="1435050"/>
            <a:ext cx="54903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從queue中取最前面的節點，並pop掉該節點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82" name="Google Shape;1682;p73"/>
          <p:cNvSpPr/>
          <p:nvPr/>
        </p:nvSpPr>
        <p:spPr>
          <a:xfrm>
            <a:off x="2424750" y="4191200"/>
            <a:ext cx="4692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D9D9D9"/>
                </a:solidFill>
              </a:rPr>
              <a:t>7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74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廣度優先搜索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BFS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688" name="Google Shape;1688;p74"/>
          <p:cNvSpPr/>
          <p:nvPr/>
        </p:nvSpPr>
        <p:spPr>
          <a:xfrm>
            <a:off x="245520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689" name="Google Shape;1689;p74"/>
          <p:cNvSpPr/>
          <p:nvPr/>
        </p:nvSpPr>
        <p:spPr>
          <a:xfrm>
            <a:off x="370995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690" name="Google Shape;1690;p74"/>
          <p:cNvSpPr/>
          <p:nvPr/>
        </p:nvSpPr>
        <p:spPr>
          <a:xfrm>
            <a:off x="2455200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691" name="Google Shape;1691;p74"/>
          <p:cNvSpPr/>
          <p:nvPr/>
        </p:nvSpPr>
        <p:spPr>
          <a:xfrm>
            <a:off x="3709938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692" name="Google Shape;1692;p74"/>
          <p:cNvSpPr/>
          <p:nvPr/>
        </p:nvSpPr>
        <p:spPr>
          <a:xfrm>
            <a:off x="4964700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1693" name="Google Shape;1693;p74"/>
          <p:cNvSpPr/>
          <p:nvPr/>
        </p:nvSpPr>
        <p:spPr>
          <a:xfrm>
            <a:off x="496470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694" name="Google Shape;1694;p74"/>
          <p:cNvSpPr/>
          <p:nvPr/>
        </p:nvSpPr>
        <p:spPr>
          <a:xfrm>
            <a:off x="6219450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1695" name="Google Shape;1695;p74"/>
          <p:cNvSpPr/>
          <p:nvPr/>
        </p:nvSpPr>
        <p:spPr>
          <a:xfrm>
            <a:off x="6219450" y="2036250"/>
            <a:ext cx="469200" cy="469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1696" name="Google Shape;1696;p74"/>
          <p:cNvCxnSpPr>
            <a:stCxn id="1688" idx="6"/>
            <a:endCxn id="1689" idx="2"/>
          </p:cNvCxnSpPr>
          <p:nvPr/>
        </p:nvCxnSpPr>
        <p:spPr>
          <a:xfrm>
            <a:off x="292440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7" name="Google Shape;1697;p74"/>
          <p:cNvCxnSpPr>
            <a:stCxn id="1689" idx="4"/>
            <a:endCxn id="1691" idx="0"/>
          </p:cNvCxnSpPr>
          <p:nvPr/>
        </p:nvCxnSpPr>
        <p:spPr>
          <a:xfrm>
            <a:off x="394455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8" name="Google Shape;1698;p74"/>
          <p:cNvCxnSpPr>
            <a:stCxn id="1691" idx="2"/>
            <a:endCxn id="1690" idx="6"/>
          </p:cNvCxnSpPr>
          <p:nvPr/>
        </p:nvCxnSpPr>
        <p:spPr>
          <a:xfrm rot="10800000">
            <a:off x="2924538" y="3429800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9" name="Google Shape;1699;p74"/>
          <p:cNvCxnSpPr>
            <a:stCxn id="1689" idx="6"/>
            <a:endCxn id="1693" idx="2"/>
          </p:cNvCxnSpPr>
          <p:nvPr/>
        </p:nvCxnSpPr>
        <p:spPr>
          <a:xfrm>
            <a:off x="41791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0" name="Google Shape;1700;p74"/>
          <p:cNvCxnSpPr>
            <a:stCxn id="1695" idx="2"/>
            <a:endCxn id="1693" idx="6"/>
          </p:cNvCxnSpPr>
          <p:nvPr/>
        </p:nvCxnSpPr>
        <p:spPr>
          <a:xfrm rot="10800000">
            <a:off x="54337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1" name="Google Shape;1701;p74"/>
          <p:cNvCxnSpPr>
            <a:stCxn id="1691" idx="6"/>
            <a:endCxn id="1692" idx="2"/>
          </p:cNvCxnSpPr>
          <p:nvPr/>
        </p:nvCxnSpPr>
        <p:spPr>
          <a:xfrm>
            <a:off x="4179138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2" name="Google Shape;1702;p74"/>
          <p:cNvCxnSpPr>
            <a:stCxn id="1692" idx="6"/>
            <a:endCxn id="1694" idx="2"/>
          </p:cNvCxnSpPr>
          <p:nvPr/>
        </p:nvCxnSpPr>
        <p:spPr>
          <a:xfrm>
            <a:off x="5433900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3" name="Google Shape;1703;p74"/>
          <p:cNvCxnSpPr>
            <a:stCxn id="1694" idx="0"/>
            <a:endCxn id="1695" idx="4"/>
          </p:cNvCxnSpPr>
          <p:nvPr/>
        </p:nvCxnSpPr>
        <p:spPr>
          <a:xfrm rot="10800000">
            <a:off x="6454050" y="250550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4" name="Google Shape;1704;p74"/>
          <p:cNvCxnSpPr>
            <a:stCxn id="1693" idx="4"/>
            <a:endCxn id="1692" idx="0"/>
          </p:cNvCxnSpPr>
          <p:nvPr/>
        </p:nvCxnSpPr>
        <p:spPr>
          <a:xfrm>
            <a:off x="51993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5" name="Google Shape;1705;p74"/>
          <p:cNvCxnSpPr>
            <a:stCxn id="1688" idx="4"/>
            <a:endCxn id="1690" idx="0"/>
          </p:cNvCxnSpPr>
          <p:nvPr/>
        </p:nvCxnSpPr>
        <p:spPr>
          <a:xfrm>
            <a:off x="26898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6" name="Google Shape;1706;p74"/>
          <p:cNvSpPr/>
          <p:nvPr/>
        </p:nvSpPr>
        <p:spPr>
          <a:xfrm>
            <a:off x="2424738" y="4191200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74"/>
          <p:cNvSpPr txBox="1"/>
          <p:nvPr/>
        </p:nvSpPr>
        <p:spPr>
          <a:xfrm>
            <a:off x="1763563" y="4235000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queue</a:t>
            </a:r>
            <a:endParaRPr/>
          </a:p>
        </p:txBody>
      </p:sp>
      <p:sp>
        <p:nvSpPr>
          <p:cNvPr id="1708" name="Google Shape;1708;p74"/>
          <p:cNvSpPr txBox="1"/>
          <p:nvPr/>
        </p:nvSpPr>
        <p:spPr>
          <a:xfrm>
            <a:off x="23224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709" name="Google Shape;1709;p74"/>
          <p:cNvSpPr txBox="1"/>
          <p:nvPr/>
        </p:nvSpPr>
        <p:spPr>
          <a:xfrm>
            <a:off x="357720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710" name="Google Shape;1710;p74"/>
          <p:cNvSpPr txBox="1"/>
          <p:nvPr/>
        </p:nvSpPr>
        <p:spPr>
          <a:xfrm>
            <a:off x="48319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711" name="Google Shape;1711;p74"/>
          <p:cNvSpPr txBox="1"/>
          <p:nvPr/>
        </p:nvSpPr>
        <p:spPr>
          <a:xfrm>
            <a:off x="6086700" y="17443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712" name="Google Shape;1712;p74"/>
          <p:cNvSpPr txBox="1"/>
          <p:nvPr/>
        </p:nvSpPr>
        <p:spPr>
          <a:xfrm>
            <a:off x="23225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713" name="Google Shape;1713;p74"/>
          <p:cNvSpPr txBox="1"/>
          <p:nvPr/>
        </p:nvSpPr>
        <p:spPr>
          <a:xfrm>
            <a:off x="357727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714" name="Google Shape;1714;p74"/>
          <p:cNvSpPr txBox="1"/>
          <p:nvPr/>
        </p:nvSpPr>
        <p:spPr>
          <a:xfrm>
            <a:off x="48320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1715" name="Google Shape;1715;p74"/>
          <p:cNvSpPr txBox="1"/>
          <p:nvPr/>
        </p:nvSpPr>
        <p:spPr>
          <a:xfrm>
            <a:off x="6086775" y="36645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716" name="Google Shape;1716;p74"/>
          <p:cNvSpPr/>
          <p:nvPr/>
        </p:nvSpPr>
        <p:spPr>
          <a:xfrm>
            <a:off x="2424750" y="4191200"/>
            <a:ext cx="469200" cy="46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1717" name="Google Shape;1717;p74"/>
          <p:cNvSpPr txBox="1"/>
          <p:nvPr/>
        </p:nvSpPr>
        <p:spPr>
          <a:xfrm>
            <a:off x="311700" y="1435050"/>
            <a:ext cx="54903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將節點7相鄰且沒有被拜訪過的點丟進queue，並將該level值+1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75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廣度優先搜索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BFS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723" name="Google Shape;1723;p75"/>
          <p:cNvSpPr/>
          <p:nvPr/>
        </p:nvSpPr>
        <p:spPr>
          <a:xfrm>
            <a:off x="245520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724" name="Google Shape;1724;p75"/>
          <p:cNvSpPr/>
          <p:nvPr/>
        </p:nvSpPr>
        <p:spPr>
          <a:xfrm>
            <a:off x="370995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725" name="Google Shape;1725;p75"/>
          <p:cNvSpPr/>
          <p:nvPr/>
        </p:nvSpPr>
        <p:spPr>
          <a:xfrm>
            <a:off x="2455200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726" name="Google Shape;1726;p75"/>
          <p:cNvSpPr/>
          <p:nvPr/>
        </p:nvSpPr>
        <p:spPr>
          <a:xfrm>
            <a:off x="3709938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727" name="Google Shape;1727;p75"/>
          <p:cNvSpPr/>
          <p:nvPr/>
        </p:nvSpPr>
        <p:spPr>
          <a:xfrm>
            <a:off x="4964700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1728" name="Google Shape;1728;p75"/>
          <p:cNvSpPr/>
          <p:nvPr/>
        </p:nvSpPr>
        <p:spPr>
          <a:xfrm>
            <a:off x="496470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729" name="Google Shape;1729;p75"/>
          <p:cNvSpPr/>
          <p:nvPr/>
        </p:nvSpPr>
        <p:spPr>
          <a:xfrm>
            <a:off x="6219450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1730" name="Google Shape;1730;p75"/>
          <p:cNvSpPr/>
          <p:nvPr/>
        </p:nvSpPr>
        <p:spPr>
          <a:xfrm>
            <a:off x="621945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1731" name="Google Shape;1731;p75"/>
          <p:cNvCxnSpPr>
            <a:stCxn id="1723" idx="6"/>
            <a:endCxn id="1724" idx="2"/>
          </p:cNvCxnSpPr>
          <p:nvPr/>
        </p:nvCxnSpPr>
        <p:spPr>
          <a:xfrm>
            <a:off x="292440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2" name="Google Shape;1732;p75"/>
          <p:cNvCxnSpPr>
            <a:stCxn id="1724" idx="4"/>
            <a:endCxn id="1726" idx="0"/>
          </p:cNvCxnSpPr>
          <p:nvPr/>
        </p:nvCxnSpPr>
        <p:spPr>
          <a:xfrm>
            <a:off x="394455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3" name="Google Shape;1733;p75"/>
          <p:cNvCxnSpPr>
            <a:stCxn id="1726" idx="2"/>
            <a:endCxn id="1725" idx="6"/>
          </p:cNvCxnSpPr>
          <p:nvPr/>
        </p:nvCxnSpPr>
        <p:spPr>
          <a:xfrm rot="10800000">
            <a:off x="2924538" y="3429800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4" name="Google Shape;1734;p75"/>
          <p:cNvCxnSpPr>
            <a:stCxn id="1724" idx="6"/>
            <a:endCxn id="1728" idx="2"/>
          </p:cNvCxnSpPr>
          <p:nvPr/>
        </p:nvCxnSpPr>
        <p:spPr>
          <a:xfrm>
            <a:off x="41791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5" name="Google Shape;1735;p75"/>
          <p:cNvCxnSpPr>
            <a:stCxn id="1730" idx="2"/>
            <a:endCxn id="1728" idx="6"/>
          </p:cNvCxnSpPr>
          <p:nvPr/>
        </p:nvCxnSpPr>
        <p:spPr>
          <a:xfrm rot="10800000">
            <a:off x="54337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6" name="Google Shape;1736;p75"/>
          <p:cNvCxnSpPr>
            <a:stCxn id="1726" idx="6"/>
            <a:endCxn id="1727" idx="2"/>
          </p:cNvCxnSpPr>
          <p:nvPr/>
        </p:nvCxnSpPr>
        <p:spPr>
          <a:xfrm>
            <a:off x="4179138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7" name="Google Shape;1737;p75"/>
          <p:cNvCxnSpPr>
            <a:stCxn id="1727" idx="6"/>
            <a:endCxn id="1729" idx="2"/>
          </p:cNvCxnSpPr>
          <p:nvPr/>
        </p:nvCxnSpPr>
        <p:spPr>
          <a:xfrm>
            <a:off x="5433900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8" name="Google Shape;1738;p75"/>
          <p:cNvCxnSpPr>
            <a:stCxn id="1729" idx="0"/>
            <a:endCxn id="1730" idx="4"/>
          </p:cNvCxnSpPr>
          <p:nvPr/>
        </p:nvCxnSpPr>
        <p:spPr>
          <a:xfrm rot="10800000">
            <a:off x="6454050" y="250550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9" name="Google Shape;1739;p75"/>
          <p:cNvCxnSpPr>
            <a:stCxn id="1728" idx="4"/>
            <a:endCxn id="1727" idx="0"/>
          </p:cNvCxnSpPr>
          <p:nvPr/>
        </p:nvCxnSpPr>
        <p:spPr>
          <a:xfrm>
            <a:off x="51993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0" name="Google Shape;1740;p75"/>
          <p:cNvCxnSpPr>
            <a:stCxn id="1723" idx="4"/>
            <a:endCxn id="1725" idx="0"/>
          </p:cNvCxnSpPr>
          <p:nvPr/>
        </p:nvCxnSpPr>
        <p:spPr>
          <a:xfrm>
            <a:off x="26898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1" name="Google Shape;1741;p75"/>
          <p:cNvSpPr/>
          <p:nvPr/>
        </p:nvSpPr>
        <p:spPr>
          <a:xfrm>
            <a:off x="2424738" y="4191200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75"/>
          <p:cNvSpPr txBox="1"/>
          <p:nvPr/>
        </p:nvSpPr>
        <p:spPr>
          <a:xfrm>
            <a:off x="1763563" y="4235000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queue</a:t>
            </a:r>
            <a:endParaRPr/>
          </a:p>
        </p:txBody>
      </p:sp>
      <p:sp>
        <p:nvSpPr>
          <p:cNvPr id="1743" name="Google Shape;1743;p75"/>
          <p:cNvSpPr txBox="1"/>
          <p:nvPr/>
        </p:nvSpPr>
        <p:spPr>
          <a:xfrm>
            <a:off x="23224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744" name="Google Shape;1744;p75"/>
          <p:cNvSpPr txBox="1"/>
          <p:nvPr/>
        </p:nvSpPr>
        <p:spPr>
          <a:xfrm>
            <a:off x="357720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745" name="Google Shape;1745;p75"/>
          <p:cNvSpPr txBox="1"/>
          <p:nvPr/>
        </p:nvSpPr>
        <p:spPr>
          <a:xfrm>
            <a:off x="48319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746" name="Google Shape;1746;p75"/>
          <p:cNvSpPr txBox="1"/>
          <p:nvPr/>
        </p:nvSpPr>
        <p:spPr>
          <a:xfrm>
            <a:off x="6086700" y="17443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747" name="Google Shape;1747;p75"/>
          <p:cNvSpPr txBox="1"/>
          <p:nvPr/>
        </p:nvSpPr>
        <p:spPr>
          <a:xfrm>
            <a:off x="23225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748" name="Google Shape;1748;p75"/>
          <p:cNvSpPr txBox="1"/>
          <p:nvPr/>
        </p:nvSpPr>
        <p:spPr>
          <a:xfrm>
            <a:off x="357727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749" name="Google Shape;1749;p75"/>
          <p:cNvSpPr txBox="1"/>
          <p:nvPr/>
        </p:nvSpPr>
        <p:spPr>
          <a:xfrm>
            <a:off x="48320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1750" name="Google Shape;1750;p75"/>
          <p:cNvSpPr txBox="1"/>
          <p:nvPr/>
        </p:nvSpPr>
        <p:spPr>
          <a:xfrm>
            <a:off x="6086775" y="36645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751" name="Google Shape;1751;p75"/>
          <p:cNvSpPr txBox="1"/>
          <p:nvPr/>
        </p:nvSpPr>
        <p:spPr>
          <a:xfrm>
            <a:off x="311700" y="1435050"/>
            <a:ext cx="54903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從queue中取最前面的節點，並pop掉該節點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52" name="Google Shape;1752;p75"/>
          <p:cNvSpPr/>
          <p:nvPr/>
        </p:nvSpPr>
        <p:spPr>
          <a:xfrm>
            <a:off x="2424750" y="4191200"/>
            <a:ext cx="4692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D9D9D9"/>
                </a:solidFill>
              </a:rPr>
              <a:t>3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76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廣度優先搜索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BFS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758" name="Google Shape;1758;p76"/>
          <p:cNvSpPr/>
          <p:nvPr/>
        </p:nvSpPr>
        <p:spPr>
          <a:xfrm>
            <a:off x="245520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759" name="Google Shape;1759;p76"/>
          <p:cNvSpPr/>
          <p:nvPr/>
        </p:nvSpPr>
        <p:spPr>
          <a:xfrm>
            <a:off x="370995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760" name="Google Shape;1760;p76"/>
          <p:cNvSpPr/>
          <p:nvPr/>
        </p:nvSpPr>
        <p:spPr>
          <a:xfrm>
            <a:off x="2455200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761" name="Google Shape;1761;p76"/>
          <p:cNvSpPr/>
          <p:nvPr/>
        </p:nvSpPr>
        <p:spPr>
          <a:xfrm>
            <a:off x="3709938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762" name="Google Shape;1762;p76"/>
          <p:cNvSpPr/>
          <p:nvPr/>
        </p:nvSpPr>
        <p:spPr>
          <a:xfrm>
            <a:off x="4964700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1763" name="Google Shape;1763;p76"/>
          <p:cNvSpPr/>
          <p:nvPr/>
        </p:nvSpPr>
        <p:spPr>
          <a:xfrm>
            <a:off x="496470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764" name="Google Shape;1764;p76"/>
          <p:cNvSpPr/>
          <p:nvPr/>
        </p:nvSpPr>
        <p:spPr>
          <a:xfrm>
            <a:off x="6219450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1765" name="Google Shape;1765;p76"/>
          <p:cNvSpPr/>
          <p:nvPr/>
        </p:nvSpPr>
        <p:spPr>
          <a:xfrm>
            <a:off x="621945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1766" name="Google Shape;1766;p76"/>
          <p:cNvCxnSpPr>
            <a:stCxn id="1758" idx="6"/>
            <a:endCxn id="1759" idx="2"/>
          </p:cNvCxnSpPr>
          <p:nvPr/>
        </p:nvCxnSpPr>
        <p:spPr>
          <a:xfrm>
            <a:off x="292440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7" name="Google Shape;1767;p76"/>
          <p:cNvCxnSpPr>
            <a:stCxn id="1759" idx="4"/>
            <a:endCxn id="1761" idx="0"/>
          </p:cNvCxnSpPr>
          <p:nvPr/>
        </p:nvCxnSpPr>
        <p:spPr>
          <a:xfrm>
            <a:off x="394455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8" name="Google Shape;1768;p76"/>
          <p:cNvCxnSpPr>
            <a:stCxn id="1761" idx="2"/>
            <a:endCxn id="1760" idx="6"/>
          </p:cNvCxnSpPr>
          <p:nvPr/>
        </p:nvCxnSpPr>
        <p:spPr>
          <a:xfrm rot="10800000">
            <a:off x="2924538" y="3429800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9" name="Google Shape;1769;p76"/>
          <p:cNvCxnSpPr>
            <a:stCxn id="1759" idx="6"/>
            <a:endCxn id="1763" idx="2"/>
          </p:cNvCxnSpPr>
          <p:nvPr/>
        </p:nvCxnSpPr>
        <p:spPr>
          <a:xfrm>
            <a:off x="41791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0" name="Google Shape;1770;p76"/>
          <p:cNvCxnSpPr>
            <a:stCxn id="1765" idx="2"/>
            <a:endCxn id="1763" idx="6"/>
          </p:cNvCxnSpPr>
          <p:nvPr/>
        </p:nvCxnSpPr>
        <p:spPr>
          <a:xfrm rot="10800000">
            <a:off x="54337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1" name="Google Shape;1771;p76"/>
          <p:cNvCxnSpPr>
            <a:stCxn id="1761" idx="6"/>
            <a:endCxn id="1762" idx="2"/>
          </p:cNvCxnSpPr>
          <p:nvPr/>
        </p:nvCxnSpPr>
        <p:spPr>
          <a:xfrm>
            <a:off x="4179138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2" name="Google Shape;1772;p76"/>
          <p:cNvCxnSpPr>
            <a:stCxn id="1762" idx="6"/>
            <a:endCxn id="1764" idx="2"/>
          </p:cNvCxnSpPr>
          <p:nvPr/>
        </p:nvCxnSpPr>
        <p:spPr>
          <a:xfrm>
            <a:off x="5433900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3" name="Google Shape;1773;p76"/>
          <p:cNvCxnSpPr>
            <a:stCxn id="1764" idx="0"/>
            <a:endCxn id="1765" idx="4"/>
          </p:cNvCxnSpPr>
          <p:nvPr/>
        </p:nvCxnSpPr>
        <p:spPr>
          <a:xfrm rot="10800000">
            <a:off x="6454050" y="250550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4" name="Google Shape;1774;p76"/>
          <p:cNvCxnSpPr>
            <a:stCxn id="1763" idx="4"/>
            <a:endCxn id="1762" idx="0"/>
          </p:cNvCxnSpPr>
          <p:nvPr/>
        </p:nvCxnSpPr>
        <p:spPr>
          <a:xfrm>
            <a:off x="51993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5" name="Google Shape;1775;p76"/>
          <p:cNvCxnSpPr>
            <a:stCxn id="1758" idx="4"/>
            <a:endCxn id="1760" idx="0"/>
          </p:cNvCxnSpPr>
          <p:nvPr/>
        </p:nvCxnSpPr>
        <p:spPr>
          <a:xfrm>
            <a:off x="26898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6" name="Google Shape;1776;p76"/>
          <p:cNvSpPr/>
          <p:nvPr/>
        </p:nvSpPr>
        <p:spPr>
          <a:xfrm>
            <a:off x="2424738" y="4191200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76"/>
          <p:cNvSpPr txBox="1"/>
          <p:nvPr/>
        </p:nvSpPr>
        <p:spPr>
          <a:xfrm>
            <a:off x="1763563" y="4235000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queue</a:t>
            </a:r>
            <a:endParaRPr/>
          </a:p>
        </p:txBody>
      </p:sp>
      <p:sp>
        <p:nvSpPr>
          <p:cNvPr id="1778" name="Google Shape;1778;p76"/>
          <p:cNvSpPr txBox="1"/>
          <p:nvPr/>
        </p:nvSpPr>
        <p:spPr>
          <a:xfrm>
            <a:off x="23224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779" name="Google Shape;1779;p76"/>
          <p:cNvSpPr txBox="1"/>
          <p:nvPr/>
        </p:nvSpPr>
        <p:spPr>
          <a:xfrm>
            <a:off x="357720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780" name="Google Shape;1780;p76"/>
          <p:cNvSpPr txBox="1"/>
          <p:nvPr/>
        </p:nvSpPr>
        <p:spPr>
          <a:xfrm>
            <a:off x="48319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781" name="Google Shape;1781;p76"/>
          <p:cNvSpPr txBox="1"/>
          <p:nvPr/>
        </p:nvSpPr>
        <p:spPr>
          <a:xfrm>
            <a:off x="6086700" y="17443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782" name="Google Shape;1782;p76"/>
          <p:cNvSpPr txBox="1"/>
          <p:nvPr/>
        </p:nvSpPr>
        <p:spPr>
          <a:xfrm>
            <a:off x="23225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783" name="Google Shape;1783;p76"/>
          <p:cNvSpPr txBox="1"/>
          <p:nvPr/>
        </p:nvSpPr>
        <p:spPr>
          <a:xfrm>
            <a:off x="357727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784" name="Google Shape;1784;p76"/>
          <p:cNvSpPr txBox="1"/>
          <p:nvPr/>
        </p:nvSpPr>
        <p:spPr>
          <a:xfrm>
            <a:off x="48320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1785" name="Google Shape;1785;p76"/>
          <p:cNvSpPr txBox="1"/>
          <p:nvPr/>
        </p:nvSpPr>
        <p:spPr>
          <a:xfrm>
            <a:off x="6086775" y="36645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786" name="Google Shape;1786;p76"/>
          <p:cNvSpPr txBox="1"/>
          <p:nvPr/>
        </p:nvSpPr>
        <p:spPr>
          <a:xfrm>
            <a:off x="311700" y="1435050"/>
            <a:ext cx="54903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節點3沒有相鄰且沒有被拜訪過的點，不動作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77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廣度優先搜索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 BFS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792" name="Google Shape;1792;p77"/>
          <p:cNvSpPr/>
          <p:nvPr/>
        </p:nvSpPr>
        <p:spPr>
          <a:xfrm>
            <a:off x="245520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793" name="Google Shape;1793;p77"/>
          <p:cNvSpPr/>
          <p:nvPr/>
        </p:nvSpPr>
        <p:spPr>
          <a:xfrm>
            <a:off x="370995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794" name="Google Shape;1794;p77"/>
          <p:cNvSpPr/>
          <p:nvPr/>
        </p:nvSpPr>
        <p:spPr>
          <a:xfrm>
            <a:off x="2455200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795" name="Google Shape;1795;p77"/>
          <p:cNvSpPr/>
          <p:nvPr/>
        </p:nvSpPr>
        <p:spPr>
          <a:xfrm>
            <a:off x="3709938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796" name="Google Shape;1796;p77"/>
          <p:cNvSpPr/>
          <p:nvPr/>
        </p:nvSpPr>
        <p:spPr>
          <a:xfrm>
            <a:off x="4964700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1797" name="Google Shape;1797;p77"/>
          <p:cNvSpPr/>
          <p:nvPr/>
        </p:nvSpPr>
        <p:spPr>
          <a:xfrm>
            <a:off x="496470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798" name="Google Shape;1798;p77"/>
          <p:cNvSpPr/>
          <p:nvPr/>
        </p:nvSpPr>
        <p:spPr>
          <a:xfrm>
            <a:off x="6219450" y="319520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1799" name="Google Shape;1799;p77"/>
          <p:cNvSpPr/>
          <p:nvPr/>
        </p:nvSpPr>
        <p:spPr>
          <a:xfrm>
            <a:off x="6219450" y="2036250"/>
            <a:ext cx="469200" cy="469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1800" name="Google Shape;1800;p77"/>
          <p:cNvCxnSpPr>
            <a:stCxn id="1792" idx="6"/>
            <a:endCxn id="1793" idx="2"/>
          </p:cNvCxnSpPr>
          <p:nvPr/>
        </p:nvCxnSpPr>
        <p:spPr>
          <a:xfrm>
            <a:off x="292440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1" name="Google Shape;1801;p77"/>
          <p:cNvCxnSpPr>
            <a:stCxn id="1793" idx="4"/>
            <a:endCxn id="1795" idx="0"/>
          </p:cNvCxnSpPr>
          <p:nvPr/>
        </p:nvCxnSpPr>
        <p:spPr>
          <a:xfrm>
            <a:off x="394455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2" name="Google Shape;1802;p77"/>
          <p:cNvCxnSpPr>
            <a:stCxn id="1795" idx="2"/>
            <a:endCxn id="1794" idx="6"/>
          </p:cNvCxnSpPr>
          <p:nvPr/>
        </p:nvCxnSpPr>
        <p:spPr>
          <a:xfrm rot="10800000">
            <a:off x="2924538" y="3429800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3" name="Google Shape;1803;p77"/>
          <p:cNvCxnSpPr>
            <a:stCxn id="1793" idx="6"/>
            <a:endCxn id="1797" idx="2"/>
          </p:cNvCxnSpPr>
          <p:nvPr/>
        </p:nvCxnSpPr>
        <p:spPr>
          <a:xfrm>
            <a:off x="41791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4" name="Google Shape;1804;p77"/>
          <p:cNvCxnSpPr>
            <a:stCxn id="1799" idx="2"/>
            <a:endCxn id="1797" idx="6"/>
          </p:cNvCxnSpPr>
          <p:nvPr/>
        </p:nvCxnSpPr>
        <p:spPr>
          <a:xfrm rot="10800000">
            <a:off x="5433750" y="227085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5" name="Google Shape;1805;p77"/>
          <p:cNvCxnSpPr>
            <a:stCxn id="1795" idx="6"/>
            <a:endCxn id="1796" idx="2"/>
          </p:cNvCxnSpPr>
          <p:nvPr/>
        </p:nvCxnSpPr>
        <p:spPr>
          <a:xfrm>
            <a:off x="4179138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6" name="Google Shape;1806;p77"/>
          <p:cNvCxnSpPr>
            <a:stCxn id="1796" idx="6"/>
            <a:endCxn id="1798" idx="2"/>
          </p:cNvCxnSpPr>
          <p:nvPr/>
        </p:nvCxnSpPr>
        <p:spPr>
          <a:xfrm>
            <a:off x="5433900" y="3429800"/>
            <a:ext cx="78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7" name="Google Shape;1807;p77"/>
          <p:cNvCxnSpPr>
            <a:stCxn id="1798" idx="0"/>
            <a:endCxn id="1799" idx="4"/>
          </p:cNvCxnSpPr>
          <p:nvPr/>
        </p:nvCxnSpPr>
        <p:spPr>
          <a:xfrm rot="10800000">
            <a:off x="6454050" y="250550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8" name="Google Shape;1808;p77"/>
          <p:cNvCxnSpPr>
            <a:stCxn id="1797" idx="4"/>
            <a:endCxn id="1796" idx="0"/>
          </p:cNvCxnSpPr>
          <p:nvPr/>
        </p:nvCxnSpPr>
        <p:spPr>
          <a:xfrm>
            <a:off x="51993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9" name="Google Shape;1809;p77"/>
          <p:cNvCxnSpPr>
            <a:stCxn id="1792" idx="4"/>
            <a:endCxn id="1794" idx="0"/>
          </p:cNvCxnSpPr>
          <p:nvPr/>
        </p:nvCxnSpPr>
        <p:spPr>
          <a:xfrm>
            <a:off x="2689800" y="2505450"/>
            <a:ext cx="0" cy="6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0" name="Google Shape;1810;p77"/>
          <p:cNvSpPr/>
          <p:nvPr/>
        </p:nvSpPr>
        <p:spPr>
          <a:xfrm>
            <a:off x="2424738" y="4191200"/>
            <a:ext cx="49557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77"/>
          <p:cNvSpPr txBox="1"/>
          <p:nvPr/>
        </p:nvSpPr>
        <p:spPr>
          <a:xfrm>
            <a:off x="1763563" y="4235000"/>
            <a:ext cx="785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queue</a:t>
            </a:r>
            <a:endParaRPr/>
          </a:p>
        </p:txBody>
      </p:sp>
      <p:sp>
        <p:nvSpPr>
          <p:cNvPr id="1812" name="Google Shape;1812;p77"/>
          <p:cNvSpPr txBox="1"/>
          <p:nvPr/>
        </p:nvSpPr>
        <p:spPr>
          <a:xfrm>
            <a:off x="23224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813" name="Google Shape;1813;p77"/>
          <p:cNvSpPr txBox="1"/>
          <p:nvPr/>
        </p:nvSpPr>
        <p:spPr>
          <a:xfrm>
            <a:off x="357720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814" name="Google Shape;1814;p77"/>
          <p:cNvSpPr txBox="1"/>
          <p:nvPr/>
        </p:nvSpPr>
        <p:spPr>
          <a:xfrm>
            <a:off x="4831950" y="17443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815" name="Google Shape;1815;p77"/>
          <p:cNvSpPr txBox="1"/>
          <p:nvPr/>
        </p:nvSpPr>
        <p:spPr>
          <a:xfrm>
            <a:off x="6086700" y="17443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816" name="Google Shape;1816;p77"/>
          <p:cNvSpPr txBox="1"/>
          <p:nvPr/>
        </p:nvSpPr>
        <p:spPr>
          <a:xfrm>
            <a:off x="23225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817" name="Google Shape;1817;p77"/>
          <p:cNvSpPr txBox="1"/>
          <p:nvPr/>
        </p:nvSpPr>
        <p:spPr>
          <a:xfrm>
            <a:off x="357727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818" name="Google Shape;1818;p77"/>
          <p:cNvSpPr txBox="1"/>
          <p:nvPr/>
        </p:nvSpPr>
        <p:spPr>
          <a:xfrm>
            <a:off x="4832025" y="366455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1819" name="Google Shape;1819;p77"/>
          <p:cNvSpPr txBox="1"/>
          <p:nvPr/>
        </p:nvSpPr>
        <p:spPr>
          <a:xfrm>
            <a:off x="6086775" y="3664500"/>
            <a:ext cx="7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820" name="Google Shape;1820;p77"/>
          <p:cNvSpPr txBox="1"/>
          <p:nvPr/>
        </p:nvSpPr>
        <p:spPr>
          <a:xfrm>
            <a:off x="311700" y="1435050"/>
            <a:ext cx="54903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queue為空且每個點都走訪完畢，完成BFS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78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廣度優先搜索 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分析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826" name="Google Shape;1826;p78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如果使用鄰接串列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每個邊跟點只會被掃過一次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時間複雜度O(V+E)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如果使用鄰接矩陣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每次拜訪每個點都要在花O(V)的時間掃過跟每個點是否有邊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時間複雜度O(V^2)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79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廣度優先搜索 Code</a:t>
            </a:r>
            <a:endParaRPr sz="4800">
              <a:solidFill>
                <a:srgbClr val="63B2BB"/>
              </a:solidFill>
            </a:endParaRPr>
          </a:p>
        </p:txBody>
      </p:sp>
      <p:pic>
        <p:nvPicPr>
          <p:cNvPr id="1832" name="Google Shape;183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025" y="1346825"/>
            <a:ext cx="5561953" cy="34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80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DFS &amp; BFS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838" name="Google Shape;1838;p80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對圖最基礎的兩個操作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大部分的演算法都為這兩種操作的組合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代價便宜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如果用Adjaceny list，代價均為線性時間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81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DFS &amp; BFS 樹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844" name="Google Shape;1844;p81"/>
          <p:cNvSpPr/>
          <p:nvPr/>
        </p:nvSpPr>
        <p:spPr>
          <a:xfrm>
            <a:off x="756600" y="2618313"/>
            <a:ext cx="364500" cy="36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845" name="Google Shape;1845;p81"/>
          <p:cNvSpPr/>
          <p:nvPr/>
        </p:nvSpPr>
        <p:spPr>
          <a:xfrm>
            <a:off x="1731566" y="2618313"/>
            <a:ext cx="364500" cy="36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846" name="Google Shape;1846;p81"/>
          <p:cNvSpPr/>
          <p:nvPr/>
        </p:nvSpPr>
        <p:spPr>
          <a:xfrm>
            <a:off x="756600" y="3518836"/>
            <a:ext cx="364500" cy="36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847" name="Google Shape;1847;p81"/>
          <p:cNvSpPr/>
          <p:nvPr/>
        </p:nvSpPr>
        <p:spPr>
          <a:xfrm>
            <a:off x="1731556" y="3518836"/>
            <a:ext cx="364500" cy="36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848" name="Google Shape;1848;p81"/>
          <p:cNvSpPr/>
          <p:nvPr/>
        </p:nvSpPr>
        <p:spPr>
          <a:xfrm>
            <a:off x="2706532" y="3518836"/>
            <a:ext cx="364500" cy="36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1849" name="Google Shape;1849;p81"/>
          <p:cNvSpPr/>
          <p:nvPr/>
        </p:nvSpPr>
        <p:spPr>
          <a:xfrm>
            <a:off x="2706532" y="2618313"/>
            <a:ext cx="364500" cy="36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850" name="Google Shape;1850;p81"/>
          <p:cNvSpPr/>
          <p:nvPr/>
        </p:nvSpPr>
        <p:spPr>
          <a:xfrm>
            <a:off x="3681497" y="3518836"/>
            <a:ext cx="364500" cy="36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1851" name="Google Shape;1851;p81"/>
          <p:cNvSpPr/>
          <p:nvPr/>
        </p:nvSpPr>
        <p:spPr>
          <a:xfrm>
            <a:off x="3681497" y="2618313"/>
            <a:ext cx="364500" cy="36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1852" name="Google Shape;1852;p81"/>
          <p:cNvCxnSpPr>
            <a:stCxn id="1844" idx="6"/>
            <a:endCxn id="1845" idx="2"/>
          </p:cNvCxnSpPr>
          <p:nvPr/>
        </p:nvCxnSpPr>
        <p:spPr>
          <a:xfrm>
            <a:off x="1121100" y="2800563"/>
            <a:ext cx="610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3" name="Google Shape;1853;p81"/>
          <p:cNvCxnSpPr>
            <a:stCxn id="1845" idx="4"/>
            <a:endCxn id="1847" idx="0"/>
          </p:cNvCxnSpPr>
          <p:nvPr/>
        </p:nvCxnSpPr>
        <p:spPr>
          <a:xfrm>
            <a:off x="1913816" y="2982813"/>
            <a:ext cx="0" cy="53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4" name="Google Shape;1854;p81"/>
          <p:cNvCxnSpPr>
            <a:stCxn id="1847" idx="2"/>
            <a:endCxn id="1846" idx="6"/>
          </p:cNvCxnSpPr>
          <p:nvPr/>
        </p:nvCxnSpPr>
        <p:spPr>
          <a:xfrm rot="10800000">
            <a:off x="1121056" y="3701086"/>
            <a:ext cx="610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5" name="Google Shape;1855;p81"/>
          <p:cNvCxnSpPr>
            <a:stCxn id="1845" idx="6"/>
            <a:endCxn id="1849" idx="2"/>
          </p:cNvCxnSpPr>
          <p:nvPr/>
        </p:nvCxnSpPr>
        <p:spPr>
          <a:xfrm>
            <a:off x="2096066" y="2800563"/>
            <a:ext cx="61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856" name="Google Shape;1856;p81"/>
          <p:cNvCxnSpPr>
            <a:stCxn id="1851" idx="2"/>
            <a:endCxn id="1849" idx="6"/>
          </p:cNvCxnSpPr>
          <p:nvPr/>
        </p:nvCxnSpPr>
        <p:spPr>
          <a:xfrm rot="10800000">
            <a:off x="3070997" y="2800563"/>
            <a:ext cx="610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7" name="Google Shape;1857;p81"/>
          <p:cNvCxnSpPr>
            <a:stCxn id="1847" idx="6"/>
            <a:endCxn id="1848" idx="2"/>
          </p:cNvCxnSpPr>
          <p:nvPr/>
        </p:nvCxnSpPr>
        <p:spPr>
          <a:xfrm>
            <a:off x="2096056" y="3701086"/>
            <a:ext cx="610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8" name="Google Shape;1858;p81"/>
          <p:cNvCxnSpPr>
            <a:stCxn id="1848" idx="6"/>
            <a:endCxn id="1850" idx="2"/>
          </p:cNvCxnSpPr>
          <p:nvPr/>
        </p:nvCxnSpPr>
        <p:spPr>
          <a:xfrm>
            <a:off x="3071032" y="3701086"/>
            <a:ext cx="610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9" name="Google Shape;1859;p81"/>
          <p:cNvCxnSpPr>
            <a:stCxn id="1850" idx="0"/>
            <a:endCxn id="1851" idx="4"/>
          </p:cNvCxnSpPr>
          <p:nvPr/>
        </p:nvCxnSpPr>
        <p:spPr>
          <a:xfrm rot="10800000">
            <a:off x="3863747" y="2982736"/>
            <a:ext cx="0" cy="53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0" name="Google Shape;1860;p81"/>
          <p:cNvCxnSpPr>
            <a:stCxn id="1849" idx="4"/>
            <a:endCxn id="1848" idx="0"/>
          </p:cNvCxnSpPr>
          <p:nvPr/>
        </p:nvCxnSpPr>
        <p:spPr>
          <a:xfrm>
            <a:off x="2888782" y="2982813"/>
            <a:ext cx="0" cy="5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861" name="Google Shape;1861;p81"/>
          <p:cNvCxnSpPr>
            <a:stCxn id="1844" idx="4"/>
            <a:endCxn id="1846" idx="0"/>
          </p:cNvCxnSpPr>
          <p:nvPr/>
        </p:nvCxnSpPr>
        <p:spPr>
          <a:xfrm>
            <a:off x="938850" y="2982813"/>
            <a:ext cx="0" cy="5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862" name="Google Shape;1862;p81"/>
          <p:cNvSpPr/>
          <p:nvPr/>
        </p:nvSpPr>
        <p:spPr>
          <a:xfrm>
            <a:off x="5155775" y="2618350"/>
            <a:ext cx="364500" cy="36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863" name="Google Shape;1863;p81"/>
          <p:cNvSpPr/>
          <p:nvPr/>
        </p:nvSpPr>
        <p:spPr>
          <a:xfrm>
            <a:off x="6130741" y="2618350"/>
            <a:ext cx="364500" cy="36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864" name="Google Shape;1864;p81"/>
          <p:cNvSpPr/>
          <p:nvPr/>
        </p:nvSpPr>
        <p:spPr>
          <a:xfrm>
            <a:off x="5155775" y="3518874"/>
            <a:ext cx="364500" cy="36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865" name="Google Shape;1865;p81"/>
          <p:cNvSpPr/>
          <p:nvPr/>
        </p:nvSpPr>
        <p:spPr>
          <a:xfrm>
            <a:off x="6130731" y="3518874"/>
            <a:ext cx="364500" cy="36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866" name="Google Shape;1866;p81"/>
          <p:cNvSpPr/>
          <p:nvPr/>
        </p:nvSpPr>
        <p:spPr>
          <a:xfrm>
            <a:off x="7105707" y="3518874"/>
            <a:ext cx="364500" cy="36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1867" name="Google Shape;1867;p81"/>
          <p:cNvSpPr/>
          <p:nvPr/>
        </p:nvSpPr>
        <p:spPr>
          <a:xfrm>
            <a:off x="7105707" y="2618350"/>
            <a:ext cx="364500" cy="36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868" name="Google Shape;1868;p81"/>
          <p:cNvSpPr/>
          <p:nvPr/>
        </p:nvSpPr>
        <p:spPr>
          <a:xfrm>
            <a:off x="8080672" y="3518874"/>
            <a:ext cx="364500" cy="36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1869" name="Google Shape;1869;p81"/>
          <p:cNvSpPr/>
          <p:nvPr/>
        </p:nvSpPr>
        <p:spPr>
          <a:xfrm>
            <a:off x="8080672" y="2618350"/>
            <a:ext cx="364500" cy="36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cxnSp>
        <p:nvCxnSpPr>
          <p:cNvPr id="1870" name="Google Shape;1870;p81"/>
          <p:cNvCxnSpPr>
            <a:stCxn id="1862" idx="6"/>
            <a:endCxn id="1863" idx="2"/>
          </p:cNvCxnSpPr>
          <p:nvPr/>
        </p:nvCxnSpPr>
        <p:spPr>
          <a:xfrm>
            <a:off x="5520275" y="2800600"/>
            <a:ext cx="610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1" name="Google Shape;1871;p81"/>
          <p:cNvCxnSpPr>
            <a:stCxn id="1863" idx="4"/>
            <a:endCxn id="1865" idx="0"/>
          </p:cNvCxnSpPr>
          <p:nvPr/>
        </p:nvCxnSpPr>
        <p:spPr>
          <a:xfrm>
            <a:off x="6312991" y="2982850"/>
            <a:ext cx="0" cy="53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2" name="Google Shape;1872;p81"/>
          <p:cNvCxnSpPr>
            <a:stCxn id="1865" idx="2"/>
            <a:endCxn id="1864" idx="6"/>
          </p:cNvCxnSpPr>
          <p:nvPr/>
        </p:nvCxnSpPr>
        <p:spPr>
          <a:xfrm rot="10800000">
            <a:off x="5520231" y="3701124"/>
            <a:ext cx="61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873" name="Google Shape;1873;p81"/>
          <p:cNvCxnSpPr>
            <a:stCxn id="1863" idx="6"/>
            <a:endCxn id="1867" idx="2"/>
          </p:cNvCxnSpPr>
          <p:nvPr/>
        </p:nvCxnSpPr>
        <p:spPr>
          <a:xfrm>
            <a:off x="6495241" y="2800600"/>
            <a:ext cx="610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4" name="Google Shape;1874;p81"/>
          <p:cNvCxnSpPr>
            <a:stCxn id="1869" idx="2"/>
            <a:endCxn id="1867" idx="6"/>
          </p:cNvCxnSpPr>
          <p:nvPr/>
        </p:nvCxnSpPr>
        <p:spPr>
          <a:xfrm rot="10800000">
            <a:off x="7470172" y="2800600"/>
            <a:ext cx="61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875" name="Google Shape;1875;p81"/>
          <p:cNvCxnSpPr>
            <a:stCxn id="1865" idx="6"/>
            <a:endCxn id="1866" idx="2"/>
          </p:cNvCxnSpPr>
          <p:nvPr/>
        </p:nvCxnSpPr>
        <p:spPr>
          <a:xfrm>
            <a:off x="6495231" y="3701124"/>
            <a:ext cx="610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6" name="Google Shape;1876;p81"/>
          <p:cNvCxnSpPr/>
          <p:nvPr/>
        </p:nvCxnSpPr>
        <p:spPr>
          <a:xfrm>
            <a:off x="7470182" y="3701074"/>
            <a:ext cx="610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7" name="Google Shape;1877;p81"/>
          <p:cNvCxnSpPr>
            <a:stCxn id="1868" idx="0"/>
            <a:endCxn id="1869" idx="4"/>
          </p:cNvCxnSpPr>
          <p:nvPr/>
        </p:nvCxnSpPr>
        <p:spPr>
          <a:xfrm rot="10800000">
            <a:off x="8262922" y="2982774"/>
            <a:ext cx="0" cy="53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8" name="Google Shape;1878;p81"/>
          <p:cNvCxnSpPr>
            <a:stCxn id="1867" idx="4"/>
            <a:endCxn id="1866" idx="0"/>
          </p:cNvCxnSpPr>
          <p:nvPr/>
        </p:nvCxnSpPr>
        <p:spPr>
          <a:xfrm>
            <a:off x="7287957" y="2982850"/>
            <a:ext cx="0" cy="5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879" name="Google Shape;1879;p81"/>
          <p:cNvCxnSpPr>
            <a:stCxn id="1862" idx="4"/>
            <a:endCxn id="1864" idx="0"/>
          </p:cNvCxnSpPr>
          <p:nvPr/>
        </p:nvCxnSpPr>
        <p:spPr>
          <a:xfrm>
            <a:off x="5338025" y="2982850"/>
            <a:ext cx="0" cy="53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0" name="Google Shape;1880;p81"/>
          <p:cNvSpPr txBox="1"/>
          <p:nvPr/>
        </p:nvSpPr>
        <p:spPr>
          <a:xfrm>
            <a:off x="756600" y="1400875"/>
            <a:ext cx="76884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DFS和BFS做完之後，會把一張圖變成一棵樹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81" name="Google Shape;1881;p81"/>
          <p:cNvSpPr txBox="1"/>
          <p:nvPr/>
        </p:nvSpPr>
        <p:spPr>
          <a:xfrm>
            <a:off x="1871725" y="2258750"/>
            <a:ext cx="10593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DFS</a:t>
            </a:r>
            <a:endParaRPr/>
          </a:p>
        </p:txBody>
      </p:sp>
      <p:sp>
        <p:nvSpPr>
          <p:cNvPr id="1882" name="Google Shape;1882;p81"/>
          <p:cNvSpPr txBox="1"/>
          <p:nvPr/>
        </p:nvSpPr>
        <p:spPr>
          <a:xfrm>
            <a:off x="6270825" y="2258763"/>
            <a:ext cx="10593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</a:t>
            </a:r>
            <a:r>
              <a:rPr lang="zh-TW"/>
              <a:t>FS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邊 Edge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一條邊只能連到兩個點(相同或相異)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3850450" y="2634525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4999825" y="2545500"/>
            <a:ext cx="478800" cy="4788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4975825" y="3611400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6225725" y="2986800"/>
            <a:ext cx="478800" cy="4788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6225725" y="4090200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7282325" y="3538500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9"/>
          <p:cNvCxnSpPr>
            <a:stCxn id="141" idx="6"/>
            <a:endCxn id="142" idx="2"/>
          </p:cNvCxnSpPr>
          <p:nvPr/>
        </p:nvCxnSpPr>
        <p:spPr>
          <a:xfrm flipH="1" rot="10800000">
            <a:off x="4329250" y="2784825"/>
            <a:ext cx="670500" cy="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9"/>
          <p:cNvCxnSpPr>
            <a:stCxn id="142" idx="4"/>
            <a:endCxn id="143" idx="0"/>
          </p:cNvCxnSpPr>
          <p:nvPr/>
        </p:nvCxnSpPr>
        <p:spPr>
          <a:xfrm flipH="1">
            <a:off x="5215225" y="3024300"/>
            <a:ext cx="24000" cy="5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9"/>
          <p:cNvCxnSpPr>
            <a:stCxn id="142" idx="6"/>
            <a:endCxn id="144" idx="1"/>
          </p:cNvCxnSpPr>
          <p:nvPr/>
        </p:nvCxnSpPr>
        <p:spPr>
          <a:xfrm>
            <a:off x="5478625" y="2784900"/>
            <a:ext cx="817200" cy="272100"/>
          </a:xfrm>
          <a:prstGeom prst="straightConnector1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9"/>
          <p:cNvCxnSpPr>
            <a:stCxn id="143" idx="7"/>
            <a:endCxn id="144" idx="2"/>
          </p:cNvCxnSpPr>
          <p:nvPr/>
        </p:nvCxnSpPr>
        <p:spPr>
          <a:xfrm flipH="1" rot="10800000">
            <a:off x="5384506" y="3226119"/>
            <a:ext cx="841200" cy="4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9"/>
          <p:cNvCxnSpPr>
            <a:stCxn id="144" idx="6"/>
            <a:endCxn id="146" idx="1"/>
          </p:cNvCxnSpPr>
          <p:nvPr/>
        </p:nvCxnSpPr>
        <p:spPr>
          <a:xfrm>
            <a:off x="6704525" y="3226200"/>
            <a:ext cx="648000" cy="3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19"/>
          <p:cNvSpPr txBox="1"/>
          <p:nvPr/>
        </p:nvSpPr>
        <p:spPr>
          <a:xfrm>
            <a:off x="6292613" y="3024300"/>
            <a:ext cx="345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5066688" y="2577975"/>
            <a:ext cx="345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5792175" y="2577075"/>
            <a:ext cx="574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</a:t>
            </a:r>
            <a:endParaRPr/>
          </a:p>
        </p:txBody>
      </p:sp>
      <p:cxnSp>
        <p:nvCxnSpPr>
          <p:cNvPr id="155" name="Google Shape;155;p19"/>
          <p:cNvCxnSpPr>
            <a:stCxn id="144" idx="4"/>
            <a:endCxn id="145" idx="0"/>
          </p:cNvCxnSpPr>
          <p:nvPr/>
        </p:nvCxnSpPr>
        <p:spPr>
          <a:xfrm>
            <a:off x="6465125" y="3465600"/>
            <a:ext cx="0" cy="6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9"/>
          <p:cNvCxnSpPr>
            <a:endCxn id="145" idx="2"/>
          </p:cNvCxnSpPr>
          <p:nvPr/>
        </p:nvCxnSpPr>
        <p:spPr>
          <a:xfrm>
            <a:off x="5421425" y="4011300"/>
            <a:ext cx="804300" cy="3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82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888" name="Google Shape;1888;p82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這是一棵仿真實世界的樹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889" name="Google Shape;188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100" y="1457100"/>
            <a:ext cx="2770575" cy="31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0" name="Google Shape;1890;p82"/>
          <p:cNvSpPr txBox="1"/>
          <p:nvPr/>
        </p:nvSpPr>
        <p:spPr>
          <a:xfrm>
            <a:off x="4666375" y="1830275"/>
            <a:ext cx="10689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葉子</a:t>
            </a:r>
            <a:endParaRPr/>
          </a:p>
        </p:txBody>
      </p:sp>
      <p:sp>
        <p:nvSpPr>
          <p:cNvPr id="1891" name="Google Shape;1891;p82"/>
          <p:cNvSpPr txBox="1"/>
          <p:nvPr/>
        </p:nvSpPr>
        <p:spPr>
          <a:xfrm>
            <a:off x="6832575" y="4282750"/>
            <a:ext cx="10689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根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83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897" name="Google Shape;1897;p83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這是一棵仿真實世界的樹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但資工的樹通常是反過來的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898" name="Google Shape;1898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5031100" y="1457100"/>
            <a:ext cx="2770575" cy="31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9" name="Google Shape;1899;p83"/>
          <p:cNvSpPr txBox="1"/>
          <p:nvPr/>
        </p:nvSpPr>
        <p:spPr>
          <a:xfrm>
            <a:off x="6908900" y="1544000"/>
            <a:ext cx="61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根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00" name="Google Shape;1900;p83"/>
          <p:cNvSpPr txBox="1"/>
          <p:nvPr/>
        </p:nvSpPr>
        <p:spPr>
          <a:xfrm>
            <a:off x="7595975" y="4311375"/>
            <a:ext cx="11547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葉子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84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樹的一些重要名詞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06" name="Google Shape;1906;p84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907" name="Google Shape;1907;p84"/>
          <p:cNvSpPr/>
          <p:nvPr/>
        </p:nvSpPr>
        <p:spPr>
          <a:xfrm>
            <a:off x="6259874" y="2014800"/>
            <a:ext cx="515100" cy="515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84"/>
          <p:cNvSpPr/>
          <p:nvPr/>
        </p:nvSpPr>
        <p:spPr>
          <a:xfrm>
            <a:off x="5038244" y="2873810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84"/>
          <p:cNvSpPr/>
          <p:nvPr/>
        </p:nvSpPr>
        <p:spPr>
          <a:xfrm>
            <a:off x="6259874" y="291537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84"/>
          <p:cNvSpPr/>
          <p:nvPr/>
        </p:nvSpPr>
        <p:spPr>
          <a:xfrm>
            <a:off x="7481504" y="2832268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84"/>
          <p:cNvSpPr/>
          <p:nvPr/>
        </p:nvSpPr>
        <p:spPr>
          <a:xfrm>
            <a:off x="4473075" y="39209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84"/>
          <p:cNvSpPr/>
          <p:nvPr/>
        </p:nvSpPr>
        <p:spPr>
          <a:xfrm>
            <a:off x="6234901" y="39209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84"/>
          <p:cNvSpPr/>
          <p:nvPr/>
        </p:nvSpPr>
        <p:spPr>
          <a:xfrm>
            <a:off x="5279156" y="399652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84"/>
          <p:cNvSpPr/>
          <p:nvPr/>
        </p:nvSpPr>
        <p:spPr>
          <a:xfrm>
            <a:off x="7996727" y="387941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5" name="Google Shape;1915;p84"/>
          <p:cNvCxnSpPr>
            <a:stCxn id="1907" idx="3"/>
            <a:endCxn id="1908" idx="7"/>
          </p:cNvCxnSpPr>
          <p:nvPr/>
        </p:nvCxnSpPr>
        <p:spPr>
          <a:xfrm flipH="1">
            <a:off x="5477909" y="2454465"/>
            <a:ext cx="857400" cy="4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6" name="Google Shape;1916;p84"/>
          <p:cNvCxnSpPr>
            <a:stCxn id="1907" idx="4"/>
            <a:endCxn id="1909" idx="0"/>
          </p:cNvCxnSpPr>
          <p:nvPr/>
        </p:nvCxnSpPr>
        <p:spPr>
          <a:xfrm>
            <a:off x="6517424" y="2529900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7" name="Google Shape;1917;p84"/>
          <p:cNvCxnSpPr>
            <a:stCxn id="1907" idx="5"/>
            <a:endCxn id="1910" idx="1"/>
          </p:cNvCxnSpPr>
          <p:nvPr/>
        </p:nvCxnSpPr>
        <p:spPr>
          <a:xfrm>
            <a:off x="6699539" y="2454465"/>
            <a:ext cx="8574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8" name="Google Shape;1918;p84"/>
          <p:cNvCxnSpPr>
            <a:endCxn id="1911" idx="0"/>
          </p:cNvCxnSpPr>
          <p:nvPr/>
        </p:nvCxnSpPr>
        <p:spPr>
          <a:xfrm flipH="1">
            <a:off x="4730625" y="3313477"/>
            <a:ext cx="3831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9" name="Google Shape;1919;p84"/>
          <p:cNvCxnSpPr>
            <a:stCxn id="1908" idx="5"/>
            <a:endCxn id="1913" idx="0"/>
          </p:cNvCxnSpPr>
          <p:nvPr/>
        </p:nvCxnSpPr>
        <p:spPr>
          <a:xfrm>
            <a:off x="5477909" y="3313475"/>
            <a:ext cx="588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0" name="Google Shape;1920;p84"/>
          <p:cNvCxnSpPr>
            <a:stCxn id="1909" idx="4"/>
            <a:endCxn id="1912" idx="0"/>
          </p:cNvCxnSpPr>
          <p:nvPr/>
        </p:nvCxnSpPr>
        <p:spPr>
          <a:xfrm flipH="1">
            <a:off x="6492524" y="3430473"/>
            <a:ext cx="249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1" name="Google Shape;1921;p84"/>
          <p:cNvCxnSpPr>
            <a:stCxn id="1910" idx="5"/>
            <a:endCxn id="1914" idx="0"/>
          </p:cNvCxnSpPr>
          <p:nvPr/>
        </p:nvCxnSpPr>
        <p:spPr>
          <a:xfrm>
            <a:off x="7921169" y="3271933"/>
            <a:ext cx="3330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85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根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位於樹的最頂端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27" name="Google Shape;1927;p85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928" name="Google Shape;1928;p85"/>
          <p:cNvSpPr/>
          <p:nvPr/>
        </p:nvSpPr>
        <p:spPr>
          <a:xfrm>
            <a:off x="6240799" y="2014800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85"/>
          <p:cNvSpPr/>
          <p:nvPr/>
        </p:nvSpPr>
        <p:spPr>
          <a:xfrm>
            <a:off x="5038244" y="2873810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85"/>
          <p:cNvSpPr/>
          <p:nvPr/>
        </p:nvSpPr>
        <p:spPr>
          <a:xfrm>
            <a:off x="6259874" y="291537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85"/>
          <p:cNvSpPr/>
          <p:nvPr/>
        </p:nvSpPr>
        <p:spPr>
          <a:xfrm>
            <a:off x="7481504" y="2832268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85"/>
          <p:cNvSpPr/>
          <p:nvPr/>
        </p:nvSpPr>
        <p:spPr>
          <a:xfrm>
            <a:off x="4473075" y="39209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85"/>
          <p:cNvSpPr/>
          <p:nvPr/>
        </p:nvSpPr>
        <p:spPr>
          <a:xfrm>
            <a:off x="6234901" y="39209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85"/>
          <p:cNvSpPr/>
          <p:nvPr/>
        </p:nvSpPr>
        <p:spPr>
          <a:xfrm>
            <a:off x="5279156" y="399652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85"/>
          <p:cNvSpPr/>
          <p:nvPr/>
        </p:nvSpPr>
        <p:spPr>
          <a:xfrm>
            <a:off x="7996727" y="387941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6" name="Google Shape;1936;p85"/>
          <p:cNvCxnSpPr>
            <a:stCxn id="1928" idx="3"/>
            <a:endCxn id="1929" idx="7"/>
          </p:cNvCxnSpPr>
          <p:nvPr/>
        </p:nvCxnSpPr>
        <p:spPr>
          <a:xfrm flipH="1">
            <a:off x="5478034" y="2454465"/>
            <a:ext cx="838200" cy="4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7" name="Google Shape;1937;p85"/>
          <p:cNvCxnSpPr>
            <a:stCxn id="1928" idx="4"/>
            <a:endCxn id="1930" idx="0"/>
          </p:cNvCxnSpPr>
          <p:nvPr/>
        </p:nvCxnSpPr>
        <p:spPr>
          <a:xfrm>
            <a:off x="6498349" y="2529900"/>
            <a:ext cx="1920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8" name="Google Shape;1938;p85"/>
          <p:cNvCxnSpPr>
            <a:stCxn id="1928" idx="5"/>
            <a:endCxn id="1931" idx="1"/>
          </p:cNvCxnSpPr>
          <p:nvPr/>
        </p:nvCxnSpPr>
        <p:spPr>
          <a:xfrm>
            <a:off x="6680464" y="2454465"/>
            <a:ext cx="8766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9" name="Google Shape;1939;p85"/>
          <p:cNvCxnSpPr>
            <a:endCxn id="1932" idx="0"/>
          </p:cNvCxnSpPr>
          <p:nvPr/>
        </p:nvCxnSpPr>
        <p:spPr>
          <a:xfrm flipH="1">
            <a:off x="4730625" y="3313477"/>
            <a:ext cx="3831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0" name="Google Shape;1940;p85"/>
          <p:cNvCxnSpPr>
            <a:stCxn id="1929" idx="5"/>
            <a:endCxn id="1934" idx="0"/>
          </p:cNvCxnSpPr>
          <p:nvPr/>
        </p:nvCxnSpPr>
        <p:spPr>
          <a:xfrm>
            <a:off x="5477909" y="3313475"/>
            <a:ext cx="588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1" name="Google Shape;1941;p85"/>
          <p:cNvCxnSpPr>
            <a:stCxn id="1930" idx="4"/>
            <a:endCxn id="1933" idx="0"/>
          </p:cNvCxnSpPr>
          <p:nvPr/>
        </p:nvCxnSpPr>
        <p:spPr>
          <a:xfrm flipH="1">
            <a:off x="6492524" y="3430473"/>
            <a:ext cx="249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2" name="Google Shape;1942;p85"/>
          <p:cNvCxnSpPr>
            <a:stCxn id="1931" idx="5"/>
            <a:endCxn id="1935" idx="0"/>
          </p:cNvCxnSpPr>
          <p:nvPr/>
        </p:nvCxnSpPr>
        <p:spPr>
          <a:xfrm>
            <a:off x="7921169" y="3271933"/>
            <a:ext cx="3330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86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葉子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位於樹的最底端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48" name="Google Shape;1948;p86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949" name="Google Shape;1949;p86"/>
          <p:cNvSpPr/>
          <p:nvPr/>
        </p:nvSpPr>
        <p:spPr>
          <a:xfrm>
            <a:off x="6234899" y="2014800"/>
            <a:ext cx="515100" cy="515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86"/>
          <p:cNvSpPr/>
          <p:nvPr/>
        </p:nvSpPr>
        <p:spPr>
          <a:xfrm>
            <a:off x="5038244" y="2873810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86"/>
          <p:cNvSpPr/>
          <p:nvPr/>
        </p:nvSpPr>
        <p:spPr>
          <a:xfrm>
            <a:off x="6259874" y="291537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86"/>
          <p:cNvSpPr/>
          <p:nvPr/>
        </p:nvSpPr>
        <p:spPr>
          <a:xfrm>
            <a:off x="7481504" y="2832268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86"/>
          <p:cNvSpPr/>
          <p:nvPr/>
        </p:nvSpPr>
        <p:spPr>
          <a:xfrm>
            <a:off x="4473075" y="3920977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86"/>
          <p:cNvSpPr/>
          <p:nvPr/>
        </p:nvSpPr>
        <p:spPr>
          <a:xfrm>
            <a:off x="6234901" y="3920977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86"/>
          <p:cNvSpPr/>
          <p:nvPr/>
        </p:nvSpPr>
        <p:spPr>
          <a:xfrm>
            <a:off x="5279156" y="3996527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86"/>
          <p:cNvSpPr/>
          <p:nvPr/>
        </p:nvSpPr>
        <p:spPr>
          <a:xfrm>
            <a:off x="7996727" y="3879413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7" name="Google Shape;1957;p86"/>
          <p:cNvCxnSpPr>
            <a:stCxn id="1949" idx="3"/>
            <a:endCxn id="1950" idx="7"/>
          </p:cNvCxnSpPr>
          <p:nvPr/>
        </p:nvCxnSpPr>
        <p:spPr>
          <a:xfrm flipH="1">
            <a:off x="5477834" y="2454465"/>
            <a:ext cx="832500" cy="4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8" name="Google Shape;1958;p86"/>
          <p:cNvCxnSpPr>
            <a:stCxn id="1949" idx="4"/>
            <a:endCxn id="1951" idx="0"/>
          </p:cNvCxnSpPr>
          <p:nvPr/>
        </p:nvCxnSpPr>
        <p:spPr>
          <a:xfrm>
            <a:off x="6492449" y="2529900"/>
            <a:ext cx="2490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9" name="Google Shape;1959;p86"/>
          <p:cNvCxnSpPr>
            <a:stCxn id="1949" idx="5"/>
            <a:endCxn id="1952" idx="1"/>
          </p:cNvCxnSpPr>
          <p:nvPr/>
        </p:nvCxnSpPr>
        <p:spPr>
          <a:xfrm>
            <a:off x="6674564" y="2454465"/>
            <a:ext cx="8823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0" name="Google Shape;1960;p86"/>
          <p:cNvCxnSpPr>
            <a:endCxn id="1953" idx="0"/>
          </p:cNvCxnSpPr>
          <p:nvPr/>
        </p:nvCxnSpPr>
        <p:spPr>
          <a:xfrm flipH="1">
            <a:off x="4730625" y="3313477"/>
            <a:ext cx="3831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1" name="Google Shape;1961;p86"/>
          <p:cNvCxnSpPr>
            <a:stCxn id="1950" idx="5"/>
            <a:endCxn id="1955" idx="0"/>
          </p:cNvCxnSpPr>
          <p:nvPr/>
        </p:nvCxnSpPr>
        <p:spPr>
          <a:xfrm>
            <a:off x="5477909" y="3313475"/>
            <a:ext cx="588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2" name="Google Shape;1962;p86"/>
          <p:cNvCxnSpPr>
            <a:stCxn id="1951" idx="4"/>
            <a:endCxn id="1954" idx="0"/>
          </p:cNvCxnSpPr>
          <p:nvPr/>
        </p:nvCxnSpPr>
        <p:spPr>
          <a:xfrm flipH="1">
            <a:off x="6492524" y="3430473"/>
            <a:ext cx="249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3" name="Google Shape;1963;p86"/>
          <p:cNvCxnSpPr>
            <a:stCxn id="1952" idx="5"/>
            <a:endCxn id="1956" idx="0"/>
          </p:cNvCxnSpPr>
          <p:nvPr/>
        </p:nvCxnSpPr>
        <p:spPr>
          <a:xfrm>
            <a:off x="7921169" y="3271933"/>
            <a:ext cx="3330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87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點和點關係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祖先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■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該點到根的路徑經過的點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69" name="Google Shape;1969;p87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970" name="Google Shape;1970;p87"/>
          <p:cNvSpPr/>
          <p:nvPr/>
        </p:nvSpPr>
        <p:spPr>
          <a:xfrm>
            <a:off x="6234899" y="2014800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87"/>
          <p:cNvSpPr/>
          <p:nvPr/>
        </p:nvSpPr>
        <p:spPr>
          <a:xfrm>
            <a:off x="5038244" y="2873810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87"/>
          <p:cNvSpPr/>
          <p:nvPr/>
        </p:nvSpPr>
        <p:spPr>
          <a:xfrm>
            <a:off x="6259874" y="291537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87"/>
          <p:cNvSpPr/>
          <p:nvPr/>
        </p:nvSpPr>
        <p:spPr>
          <a:xfrm>
            <a:off x="7481504" y="2832268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87"/>
          <p:cNvSpPr/>
          <p:nvPr/>
        </p:nvSpPr>
        <p:spPr>
          <a:xfrm>
            <a:off x="4473075" y="3920977"/>
            <a:ext cx="515100" cy="515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87"/>
          <p:cNvSpPr/>
          <p:nvPr/>
        </p:nvSpPr>
        <p:spPr>
          <a:xfrm>
            <a:off x="6234901" y="3920977"/>
            <a:ext cx="515100" cy="515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87"/>
          <p:cNvSpPr/>
          <p:nvPr/>
        </p:nvSpPr>
        <p:spPr>
          <a:xfrm>
            <a:off x="5279156" y="3996527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77" name="Google Shape;1977;p87"/>
          <p:cNvSpPr/>
          <p:nvPr/>
        </p:nvSpPr>
        <p:spPr>
          <a:xfrm>
            <a:off x="7996727" y="3879413"/>
            <a:ext cx="515100" cy="515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8" name="Google Shape;1978;p87"/>
          <p:cNvCxnSpPr>
            <a:stCxn id="1970" idx="3"/>
            <a:endCxn id="1971" idx="7"/>
          </p:cNvCxnSpPr>
          <p:nvPr/>
        </p:nvCxnSpPr>
        <p:spPr>
          <a:xfrm flipH="1">
            <a:off x="5477834" y="2454465"/>
            <a:ext cx="832500" cy="4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9" name="Google Shape;1979;p87"/>
          <p:cNvCxnSpPr>
            <a:stCxn id="1970" idx="4"/>
            <a:endCxn id="1972" idx="0"/>
          </p:cNvCxnSpPr>
          <p:nvPr/>
        </p:nvCxnSpPr>
        <p:spPr>
          <a:xfrm>
            <a:off x="6492449" y="2529900"/>
            <a:ext cx="2490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0" name="Google Shape;1980;p87"/>
          <p:cNvCxnSpPr>
            <a:stCxn id="1970" idx="5"/>
            <a:endCxn id="1973" idx="1"/>
          </p:cNvCxnSpPr>
          <p:nvPr/>
        </p:nvCxnSpPr>
        <p:spPr>
          <a:xfrm>
            <a:off x="6674564" y="2454465"/>
            <a:ext cx="8823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1" name="Google Shape;1981;p87"/>
          <p:cNvCxnSpPr>
            <a:endCxn id="1974" idx="0"/>
          </p:cNvCxnSpPr>
          <p:nvPr/>
        </p:nvCxnSpPr>
        <p:spPr>
          <a:xfrm flipH="1">
            <a:off x="4730625" y="3313477"/>
            <a:ext cx="3831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2" name="Google Shape;1982;p87"/>
          <p:cNvCxnSpPr>
            <a:stCxn id="1971" idx="5"/>
            <a:endCxn id="1976" idx="0"/>
          </p:cNvCxnSpPr>
          <p:nvPr/>
        </p:nvCxnSpPr>
        <p:spPr>
          <a:xfrm>
            <a:off x="5477909" y="3313475"/>
            <a:ext cx="588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3" name="Google Shape;1983;p87"/>
          <p:cNvCxnSpPr>
            <a:stCxn id="1972" idx="4"/>
            <a:endCxn id="1975" idx="0"/>
          </p:cNvCxnSpPr>
          <p:nvPr/>
        </p:nvCxnSpPr>
        <p:spPr>
          <a:xfrm flipH="1">
            <a:off x="6492524" y="3430473"/>
            <a:ext cx="249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4" name="Google Shape;1984;p87"/>
          <p:cNvCxnSpPr>
            <a:stCxn id="1973" idx="5"/>
            <a:endCxn id="1977" idx="0"/>
          </p:cNvCxnSpPr>
          <p:nvPr/>
        </p:nvCxnSpPr>
        <p:spPr>
          <a:xfrm>
            <a:off x="7921169" y="3271933"/>
            <a:ext cx="3330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5" name="Google Shape;1985;p87"/>
          <p:cNvSpPr txBox="1"/>
          <p:nvPr/>
        </p:nvSpPr>
        <p:spPr>
          <a:xfrm>
            <a:off x="4854650" y="2529900"/>
            <a:ext cx="882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V的祖先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86" name="Google Shape;1986;p87"/>
          <p:cNvSpPr txBox="1"/>
          <p:nvPr/>
        </p:nvSpPr>
        <p:spPr>
          <a:xfrm>
            <a:off x="6076275" y="1629325"/>
            <a:ext cx="882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V的祖先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88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點和點關係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小孩和爸爸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■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該點的上一層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92" name="Google Shape;1992;p88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993" name="Google Shape;1993;p88"/>
          <p:cNvSpPr/>
          <p:nvPr/>
        </p:nvSpPr>
        <p:spPr>
          <a:xfrm>
            <a:off x="6234899" y="2014800"/>
            <a:ext cx="515100" cy="515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88"/>
          <p:cNvSpPr/>
          <p:nvPr/>
        </p:nvSpPr>
        <p:spPr>
          <a:xfrm>
            <a:off x="5038244" y="2873810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88"/>
          <p:cNvSpPr/>
          <p:nvPr/>
        </p:nvSpPr>
        <p:spPr>
          <a:xfrm>
            <a:off x="6259874" y="291537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88"/>
          <p:cNvSpPr/>
          <p:nvPr/>
        </p:nvSpPr>
        <p:spPr>
          <a:xfrm>
            <a:off x="7481504" y="2832268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88"/>
          <p:cNvSpPr/>
          <p:nvPr/>
        </p:nvSpPr>
        <p:spPr>
          <a:xfrm>
            <a:off x="4473075" y="3920977"/>
            <a:ext cx="515100" cy="515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88"/>
          <p:cNvSpPr/>
          <p:nvPr/>
        </p:nvSpPr>
        <p:spPr>
          <a:xfrm>
            <a:off x="6234901" y="3920977"/>
            <a:ext cx="515100" cy="515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88"/>
          <p:cNvSpPr/>
          <p:nvPr/>
        </p:nvSpPr>
        <p:spPr>
          <a:xfrm>
            <a:off x="5279156" y="3996527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00" name="Google Shape;2000;p88"/>
          <p:cNvSpPr/>
          <p:nvPr/>
        </p:nvSpPr>
        <p:spPr>
          <a:xfrm>
            <a:off x="7996727" y="3879413"/>
            <a:ext cx="515100" cy="515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1" name="Google Shape;2001;p88"/>
          <p:cNvCxnSpPr>
            <a:stCxn id="1993" idx="3"/>
            <a:endCxn id="1994" idx="7"/>
          </p:cNvCxnSpPr>
          <p:nvPr/>
        </p:nvCxnSpPr>
        <p:spPr>
          <a:xfrm flipH="1">
            <a:off x="5477834" y="2454465"/>
            <a:ext cx="832500" cy="4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2" name="Google Shape;2002;p88"/>
          <p:cNvCxnSpPr>
            <a:stCxn id="1993" idx="4"/>
            <a:endCxn id="1995" idx="0"/>
          </p:cNvCxnSpPr>
          <p:nvPr/>
        </p:nvCxnSpPr>
        <p:spPr>
          <a:xfrm>
            <a:off x="6492449" y="2529900"/>
            <a:ext cx="2490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3" name="Google Shape;2003;p88"/>
          <p:cNvCxnSpPr>
            <a:stCxn id="1993" idx="5"/>
            <a:endCxn id="1996" idx="1"/>
          </p:cNvCxnSpPr>
          <p:nvPr/>
        </p:nvCxnSpPr>
        <p:spPr>
          <a:xfrm>
            <a:off x="6674564" y="2454465"/>
            <a:ext cx="8823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4" name="Google Shape;2004;p88"/>
          <p:cNvCxnSpPr>
            <a:endCxn id="1997" idx="0"/>
          </p:cNvCxnSpPr>
          <p:nvPr/>
        </p:nvCxnSpPr>
        <p:spPr>
          <a:xfrm flipH="1">
            <a:off x="4730625" y="3313477"/>
            <a:ext cx="3831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5" name="Google Shape;2005;p88"/>
          <p:cNvCxnSpPr>
            <a:stCxn id="1994" idx="5"/>
            <a:endCxn id="1999" idx="0"/>
          </p:cNvCxnSpPr>
          <p:nvPr/>
        </p:nvCxnSpPr>
        <p:spPr>
          <a:xfrm>
            <a:off x="5477909" y="3313475"/>
            <a:ext cx="588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6" name="Google Shape;2006;p88"/>
          <p:cNvCxnSpPr>
            <a:stCxn id="1995" idx="4"/>
            <a:endCxn id="1998" idx="0"/>
          </p:cNvCxnSpPr>
          <p:nvPr/>
        </p:nvCxnSpPr>
        <p:spPr>
          <a:xfrm flipH="1">
            <a:off x="6492524" y="3430473"/>
            <a:ext cx="249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7" name="Google Shape;2007;p88"/>
          <p:cNvCxnSpPr>
            <a:stCxn id="1996" idx="5"/>
            <a:endCxn id="2000" idx="0"/>
          </p:cNvCxnSpPr>
          <p:nvPr/>
        </p:nvCxnSpPr>
        <p:spPr>
          <a:xfrm>
            <a:off x="7921169" y="3271933"/>
            <a:ext cx="3330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8" name="Google Shape;2008;p88"/>
          <p:cNvSpPr txBox="1"/>
          <p:nvPr/>
        </p:nvSpPr>
        <p:spPr>
          <a:xfrm>
            <a:off x="4723625" y="2593700"/>
            <a:ext cx="1183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爸爸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09" name="Google Shape;2009;p88"/>
          <p:cNvSpPr txBox="1"/>
          <p:nvPr/>
        </p:nvSpPr>
        <p:spPr>
          <a:xfrm>
            <a:off x="5462550" y="3611075"/>
            <a:ext cx="55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小孩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89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點和點關係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兄弟姊妹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■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同一個爸爸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15" name="Google Shape;2015;p89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2016" name="Google Shape;2016;p89"/>
          <p:cNvSpPr/>
          <p:nvPr/>
        </p:nvSpPr>
        <p:spPr>
          <a:xfrm>
            <a:off x="6234899" y="2014800"/>
            <a:ext cx="515100" cy="515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89"/>
          <p:cNvSpPr/>
          <p:nvPr/>
        </p:nvSpPr>
        <p:spPr>
          <a:xfrm>
            <a:off x="5038244" y="2873810"/>
            <a:ext cx="515100" cy="515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89"/>
          <p:cNvSpPr/>
          <p:nvPr/>
        </p:nvSpPr>
        <p:spPr>
          <a:xfrm>
            <a:off x="6259874" y="291537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89"/>
          <p:cNvSpPr/>
          <p:nvPr/>
        </p:nvSpPr>
        <p:spPr>
          <a:xfrm>
            <a:off x="7481504" y="2832268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89"/>
          <p:cNvSpPr/>
          <p:nvPr/>
        </p:nvSpPr>
        <p:spPr>
          <a:xfrm>
            <a:off x="4473075" y="3920977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89"/>
          <p:cNvSpPr/>
          <p:nvPr/>
        </p:nvSpPr>
        <p:spPr>
          <a:xfrm>
            <a:off x="6234901" y="3920977"/>
            <a:ext cx="515100" cy="515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89"/>
          <p:cNvSpPr/>
          <p:nvPr/>
        </p:nvSpPr>
        <p:spPr>
          <a:xfrm>
            <a:off x="5279156" y="3996527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</a:t>
            </a:r>
            <a:endParaRPr/>
          </a:p>
        </p:txBody>
      </p:sp>
      <p:sp>
        <p:nvSpPr>
          <p:cNvPr id="2023" name="Google Shape;2023;p89"/>
          <p:cNvSpPr/>
          <p:nvPr/>
        </p:nvSpPr>
        <p:spPr>
          <a:xfrm>
            <a:off x="7996727" y="3879413"/>
            <a:ext cx="515100" cy="515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4" name="Google Shape;2024;p89"/>
          <p:cNvCxnSpPr>
            <a:stCxn id="2016" idx="3"/>
            <a:endCxn id="2017" idx="7"/>
          </p:cNvCxnSpPr>
          <p:nvPr/>
        </p:nvCxnSpPr>
        <p:spPr>
          <a:xfrm flipH="1">
            <a:off x="5477834" y="2454465"/>
            <a:ext cx="832500" cy="4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5" name="Google Shape;2025;p89"/>
          <p:cNvCxnSpPr>
            <a:stCxn id="2016" idx="4"/>
            <a:endCxn id="2018" idx="0"/>
          </p:cNvCxnSpPr>
          <p:nvPr/>
        </p:nvCxnSpPr>
        <p:spPr>
          <a:xfrm>
            <a:off x="6492449" y="2529900"/>
            <a:ext cx="2490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6" name="Google Shape;2026;p89"/>
          <p:cNvCxnSpPr>
            <a:stCxn id="2016" idx="5"/>
            <a:endCxn id="2019" idx="1"/>
          </p:cNvCxnSpPr>
          <p:nvPr/>
        </p:nvCxnSpPr>
        <p:spPr>
          <a:xfrm>
            <a:off x="6674564" y="2454465"/>
            <a:ext cx="8823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7" name="Google Shape;2027;p89"/>
          <p:cNvCxnSpPr>
            <a:endCxn id="2020" idx="0"/>
          </p:cNvCxnSpPr>
          <p:nvPr/>
        </p:nvCxnSpPr>
        <p:spPr>
          <a:xfrm flipH="1">
            <a:off x="4730625" y="3313477"/>
            <a:ext cx="3831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8" name="Google Shape;2028;p89"/>
          <p:cNvCxnSpPr>
            <a:stCxn id="2017" idx="5"/>
            <a:endCxn id="2022" idx="0"/>
          </p:cNvCxnSpPr>
          <p:nvPr/>
        </p:nvCxnSpPr>
        <p:spPr>
          <a:xfrm>
            <a:off x="5477909" y="3313475"/>
            <a:ext cx="588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9" name="Google Shape;2029;p89"/>
          <p:cNvCxnSpPr>
            <a:stCxn id="2018" idx="4"/>
            <a:endCxn id="2021" idx="0"/>
          </p:cNvCxnSpPr>
          <p:nvPr/>
        </p:nvCxnSpPr>
        <p:spPr>
          <a:xfrm flipH="1">
            <a:off x="6492524" y="3430473"/>
            <a:ext cx="249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0" name="Google Shape;2030;p89"/>
          <p:cNvCxnSpPr>
            <a:stCxn id="2019" idx="5"/>
            <a:endCxn id="2023" idx="0"/>
          </p:cNvCxnSpPr>
          <p:nvPr/>
        </p:nvCxnSpPr>
        <p:spPr>
          <a:xfrm>
            <a:off x="7921169" y="3271933"/>
            <a:ext cx="3330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1" name="Google Shape;2031;p89"/>
          <p:cNvSpPr txBox="1"/>
          <p:nvPr/>
        </p:nvSpPr>
        <p:spPr>
          <a:xfrm>
            <a:off x="4723625" y="2593700"/>
            <a:ext cx="1183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爸爸</a:t>
            </a:r>
            <a:endParaRPr/>
          </a:p>
        </p:txBody>
      </p:sp>
      <p:sp>
        <p:nvSpPr>
          <p:cNvPr id="2032" name="Google Shape;2032;p89"/>
          <p:cNvSpPr txBox="1"/>
          <p:nvPr/>
        </p:nvSpPr>
        <p:spPr>
          <a:xfrm>
            <a:off x="5462550" y="3611075"/>
            <a:ext cx="55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小孩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33" name="Google Shape;2033;p89"/>
          <p:cNvSpPr txBox="1"/>
          <p:nvPr/>
        </p:nvSpPr>
        <p:spPr>
          <a:xfrm>
            <a:off x="4227400" y="3611075"/>
            <a:ext cx="55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兄弟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p90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子樹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樹的某一部份切下來也會是一棵樹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39" name="Google Shape;2039;p90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2040" name="Google Shape;2040;p90"/>
          <p:cNvSpPr/>
          <p:nvPr/>
        </p:nvSpPr>
        <p:spPr>
          <a:xfrm>
            <a:off x="6259874" y="2014800"/>
            <a:ext cx="515100" cy="515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90"/>
          <p:cNvSpPr/>
          <p:nvPr/>
        </p:nvSpPr>
        <p:spPr>
          <a:xfrm>
            <a:off x="5038244" y="2873810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90"/>
          <p:cNvSpPr/>
          <p:nvPr/>
        </p:nvSpPr>
        <p:spPr>
          <a:xfrm>
            <a:off x="6259874" y="291537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90"/>
          <p:cNvSpPr/>
          <p:nvPr/>
        </p:nvSpPr>
        <p:spPr>
          <a:xfrm>
            <a:off x="7481504" y="2832268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90"/>
          <p:cNvSpPr/>
          <p:nvPr/>
        </p:nvSpPr>
        <p:spPr>
          <a:xfrm>
            <a:off x="4473075" y="39209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90"/>
          <p:cNvSpPr/>
          <p:nvPr/>
        </p:nvSpPr>
        <p:spPr>
          <a:xfrm>
            <a:off x="6234901" y="39209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90"/>
          <p:cNvSpPr/>
          <p:nvPr/>
        </p:nvSpPr>
        <p:spPr>
          <a:xfrm>
            <a:off x="5279156" y="399652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90"/>
          <p:cNvSpPr/>
          <p:nvPr/>
        </p:nvSpPr>
        <p:spPr>
          <a:xfrm>
            <a:off x="7996727" y="387941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8" name="Google Shape;2048;p90"/>
          <p:cNvCxnSpPr>
            <a:stCxn id="2040" idx="3"/>
            <a:endCxn id="2041" idx="7"/>
          </p:cNvCxnSpPr>
          <p:nvPr/>
        </p:nvCxnSpPr>
        <p:spPr>
          <a:xfrm flipH="1">
            <a:off x="5477909" y="2454465"/>
            <a:ext cx="857400" cy="4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9" name="Google Shape;2049;p90"/>
          <p:cNvCxnSpPr>
            <a:stCxn id="2040" idx="4"/>
            <a:endCxn id="2042" idx="0"/>
          </p:cNvCxnSpPr>
          <p:nvPr/>
        </p:nvCxnSpPr>
        <p:spPr>
          <a:xfrm>
            <a:off x="6517424" y="2529900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0" name="Google Shape;2050;p90"/>
          <p:cNvCxnSpPr>
            <a:stCxn id="2040" idx="5"/>
            <a:endCxn id="2043" idx="1"/>
          </p:cNvCxnSpPr>
          <p:nvPr/>
        </p:nvCxnSpPr>
        <p:spPr>
          <a:xfrm>
            <a:off x="6699539" y="2454465"/>
            <a:ext cx="8574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1" name="Google Shape;2051;p90"/>
          <p:cNvCxnSpPr>
            <a:endCxn id="2044" idx="0"/>
          </p:cNvCxnSpPr>
          <p:nvPr/>
        </p:nvCxnSpPr>
        <p:spPr>
          <a:xfrm flipH="1">
            <a:off x="4730625" y="3313477"/>
            <a:ext cx="3831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2" name="Google Shape;2052;p90"/>
          <p:cNvCxnSpPr>
            <a:stCxn id="2041" idx="5"/>
            <a:endCxn id="2046" idx="0"/>
          </p:cNvCxnSpPr>
          <p:nvPr/>
        </p:nvCxnSpPr>
        <p:spPr>
          <a:xfrm>
            <a:off x="5477909" y="3313475"/>
            <a:ext cx="588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3" name="Google Shape;2053;p90"/>
          <p:cNvCxnSpPr>
            <a:stCxn id="2042" idx="4"/>
            <a:endCxn id="2045" idx="0"/>
          </p:cNvCxnSpPr>
          <p:nvPr/>
        </p:nvCxnSpPr>
        <p:spPr>
          <a:xfrm flipH="1">
            <a:off x="6492524" y="3430473"/>
            <a:ext cx="249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4" name="Google Shape;2054;p90"/>
          <p:cNvCxnSpPr>
            <a:stCxn id="2043" idx="5"/>
            <a:endCxn id="2047" idx="0"/>
          </p:cNvCxnSpPr>
          <p:nvPr/>
        </p:nvCxnSpPr>
        <p:spPr>
          <a:xfrm>
            <a:off x="7921169" y="3271933"/>
            <a:ext cx="3330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5" name="Google Shape;2055;p90"/>
          <p:cNvSpPr/>
          <p:nvPr/>
        </p:nvSpPr>
        <p:spPr>
          <a:xfrm>
            <a:off x="4408725" y="2650950"/>
            <a:ext cx="1479000" cy="206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91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樹的一些重要性質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61" name="Google Shape;2061;p91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2062" name="Google Shape;2062;p91"/>
          <p:cNvSpPr/>
          <p:nvPr/>
        </p:nvSpPr>
        <p:spPr>
          <a:xfrm>
            <a:off x="6259874" y="2014800"/>
            <a:ext cx="515100" cy="515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91"/>
          <p:cNvSpPr/>
          <p:nvPr/>
        </p:nvSpPr>
        <p:spPr>
          <a:xfrm>
            <a:off x="5038244" y="2873810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91"/>
          <p:cNvSpPr/>
          <p:nvPr/>
        </p:nvSpPr>
        <p:spPr>
          <a:xfrm>
            <a:off x="6259874" y="291537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91"/>
          <p:cNvSpPr/>
          <p:nvPr/>
        </p:nvSpPr>
        <p:spPr>
          <a:xfrm>
            <a:off x="7481504" y="2832268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91"/>
          <p:cNvSpPr/>
          <p:nvPr/>
        </p:nvSpPr>
        <p:spPr>
          <a:xfrm>
            <a:off x="4473075" y="39209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91"/>
          <p:cNvSpPr/>
          <p:nvPr/>
        </p:nvSpPr>
        <p:spPr>
          <a:xfrm>
            <a:off x="6234901" y="39209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91"/>
          <p:cNvSpPr/>
          <p:nvPr/>
        </p:nvSpPr>
        <p:spPr>
          <a:xfrm>
            <a:off x="5279156" y="399652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91"/>
          <p:cNvSpPr/>
          <p:nvPr/>
        </p:nvSpPr>
        <p:spPr>
          <a:xfrm>
            <a:off x="7996727" y="387941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0" name="Google Shape;2070;p91"/>
          <p:cNvCxnSpPr>
            <a:stCxn id="2062" idx="3"/>
            <a:endCxn id="2063" idx="7"/>
          </p:cNvCxnSpPr>
          <p:nvPr/>
        </p:nvCxnSpPr>
        <p:spPr>
          <a:xfrm flipH="1">
            <a:off x="5477909" y="2454465"/>
            <a:ext cx="857400" cy="4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1" name="Google Shape;2071;p91"/>
          <p:cNvCxnSpPr>
            <a:stCxn id="2062" idx="4"/>
            <a:endCxn id="2064" idx="0"/>
          </p:cNvCxnSpPr>
          <p:nvPr/>
        </p:nvCxnSpPr>
        <p:spPr>
          <a:xfrm>
            <a:off x="6517424" y="2529900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2" name="Google Shape;2072;p91"/>
          <p:cNvCxnSpPr>
            <a:stCxn id="2062" idx="5"/>
            <a:endCxn id="2065" idx="1"/>
          </p:cNvCxnSpPr>
          <p:nvPr/>
        </p:nvCxnSpPr>
        <p:spPr>
          <a:xfrm>
            <a:off x="6699539" y="2454465"/>
            <a:ext cx="8574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3" name="Google Shape;2073;p91"/>
          <p:cNvCxnSpPr>
            <a:endCxn id="2066" idx="0"/>
          </p:cNvCxnSpPr>
          <p:nvPr/>
        </p:nvCxnSpPr>
        <p:spPr>
          <a:xfrm flipH="1">
            <a:off x="4730625" y="3313477"/>
            <a:ext cx="3831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4" name="Google Shape;2074;p91"/>
          <p:cNvCxnSpPr>
            <a:stCxn id="2063" idx="5"/>
            <a:endCxn id="2068" idx="0"/>
          </p:cNvCxnSpPr>
          <p:nvPr/>
        </p:nvCxnSpPr>
        <p:spPr>
          <a:xfrm>
            <a:off x="5477909" y="3313475"/>
            <a:ext cx="588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5" name="Google Shape;2075;p91"/>
          <p:cNvCxnSpPr>
            <a:stCxn id="2064" idx="4"/>
            <a:endCxn id="2067" idx="0"/>
          </p:cNvCxnSpPr>
          <p:nvPr/>
        </p:nvCxnSpPr>
        <p:spPr>
          <a:xfrm flipH="1">
            <a:off x="6492524" y="3430473"/>
            <a:ext cx="249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6" name="Google Shape;2076;p91"/>
          <p:cNvCxnSpPr>
            <a:stCxn id="2065" idx="5"/>
            <a:endCxn id="2069" idx="0"/>
          </p:cNvCxnSpPr>
          <p:nvPr/>
        </p:nvCxnSpPr>
        <p:spPr>
          <a:xfrm>
            <a:off x="7921169" y="3271933"/>
            <a:ext cx="3330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邊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邊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上有數字，稱為邊權重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3850450" y="2634525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4999825" y="2545500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4975825" y="3611400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6225725" y="2986800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6225725" y="4090200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7282325" y="3538500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20"/>
          <p:cNvCxnSpPr>
            <a:stCxn id="163" idx="6"/>
            <a:endCxn id="164" idx="2"/>
          </p:cNvCxnSpPr>
          <p:nvPr/>
        </p:nvCxnSpPr>
        <p:spPr>
          <a:xfrm flipH="1" rot="10800000">
            <a:off x="4329250" y="2784825"/>
            <a:ext cx="670500" cy="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0"/>
          <p:cNvCxnSpPr>
            <a:stCxn id="164" idx="4"/>
            <a:endCxn id="165" idx="0"/>
          </p:cNvCxnSpPr>
          <p:nvPr/>
        </p:nvCxnSpPr>
        <p:spPr>
          <a:xfrm flipH="1">
            <a:off x="5215225" y="3024300"/>
            <a:ext cx="24000" cy="5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0"/>
          <p:cNvCxnSpPr>
            <a:stCxn id="164" idx="6"/>
            <a:endCxn id="166" idx="1"/>
          </p:cNvCxnSpPr>
          <p:nvPr/>
        </p:nvCxnSpPr>
        <p:spPr>
          <a:xfrm>
            <a:off x="5478625" y="2784900"/>
            <a:ext cx="817200" cy="2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0"/>
          <p:cNvCxnSpPr>
            <a:stCxn id="165" idx="7"/>
            <a:endCxn id="166" idx="2"/>
          </p:cNvCxnSpPr>
          <p:nvPr/>
        </p:nvCxnSpPr>
        <p:spPr>
          <a:xfrm flipH="1" rot="10800000">
            <a:off x="5384506" y="3226119"/>
            <a:ext cx="841200" cy="4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0"/>
          <p:cNvCxnSpPr>
            <a:stCxn id="166" idx="6"/>
            <a:endCxn id="168" idx="1"/>
          </p:cNvCxnSpPr>
          <p:nvPr/>
        </p:nvCxnSpPr>
        <p:spPr>
          <a:xfrm>
            <a:off x="6704525" y="3226200"/>
            <a:ext cx="648000" cy="3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0"/>
          <p:cNvCxnSpPr>
            <a:stCxn id="166" idx="4"/>
            <a:endCxn id="167" idx="0"/>
          </p:cNvCxnSpPr>
          <p:nvPr/>
        </p:nvCxnSpPr>
        <p:spPr>
          <a:xfrm>
            <a:off x="6465125" y="3465600"/>
            <a:ext cx="0" cy="6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0"/>
          <p:cNvCxnSpPr>
            <a:endCxn id="167" idx="2"/>
          </p:cNvCxnSpPr>
          <p:nvPr/>
        </p:nvCxnSpPr>
        <p:spPr>
          <a:xfrm>
            <a:off x="5421425" y="4011300"/>
            <a:ext cx="804300" cy="3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0"/>
          <p:cNvSpPr txBox="1"/>
          <p:nvPr/>
        </p:nvSpPr>
        <p:spPr>
          <a:xfrm>
            <a:off x="5478700" y="2601675"/>
            <a:ext cx="9192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4204900" y="2531400"/>
            <a:ext cx="9192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4655050" y="3113313"/>
            <a:ext cx="9192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5272875" y="3106525"/>
            <a:ext cx="9192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5363975" y="3850575"/>
            <a:ext cx="9192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9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6130225" y="3510750"/>
            <a:ext cx="9192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12</a:t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6704550" y="3113325"/>
            <a:ext cx="9192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92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樹的一些重要性質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n個點的樹僅有n-1條邊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82" name="Google Shape;2082;p92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2083" name="Google Shape;2083;p92"/>
          <p:cNvSpPr/>
          <p:nvPr/>
        </p:nvSpPr>
        <p:spPr>
          <a:xfrm>
            <a:off x="6259874" y="2014800"/>
            <a:ext cx="515100" cy="515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084" name="Google Shape;2084;p92"/>
          <p:cNvSpPr/>
          <p:nvPr/>
        </p:nvSpPr>
        <p:spPr>
          <a:xfrm>
            <a:off x="5038244" y="2873810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085" name="Google Shape;2085;p92"/>
          <p:cNvSpPr/>
          <p:nvPr/>
        </p:nvSpPr>
        <p:spPr>
          <a:xfrm>
            <a:off x="6259874" y="291537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086" name="Google Shape;2086;p92"/>
          <p:cNvSpPr/>
          <p:nvPr/>
        </p:nvSpPr>
        <p:spPr>
          <a:xfrm>
            <a:off x="7481504" y="2832268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2087" name="Google Shape;2087;p92"/>
          <p:cNvSpPr/>
          <p:nvPr/>
        </p:nvSpPr>
        <p:spPr>
          <a:xfrm>
            <a:off x="4473075" y="39209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2088" name="Google Shape;2088;p92"/>
          <p:cNvSpPr/>
          <p:nvPr/>
        </p:nvSpPr>
        <p:spPr>
          <a:xfrm>
            <a:off x="6234901" y="39209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2089" name="Google Shape;2089;p92"/>
          <p:cNvSpPr/>
          <p:nvPr/>
        </p:nvSpPr>
        <p:spPr>
          <a:xfrm>
            <a:off x="5279156" y="399652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2090" name="Google Shape;2090;p92"/>
          <p:cNvSpPr/>
          <p:nvPr/>
        </p:nvSpPr>
        <p:spPr>
          <a:xfrm>
            <a:off x="7996727" y="387941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8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091" name="Google Shape;2091;p92"/>
          <p:cNvCxnSpPr>
            <a:stCxn id="2083" idx="3"/>
            <a:endCxn id="2084" idx="7"/>
          </p:cNvCxnSpPr>
          <p:nvPr/>
        </p:nvCxnSpPr>
        <p:spPr>
          <a:xfrm flipH="1">
            <a:off x="5477909" y="2454465"/>
            <a:ext cx="857400" cy="4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2" name="Google Shape;2092;p92"/>
          <p:cNvCxnSpPr>
            <a:stCxn id="2083" idx="4"/>
            <a:endCxn id="2085" idx="0"/>
          </p:cNvCxnSpPr>
          <p:nvPr/>
        </p:nvCxnSpPr>
        <p:spPr>
          <a:xfrm>
            <a:off x="6517424" y="2529900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3" name="Google Shape;2093;p92"/>
          <p:cNvCxnSpPr>
            <a:stCxn id="2083" idx="5"/>
            <a:endCxn id="2086" idx="1"/>
          </p:cNvCxnSpPr>
          <p:nvPr/>
        </p:nvCxnSpPr>
        <p:spPr>
          <a:xfrm>
            <a:off x="6699539" y="2454465"/>
            <a:ext cx="8574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4" name="Google Shape;2094;p92"/>
          <p:cNvCxnSpPr>
            <a:endCxn id="2087" idx="0"/>
          </p:cNvCxnSpPr>
          <p:nvPr/>
        </p:nvCxnSpPr>
        <p:spPr>
          <a:xfrm flipH="1">
            <a:off x="4730625" y="3313477"/>
            <a:ext cx="3831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5" name="Google Shape;2095;p92"/>
          <p:cNvCxnSpPr>
            <a:stCxn id="2084" idx="5"/>
            <a:endCxn id="2089" idx="0"/>
          </p:cNvCxnSpPr>
          <p:nvPr/>
        </p:nvCxnSpPr>
        <p:spPr>
          <a:xfrm>
            <a:off x="5477909" y="3313475"/>
            <a:ext cx="588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6" name="Google Shape;2096;p92"/>
          <p:cNvCxnSpPr>
            <a:stCxn id="2085" idx="4"/>
            <a:endCxn id="2088" idx="0"/>
          </p:cNvCxnSpPr>
          <p:nvPr/>
        </p:nvCxnSpPr>
        <p:spPr>
          <a:xfrm flipH="1">
            <a:off x="6492524" y="3430473"/>
            <a:ext cx="249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7" name="Google Shape;2097;p92"/>
          <p:cNvCxnSpPr>
            <a:stCxn id="2086" idx="5"/>
            <a:endCxn id="2090" idx="0"/>
          </p:cNvCxnSpPr>
          <p:nvPr/>
        </p:nvCxnSpPr>
        <p:spPr>
          <a:xfrm>
            <a:off x="7921169" y="3271933"/>
            <a:ext cx="3330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8" name="Google Shape;2098;p92"/>
          <p:cNvSpPr txBox="1"/>
          <p:nvPr/>
        </p:nvSpPr>
        <p:spPr>
          <a:xfrm>
            <a:off x="6441975" y="2529900"/>
            <a:ext cx="3330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099" name="Google Shape;2099;p92"/>
          <p:cNvSpPr txBox="1"/>
          <p:nvPr/>
        </p:nvSpPr>
        <p:spPr>
          <a:xfrm>
            <a:off x="7013888" y="2379000"/>
            <a:ext cx="3330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100" name="Google Shape;2100;p92"/>
          <p:cNvSpPr txBox="1"/>
          <p:nvPr/>
        </p:nvSpPr>
        <p:spPr>
          <a:xfrm>
            <a:off x="4705238" y="3347375"/>
            <a:ext cx="3330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2101" name="Google Shape;2101;p92"/>
          <p:cNvSpPr txBox="1"/>
          <p:nvPr/>
        </p:nvSpPr>
        <p:spPr>
          <a:xfrm>
            <a:off x="5461238" y="3424475"/>
            <a:ext cx="3330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2102" name="Google Shape;2102;p92"/>
          <p:cNvSpPr txBox="1"/>
          <p:nvPr/>
        </p:nvSpPr>
        <p:spPr>
          <a:xfrm>
            <a:off x="6492513" y="3482975"/>
            <a:ext cx="3330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2103" name="Google Shape;2103;p92"/>
          <p:cNvSpPr txBox="1"/>
          <p:nvPr/>
        </p:nvSpPr>
        <p:spPr>
          <a:xfrm>
            <a:off x="5633663" y="2379000"/>
            <a:ext cx="3330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104" name="Google Shape;2104;p92"/>
          <p:cNvSpPr txBox="1"/>
          <p:nvPr/>
        </p:nvSpPr>
        <p:spPr>
          <a:xfrm>
            <a:off x="7871175" y="3430475"/>
            <a:ext cx="54966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7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93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樹的一些重要性質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n個點的樹僅有n-1條邊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任兩點僅有唯一一條路徑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10" name="Google Shape;2110;p93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2111" name="Google Shape;2111;p93"/>
          <p:cNvSpPr/>
          <p:nvPr/>
        </p:nvSpPr>
        <p:spPr>
          <a:xfrm>
            <a:off x="6259874" y="2014800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93"/>
          <p:cNvSpPr/>
          <p:nvPr/>
        </p:nvSpPr>
        <p:spPr>
          <a:xfrm>
            <a:off x="5038244" y="2873810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3" name="Google Shape;2113;p93"/>
          <p:cNvSpPr/>
          <p:nvPr/>
        </p:nvSpPr>
        <p:spPr>
          <a:xfrm>
            <a:off x="6259874" y="2915373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93"/>
          <p:cNvSpPr/>
          <p:nvPr/>
        </p:nvSpPr>
        <p:spPr>
          <a:xfrm>
            <a:off x="7481504" y="2832268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93"/>
          <p:cNvSpPr/>
          <p:nvPr/>
        </p:nvSpPr>
        <p:spPr>
          <a:xfrm>
            <a:off x="4473075" y="3920977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93"/>
          <p:cNvSpPr/>
          <p:nvPr/>
        </p:nvSpPr>
        <p:spPr>
          <a:xfrm>
            <a:off x="6234901" y="3920977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93"/>
          <p:cNvSpPr/>
          <p:nvPr/>
        </p:nvSpPr>
        <p:spPr>
          <a:xfrm>
            <a:off x="5279156" y="399652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93"/>
          <p:cNvSpPr/>
          <p:nvPr/>
        </p:nvSpPr>
        <p:spPr>
          <a:xfrm>
            <a:off x="7996727" y="387941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9" name="Google Shape;2119;p93"/>
          <p:cNvCxnSpPr>
            <a:stCxn id="2111" idx="3"/>
            <a:endCxn id="2112" idx="7"/>
          </p:cNvCxnSpPr>
          <p:nvPr/>
        </p:nvCxnSpPr>
        <p:spPr>
          <a:xfrm flipH="1">
            <a:off x="5477909" y="2454465"/>
            <a:ext cx="857400" cy="49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0" name="Google Shape;2120;p93"/>
          <p:cNvCxnSpPr>
            <a:stCxn id="2111" idx="4"/>
            <a:endCxn id="2113" idx="0"/>
          </p:cNvCxnSpPr>
          <p:nvPr/>
        </p:nvCxnSpPr>
        <p:spPr>
          <a:xfrm>
            <a:off x="6517424" y="2529900"/>
            <a:ext cx="0" cy="38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1" name="Google Shape;2121;p93"/>
          <p:cNvCxnSpPr>
            <a:stCxn id="2111" idx="5"/>
            <a:endCxn id="2114" idx="1"/>
          </p:cNvCxnSpPr>
          <p:nvPr/>
        </p:nvCxnSpPr>
        <p:spPr>
          <a:xfrm>
            <a:off x="6699539" y="2454465"/>
            <a:ext cx="8574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2" name="Google Shape;2122;p93"/>
          <p:cNvCxnSpPr>
            <a:endCxn id="2115" idx="0"/>
          </p:cNvCxnSpPr>
          <p:nvPr/>
        </p:nvCxnSpPr>
        <p:spPr>
          <a:xfrm flipH="1">
            <a:off x="4730625" y="3313477"/>
            <a:ext cx="383100" cy="60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3" name="Google Shape;2123;p93"/>
          <p:cNvCxnSpPr>
            <a:stCxn id="2112" idx="5"/>
            <a:endCxn id="2117" idx="0"/>
          </p:cNvCxnSpPr>
          <p:nvPr/>
        </p:nvCxnSpPr>
        <p:spPr>
          <a:xfrm>
            <a:off x="5477909" y="3313475"/>
            <a:ext cx="588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4" name="Google Shape;2124;p93"/>
          <p:cNvCxnSpPr>
            <a:stCxn id="2113" idx="4"/>
            <a:endCxn id="2116" idx="0"/>
          </p:cNvCxnSpPr>
          <p:nvPr/>
        </p:nvCxnSpPr>
        <p:spPr>
          <a:xfrm flipH="1">
            <a:off x="6492524" y="3430473"/>
            <a:ext cx="24900" cy="49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5" name="Google Shape;2125;p93"/>
          <p:cNvCxnSpPr>
            <a:stCxn id="2114" idx="5"/>
            <a:endCxn id="2118" idx="0"/>
          </p:cNvCxnSpPr>
          <p:nvPr/>
        </p:nvCxnSpPr>
        <p:spPr>
          <a:xfrm>
            <a:off x="7921169" y="3271933"/>
            <a:ext cx="3330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94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樹的一些重要性質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n個點的樹僅有n-1條邊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任兩點僅有唯一一條路徑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找不到環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31" name="Google Shape;2131;p94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2132" name="Google Shape;2132;p94"/>
          <p:cNvSpPr/>
          <p:nvPr/>
        </p:nvSpPr>
        <p:spPr>
          <a:xfrm>
            <a:off x="6259874" y="2014800"/>
            <a:ext cx="515100" cy="515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3" name="Google Shape;2133;p94"/>
          <p:cNvSpPr/>
          <p:nvPr/>
        </p:nvSpPr>
        <p:spPr>
          <a:xfrm>
            <a:off x="5038244" y="2873810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4" name="Google Shape;2134;p94"/>
          <p:cNvSpPr/>
          <p:nvPr/>
        </p:nvSpPr>
        <p:spPr>
          <a:xfrm>
            <a:off x="6259874" y="291537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5" name="Google Shape;2135;p94"/>
          <p:cNvSpPr/>
          <p:nvPr/>
        </p:nvSpPr>
        <p:spPr>
          <a:xfrm>
            <a:off x="7481504" y="2832268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6" name="Google Shape;2136;p94"/>
          <p:cNvSpPr/>
          <p:nvPr/>
        </p:nvSpPr>
        <p:spPr>
          <a:xfrm>
            <a:off x="4473075" y="39209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7" name="Google Shape;2137;p94"/>
          <p:cNvSpPr/>
          <p:nvPr/>
        </p:nvSpPr>
        <p:spPr>
          <a:xfrm>
            <a:off x="6234901" y="39209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8" name="Google Shape;2138;p94"/>
          <p:cNvSpPr/>
          <p:nvPr/>
        </p:nvSpPr>
        <p:spPr>
          <a:xfrm>
            <a:off x="5279156" y="399652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9" name="Google Shape;2139;p94"/>
          <p:cNvSpPr/>
          <p:nvPr/>
        </p:nvSpPr>
        <p:spPr>
          <a:xfrm>
            <a:off x="7996727" y="387941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0" name="Google Shape;2140;p94"/>
          <p:cNvCxnSpPr>
            <a:stCxn id="2132" idx="3"/>
            <a:endCxn id="2133" idx="7"/>
          </p:cNvCxnSpPr>
          <p:nvPr/>
        </p:nvCxnSpPr>
        <p:spPr>
          <a:xfrm flipH="1">
            <a:off x="5477909" y="2454465"/>
            <a:ext cx="857400" cy="4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1" name="Google Shape;2141;p94"/>
          <p:cNvCxnSpPr>
            <a:stCxn id="2132" idx="4"/>
            <a:endCxn id="2134" idx="0"/>
          </p:cNvCxnSpPr>
          <p:nvPr/>
        </p:nvCxnSpPr>
        <p:spPr>
          <a:xfrm>
            <a:off x="6517424" y="2529900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2" name="Google Shape;2142;p94"/>
          <p:cNvCxnSpPr>
            <a:stCxn id="2132" idx="5"/>
            <a:endCxn id="2135" idx="1"/>
          </p:cNvCxnSpPr>
          <p:nvPr/>
        </p:nvCxnSpPr>
        <p:spPr>
          <a:xfrm>
            <a:off x="6699539" y="2454465"/>
            <a:ext cx="8574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3" name="Google Shape;2143;p94"/>
          <p:cNvCxnSpPr>
            <a:endCxn id="2136" idx="0"/>
          </p:cNvCxnSpPr>
          <p:nvPr/>
        </p:nvCxnSpPr>
        <p:spPr>
          <a:xfrm flipH="1">
            <a:off x="4730625" y="3313477"/>
            <a:ext cx="3831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4" name="Google Shape;2144;p94"/>
          <p:cNvCxnSpPr>
            <a:stCxn id="2133" idx="5"/>
            <a:endCxn id="2138" idx="0"/>
          </p:cNvCxnSpPr>
          <p:nvPr/>
        </p:nvCxnSpPr>
        <p:spPr>
          <a:xfrm>
            <a:off x="5477909" y="3313475"/>
            <a:ext cx="588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5" name="Google Shape;2145;p94"/>
          <p:cNvCxnSpPr>
            <a:stCxn id="2134" idx="4"/>
            <a:endCxn id="2137" idx="0"/>
          </p:cNvCxnSpPr>
          <p:nvPr/>
        </p:nvCxnSpPr>
        <p:spPr>
          <a:xfrm flipH="1">
            <a:off x="6492524" y="3430473"/>
            <a:ext cx="249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6" name="Google Shape;2146;p94"/>
          <p:cNvCxnSpPr>
            <a:stCxn id="2135" idx="5"/>
            <a:endCxn id="2139" idx="0"/>
          </p:cNvCxnSpPr>
          <p:nvPr/>
        </p:nvCxnSpPr>
        <p:spPr>
          <a:xfrm>
            <a:off x="7921169" y="3271933"/>
            <a:ext cx="3330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95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樹的一些重要性質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n個點的樹僅有n-1條邊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任兩點僅有唯一一條路徑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找不到環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滿足任兩個性質，第三個就會自動滿足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52" name="Google Shape;2152;p95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2153" name="Google Shape;2153;p95"/>
          <p:cNvSpPr/>
          <p:nvPr/>
        </p:nvSpPr>
        <p:spPr>
          <a:xfrm>
            <a:off x="6259874" y="2014800"/>
            <a:ext cx="515100" cy="515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95"/>
          <p:cNvSpPr/>
          <p:nvPr/>
        </p:nvSpPr>
        <p:spPr>
          <a:xfrm>
            <a:off x="5038244" y="2873810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95"/>
          <p:cNvSpPr/>
          <p:nvPr/>
        </p:nvSpPr>
        <p:spPr>
          <a:xfrm>
            <a:off x="6259874" y="291537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95"/>
          <p:cNvSpPr/>
          <p:nvPr/>
        </p:nvSpPr>
        <p:spPr>
          <a:xfrm>
            <a:off x="7481504" y="2832268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95"/>
          <p:cNvSpPr/>
          <p:nvPr/>
        </p:nvSpPr>
        <p:spPr>
          <a:xfrm>
            <a:off x="4473075" y="39209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Google Shape;2158;p95"/>
          <p:cNvSpPr/>
          <p:nvPr/>
        </p:nvSpPr>
        <p:spPr>
          <a:xfrm>
            <a:off x="6234901" y="39209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9" name="Google Shape;2159;p95"/>
          <p:cNvSpPr/>
          <p:nvPr/>
        </p:nvSpPr>
        <p:spPr>
          <a:xfrm>
            <a:off x="5279156" y="399652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p95"/>
          <p:cNvSpPr/>
          <p:nvPr/>
        </p:nvSpPr>
        <p:spPr>
          <a:xfrm>
            <a:off x="7996727" y="387941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1" name="Google Shape;2161;p95"/>
          <p:cNvCxnSpPr>
            <a:stCxn id="2153" idx="3"/>
            <a:endCxn id="2154" idx="7"/>
          </p:cNvCxnSpPr>
          <p:nvPr/>
        </p:nvCxnSpPr>
        <p:spPr>
          <a:xfrm flipH="1">
            <a:off x="5477909" y="2454465"/>
            <a:ext cx="857400" cy="4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2" name="Google Shape;2162;p95"/>
          <p:cNvCxnSpPr>
            <a:stCxn id="2153" idx="4"/>
            <a:endCxn id="2155" idx="0"/>
          </p:cNvCxnSpPr>
          <p:nvPr/>
        </p:nvCxnSpPr>
        <p:spPr>
          <a:xfrm>
            <a:off x="6517424" y="2529900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3" name="Google Shape;2163;p95"/>
          <p:cNvCxnSpPr>
            <a:stCxn id="2153" idx="5"/>
            <a:endCxn id="2156" idx="1"/>
          </p:cNvCxnSpPr>
          <p:nvPr/>
        </p:nvCxnSpPr>
        <p:spPr>
          <a:xfrm>
            <a:off x="6699539" y="2454465"/>
            <a:ext cx="8574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4" name="Google Shape;2164;p95"/>
          <p:cNvCxnSpPr>
            <a:endCxn id="2157" idx="0"/>
          </p:cNvCxnSpPr>
          <p:nvPr/>
        </p:nvCxnSpPr>
        <p:spPr>
          <a:xfrm flipH="1">
            <a:off x="4730625" y="3313477"/>
            <a:ext cx="3831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5" name="Google Shape;2165;p95"/>
          <p:cNvCxnSpPr>
            <a:stCxn id="2154" idx="5"/>
            <a:endCxn id="2159" idx="0"/>
          </p:cNvCxnSpPr>
          <p:nvPr/>
        </p:nvCxnSpPr>
        <p:spPr>
          <a:xfrm>
            <a:off x="5477909" y="3313475"/>
            <a:ext cx="588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6" name="Google Shape;2166;p95"/>
          <p:cNvCxnSpPr>
            <a:stCxn id="2155" idx="4"/>
            <a:endCxn id="2158" idx="0"/>
          </p:cNvCxnSpPr>
          <p:nvPr/>
        </p:nvCxnSpPr>
        <p:spPr>
          <a:xfrm flipH="1">
            <a:off x="6492524" y="3430473"/>
            <a:ext cx="249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7" name="Google Shape;2167;p95"/>
          <p:cNvCxnSpPr>
            <a:stCxn id="2156" idx="5"/>
            <a:endCxn id="2160" idx="0"/>
          </p:cNvCxnSpPr>
          <p:nvPr/>
        </p:nvCxnSpPr>
        <p:spPr>
          <a:xfrm>
            <a:off x="7921169" y="3271933"/>
            <a:ext cx="3330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p96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建立出每一個子樹他的size有多大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73" name="Google Shape;2173;p96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</a:t>
            </a: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問題 (子樹的size)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2174" name="Google Shape;2174;p96"/>
          <p:cNvSpPr/>
          <p:nvPr/>
        </p:nvSpPr>
        <p:spPr>
          <a:xfrm>
            <a:off x="6259874" y="2014800"/>
            <a:ext cx="515100" cy="515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96"/>
          <p:cNvSpPr/>
          <p:nvPr/>
        </p:nvSpPr>
        <p:spPr>
          <a:xfrm>
            <a:off x="5038244" y="2873810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6" name="Google Shape;2176;p96"/>
          <p:cNvSpPr/>
          <p:nvPr/>
        </p:nvSpPr>
        <p:spPr>
          <a:xfrm>
            <a:off x="6259874" y="291537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96"/>
          <p:cNvSpPr/>
          <p:nvPr/>
        </p:nvSpPr>
        <p:spPr>
          <a:xfrm>
            <a:off x="7481504" y="2832268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96"/>
          <p:cNvSpPr/>
          <p:nvPr/>
        </p:nvSpPr>
        <p:spPr>
          <a:xfrm>
            <a:off x="4473075" y="39209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96"/>
          <p:cNvSpPr/>
          <p:nvPr/>
        </p:nvSpPr>
        <p:spPr>
          <a:xfrm>
            <a:off x="6234901" y="39209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96"/>
          <p:cNvSpPr/>
          <p:nvPr/>
        </p:nvSpPr>
        <p:spPr>
          <a:xfrm>
            <a:off x="5279156" y="399652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96"/>
          <p:cNvSpPr/>
          <p:nvPr/>
        </p:nvSpPr>
        <p:spPr>
          <a:xfrm>
            <a:off x="7996727" y="387941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2" name="Google Shape;2182;p96"/>
          <p:cNvCxnSpPr>
            <a:stCxn id="2174" idx="3"/>
            <a:endCxn id="2175" idx="7"/>
          </p:cNvCxnSpPr>
          <p:nvPr/>
        </p:nvCxnSpPr>
        <p:spPr>
          <a:xfrm flipH="1">
            <a:off x="5477909" y="2454465"/>
            <a:ext cx="857400" cy="4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3" name="Google Shape;2183;p96"/>
          <p:cNvCxnSpPr>
            <a:stCxn id="2174" idx="4"/>
            <a:endCxn id="2176" idx="0"/>
          </p:cNvCxnSpPr>
          <p:nvPr/>
        </p:nvCxnSpPr>
        <p:spPr>
          <a:xfrm>
            <a:off x="6517424" y="2529900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4" name="Google Shape;2184;p96"/>
          <p:cNvCxnSpPr>
            <a:stCxn id="2174" idx="5"/>
            <a:endCxn id="2177" idx="1"/>
          </p:cNvCxnSpPr>
          <p:nvPr/>
        </p:nvCxnSpPr>
        <p:spPr>
          <a:xfrm>
            <a:off x="6699539" y="2454465"/>
            <a:ext cx="8574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5" name="Google Shape;2185;p96"/>
          <p:cNvCxnSpPr>
            <a:endCxn id="2178" idx="0"/>
          </p:cNvCxnSpPr>
          <p:nvPr/>
        </p:nvCxnSpPr>
        <p:spPr>
          <a:xfrm flipH="1">
            <a:off x="4730625" y="3313477"/>
            <a:ext cx="3831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6" name="Google Shape;2186;p96"/>
          <p:cNvCxnSpPr>
            <a:stCxn id="2175" idx="5"/>
            <a:endCxn id="2180" idx="0"/>
          </p:cNvCxnSpPr>
          <p:nvPr/>
        </p:nvCxnSpPr>
        <p:spPr>
          <a:xfrm>
            <a:off x="5477909" y="3313475"/>
            <a:ext cx="588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7" name="Google Shape;2187;p96"/>
          <p:cNvCxnSpPr>
            <a:stCxn id="2176" idx="4"/>
            <a:endCxn id="2179" idx="0"/>
          </p:cNvCxnSpPr>
          <p:nvPr/>
        </p:nvCxnSpPr>
        <p:spPr>
          <a:xfrm flipH="1">
            <a:off x="6492524" y="3430473"/>
            <a:ext cx="249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8" name="Google Shape;2188;p96"/>
          <p:cNvCxnSpPr>
            <a:stCxn id="2177" idx="5"/>
            <a:endCxn id="2181" idx="0"/>
          </p:cNvCxnSpPr>
          <p:nvPr/>
        </p:nvCxnSpPr>
        <p:spPr>
          <a:xfrm>
            <a:off x="7921169" y="3271933"/>
            <a:ext cx="3330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97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建立出每一個子樹他的size有多大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以右圖來說是這樣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94" name="Google Shape;2194;p97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(子樹的size)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2195" name="Google Shape;2195;p97"/>
          <p:cNvSpPr/>
          <p:nvPr/>
        </p:nvSpPr>
        <p:spPr>
          <a:xfrm>
            <a:off x="6259874" y="2014800"/>
            <a:ext cx="515100" cy="515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8</a:t>
            </a:r>
            <a:endParaRPr/>
          </a:p>
        </p:txBody>
      </p:sp>
      <p:sp>
        <p:nvSpPr>
          <p:cNvPr id="2196" name="Google Shape;2196;p97"/>
          <p:cNvSpPr/>
          <p:nvPr/>
        </p:nvSpPr>
        <p:spPr>
          <a:xfrm>
            <a:off x="5038244" y="2873810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197" name="Google Shape;2197;p97"/>
          <p:cNvSpPr/>
          <p:nvPr/>
        </p:nvSpPr>
        <p:spPr>
          <a:xfrm>
            <a:off x="6259874" y="291537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198" name="Google Shape;2198;p97"/>
          <p:cNvSpPr/>
          <p:nvPr/>
        </p:nvSpPr>
        <p:spPr>
          <a:xfrm>
            <a:off x="7481504" y="2832268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199" name="Google Shape;2199;p97"/>
          <p:cNvSpPr/>
          <p:nvPr/>
        </p:nvSpPr>
        <p:spPr>
          <a:xfrm>
            <a:off x="4473075" y="39209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200" name="Google Shape;2200;p97"/>
          <p:cNvSpPr/>
          <p:nvPr/>
        </p:nvSpPr>
        <p:spPr>
          <a:xfrm>
            <a:off x="6234901" y="39209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201" name="Google Shape;2201;p97"/>
          <p:cNvSpPr/>
          <p:nvPr/>
        </p:nvSpPr>
        <p:spPr>
          <a:xfrm>
            <a:off x="5279156" y="399652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202" name="Google Shape;2202;p97"/>
          <p:cNvSpPr/>
          <p:nvPr/>
        </p:nvSpPr>
        <p:spPr>
          <a:xfrm>
            <a:off x="7996727" y="387941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cxnSp>
        <p:nvCxnSpPr>
          <p:cNvPr id="2203" name="Google Shape;2203;p97"/>
          <p:cNvCxnSpPr>
            <a:stCxn id="2195" idx="3"/>
            <a:endCxn id="2196" idx="7"/>
          </p:cNvCxnSpPr>
          <p:nvPr/>
        </p:nvCxnSpPr>
        <p:spPr>
          <a:xfrm flipH="1">
            <a:off x="5477909" y="2454465"/>
            <a:ext cx="857400" cy="4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4" name="Google Shape;2204;p97"/>
          <p:cNvCxnSpPr>
            <a:stCxn id="2195" idx="4"/>
            <a:endCxn id="2197" idx="0"/>
          </p:cNvCxnSpPr>
          <p:nvPr/>
        </p:nvCxnSpPr>
        <p:spPr>
          <a:xfrm>
            <a:off x="6517424" y="2529900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5" name="Google Shape;2205;p97"/>
          <p:cNvCxnSpPr>
            <a:stCxn id="2195" idx="5"/>
            <a:endCxn id="2198" idx="1"/>
          </p:cNvCxnSpPr>
          <p:nvPr/>
        </p:nvCxnSpPr>
        <p:spPr>
          <a:xfrm>
            <a:off x="6699539" y="2454465"/>
            <a:ext cx="8574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6" name="Google Shape;2206;p97"/>
          <p:cNvCxnSpPr>
            <a:endCxn id="2199" idx="0"/>
          </p:cNvCxnSpPr>
          <p:nvPr/>
        </p:nvCxnSpPr>
        <p:spPr>
          <a:xfrm flipH="1">
            <a:off x="4730625" y="3313477"/>
            <a:ext cx="3831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7" name="Google Shape;2207;p97"/>
          <p:cNvCxnSpPr>
            <a:stCxn id="2196" idx="5"/>
            <a:endCxn id="2201" idx="0"/>
          </p:cNvCxnSpPr>
          <p:nvPr/>
        </p:nvCxnSpPr>
        <p:spPr>
          <a:xfrm>
            <a:off x="5477909" y="3313475"/>
            <a:ext cx="588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8" name="Google Shape;2208;p97"/>
          <p:cNvCxnSpPr>
            <a:stCxn id="2197" idx="4"/>
            <a:endCxn id="2200" idx="0"/>
          </p:cNvCxnSpPr>
          <p:nvPr/>
        </p:nvCxnSpPr>
        <p:spPr>
          <a:xfrm flipH="1">
            <a:off x="6492524" y="3430473"/>
            <a:ext cx="249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9" name="Google Shape;2209;p97"/>
          <p:cNvCxnSpPr>
            <a:stCxn id="2198" idx="5"/>
            <a:endCxn id="2202" idx="0"/>
          </p:cNvCxnSpPr>
          <p:nvPr/>
        </p:nvCxnSpPr>
        <p:spPr>
          <a:xfrm>
            <a:off x="7921169" y="3271933"/>
            <a:ext cx="3330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13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98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方法：一次DFS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15" name="Google Shape;2215;p98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(子樹的size)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2216" name="Google Shape;2216;p98"/>
          <p:cNvSpPr/>
          <p:nvPr/>
        </p:nvSpPr>
        <p:spPr>
          <a:xfrm>
            <a:off x="6259874" y="2014800"/>
            <a:ext cx="515100" cy="515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98"/>
          <p:cNvSpPr/>
          <p:nvPr/>
        </p:nvSpPr>
        <p:spPr>
          <a:xfrm>
            <a:off x="5038244" y="2873810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98"/>
          <p:cNvSpPr/>
          <p:nvPr/>
        </p:nvSpPr>
        <p:spPr>
          <a:xfrm>
            <a:off x="6259874" y="291537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98"/>
          <p:cNvSpPr/>
          <p:nvPr/>
        </p:nvSpPr>
        <p:spPr>
          <a:xfrm>
            <a:off x="7481504" y="2832268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98"/>
          <p:cNvSpPr/>
          <p:nvPr/>
        </p:nvSpPr>
        <p:spPr>
          <a:xfrm>
            <a:off x="4473075" y="39209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98"/>
          <p:cNvSpPr/>
          <p:nvPr/>
        </p:nvSpPr>
        <p:spPr>
          <a:xfrm>
            <a:off x="6234901" y="39209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98"/>
          <p:cNvSpPr/>
          <p:nvPr/>
        </p:nvSpPr>
        <p:spPr>
          <a:xfrm>
            <a:off x="5279156" y="399652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98"/>
          <p:cNvSpPr/>
          <p:nvPr/>
        </p:nvSpPr>
        <p:spPr>
          <a:xfrm>
            <a:off x="7996727" y="387941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24" name="Google Shape;2224;p98"/>
          <p:cNvCxnSpPr>
            <a:stCxn id="2216" idx="3"/>
            <a:endCxn id="2217" idx="7"/>
          </p:cNvCxnSpPr>
          <p:nvPr/>
        </p:nvCxnSpPr>
        <p:spPr>
          <a:xfrm flipH="1">
            <a:off x="5477909" y="2454465"/>
            <a:ext cx="857400" cy="4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5" name="Google Shape;2225;p98"/>
          <p:cNvCxnSpPr>
            <a:stCxn id="2216" idx="4"/>
            <a:endCxn id="2218" idx="0"/>
          </p:cNvCxnSpPr>
          <p:nvPr/>
        </p:nvCxnSpPr>
        <p:spPr>
          <a:xfrm>
            <a:off x="6517424" y="2529900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6" name="Google Shape;2226;p98"/>
          <p:cNvCxnSpPr>
            <a:stCxn id="2216" idx="5"/>
            <a:endCxn id="2219" idx="1"/>
          </p:cNvCxnSpPr>
          <p:nvPr/>
        </p:nvCxnSpPr>
        <p:spPr>
          <a:xfrm>
            <a:off x="6699539" y="2454465"/>
            <a:ext cx="8574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7" name="Google Shape;2227;p98"/>
          <p:cNvCxnSpPr>
            <a:endCxn id="2220" idx="0"/>
          </p:cNvCxnSpPr>
          <p:nvPr/>
        </p:nvCxnSpPr>
        <p:spPr>
          <a:xfrm flipH="1">
            <a:off x="4730625" y="3313477"/>
            <a:ext cx="3831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8" name="Google Shape;2228;p98"/>
          <p:cNvCxnSpPr>
            <a:stCxn id="2217" idx="5"/>
            <a:endCxn id="2222" idx="0"/>
          </p:cNvCxnSpPr>
          <p:nvPr/>
        </p:nvCxnSpPr>
        <p:spPr>
          <a:xfrm>
            <a:off x="5477909" y="3313475"/>
            <a:ext cx="588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9" name="Google Shape;2229;p98"/>
          <p:cNvCxnSpPr>
            <a:stCxn id="2218" idx="4"/>
            <a:endCxn id="2221" idx="0"/>
          </p:cNvCxnSpPr>
          <p:nvPr/>
        </p:nvCxnSpPr>
        <p:spPr>
          <a:xfrm flipH="1">
            <a:off x="6492524" y="3430473"/>
            <a:ext cx="249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0" name="Google Shape;2230;p98"/>
          <p:cNvCxnSpPr>
            <a:stCxn id="2219" idx="5"/>
            <a:endCxn id="2223" idx="0"/>
          </p:cNvCxnSpPr>
          <p:nvPr/>
        </p:nvCxnSpPr>
        <p:spPr>
          <a:xfrm>
            <a:off x="7921169" y="3271933"/>
            <a:ext cx="3330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99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方法：一次DFS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先將每一個節點size值設成1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36" name="Google Shape;2236;p99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(子樹的size)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2237" name="Google Shape;2237;p99"/>
          <p:cNvSpPr/>
          <p:nvPr/>
        </p:nvSpPr>
        <p:spPr>
          <a:xfrm>
            <a:off x="6259874" y="2014800"/>
            <a:ext cx="515100" cy="515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238" name="Google Shape;2238;p99"/>
          <p:cNvSpPr/>
          <p:nvPr/>
        </p:nvSpPr>
        <p:spPr>
          <a:xfrm>
            <a:off x="5038244" y="2873810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239" name="Google Shape;2239;p99"/>
          <p:cNvSpPr/>
          <p:nvPr/>
        </p:nvSpPr>
        <p:spPr>
          <a:xfrm>
            <a:off x="6259874" y="291537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240" name="Google Shape;2240;p99"/>
          <p:cNvSpPr/>
          <p:nvPr/>
        </p:nvSpPr>
        <p:spPr>
          <a:xfrm>
            <a:off x="7481504" y="2832268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241" name="Google Shape;2241;p99"/>
          <p:cNvSpPr/>
          <p:nvPr/>
        </p:nvSpPr>
        <p:spPr>
          <a:xfrm>
            <a:off x="4473075" y="39209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242" name="Google Shape;2242;p99"/>
          <p:cNvSpPr/>
          <p:nvPr/>
        </p:nvSpPr>
        <p:spPr>
          <a:xfrm>
            <a:off x="6234901" y="39209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243" name="Google Shape;2243;p99"/>
          <p:cNvSpPr/>
          <p:nvPr/>
        </p:nvSpPr>
        <p:spPr>
          <a:xfrm>
            <a:off x="5279156" y="399652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244" name="Google Shape;2244;p99"/>
          <p:cNvSpPr/>
          <p:nvPr/>
        </p:nvSpPr>
        <p:spPr>
          <a:xfrm>
            <a:off x="7996727" y="387941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cxnSp>
        <p:nvCxnSpPr>
          <p:cNvPr id="2245" name="Google Shape;2245;p99"/>
          <p:cNvCxnSpPr>
            <a:stCxn id="2237" idx="3"/>
            <a:endCxn id="2238" idx="7"/>
          </p:cNvCxnSpPr>
          <p:nvPr/>
        </p:nvCxnSpPr>
        <p:spPr>
          <a:xfrm flipH="1">
            <a:off x="5477909" y="2454465"/>
            <a:ext cx="857400" cy="4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6" name="Google Shape;2246;p99"/>
          <p:cNvCxnSpPr>
            <a:stCxn id="2237" idx="4"/>
            <a:endCxn id="2239" idx="0"/>
          </p:cNvCxnSpPr>
          <p:nvPr/>
        </p:nvCxnSpPr>
        <p:spPr>
          <a:xfrm>
            <a:off x="6517424" y="2529900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7" name="Google Shape;2247;p99"/>
          <p:cNvCxnSpPr>
            <a:stCxn id="2237" idx="5"/>
            <a:endCxn id="2240" idx="1"/>
          </p:cNvCxnSpPr>
          <p:nvPr/>
        </p:nvCxnSpPr>
        <p:spPr>
          <a:xfrm>
            <a:off x="6699539" y="2454465"/>
            <a:ext cx="8574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8" name="Google Shape;2248;p99"/>
          <p:cNvCxnSpPr>
            <a:endCxn id="2241" idx="0"/>
          </p:cNvCxnSpPr>
          <p:nvPr/>
        </p:nvCxnSpPr>
        <p:spPr>
          <a:xfrm flipH="1">
            <a:off x="4730625" y="3313477"/>
            <a:ext cx="3831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9" name="Google Shape;2249;p99"/>
          <p:cNvCxnSpPr>
            <a:stCxn id="2238" idx="5"/>
            <a:endCxn id="2243" idx="0"/>
          </p:cNvCxnSpPr>
          <p:nvPr/>
        </p:nvCxnSpPr>
        <p:spPr>
          <a:xfrm>
            <a:off x="5477909" y="3313475"/>
            <a:ext cx="588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0" name="Google Shape;2250;p99"/>
          <p:cNvCxnSpPr>
            <a:stCxn id="2239" idx="4"/>
            <a:endCxn id="2242" idx="0"/>
          </p:cNvCxnSpPr>
          <p:nvPr/>
        </p:nvCxnSpPr>
        <p:spPr>
          <a:xfrm flipH="1">
            <a:off x="6492524" y="3430473"/>
            <a:ext cx="249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1" name="Google Shape;2251;p99"/>
          <p:cNvCxnSpPr>
            <a:stCxn id="2240" idx="5"/>
            <a:endCxn id="2244" idx="0"/>
          </p:cNvCxnSpPr>
          <p:nvPr/>
        </p:nvCxnSpPr>
        <p:spPr>
          <a:xfrm>
            <a:off x="7921169" y="3271933"/>
            <a:ext cx="3330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p100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方法：一次DFS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先將每一個節點size值設成1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從根開始DFS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57" name="Google Shape;2257;p100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(子樹的size)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2258" name="Google Shape;2258;p100"/>
          <p:cNvSpPr/>
          <p:nvPr/>
        </p:nvSpPr>
        <p:spPr>
          <a:xfrm>
            <a:off x="6259874" y="2014800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259" name="Google Shape;2259;p100"/>
          <p:cNvSpPr/>
          <p:nvPr/>
        </p:nvSpPr>
        <p:spPr>
          <a:xfrm>
            <a:off x="5038244" y="2873810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260" name="Google Shape;2260;p100"/>
          <p:cNvSpPr/>
          <p:nvPr/>
        </p:nvSpPr>
        <p:spPr>
          <a:xfrm>
            <a:off x="6259874" y="291537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261" name="Google Shape;2261;p100"/>
          <p:cNvSpPr/>
          <p:nvPr/>
        </p:nvSpPr>
        <p:spPr>
          <a:xfrm>
            <a:off x="7481504" y="2832268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262" name="Google Shape;2262;p100"/>
          <p:cNvSpPr/>
          <p:nvPr/>
        </p:nvSpPr>
        <p:spPr>
          <a:xfrm>
            <a:off x="4473075" y="39209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263" name="Google Shape;2263;p100"/>
          <p:cNvSpPr/>
          <p:nvPr/>
        </p:nvSpPr>
        <p:spPr>
          <a:xfrm>
            <a:off x="6234901" y="39209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264" name="Google Shape;2264;p100"/>
          <p:cNvSpPr/>
          <p:nvPr/>
        </p:nvSpPr>
        <p:spPr>
          <a:xfrm>
            <a:off x="5279156" y="399652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265" name="Google Shape;2265;p100"/>
          <p:cNvSpPr/>
          <p:nvPr/>
        </p:nvSpPr>
        <p:spPr>
          <a:xfrm>
            <a:off x="7996727" y="387941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cxnSp>
        <p:nvCxnSpPr>
          <p:cNvPr id="2266" name="Google Shape;2266;p100"/>
          <p:cNvCxnSpPr>
            <a:stCxn id="2258" idx="3"/>
            <a:endCxn id="2259" idx="7"/>
          </p:cNvCxnSpPr>
          <p:nvPr/>
        </p:nvCxnSpPr>
        <p:spPr>
          <a:xfrm flipH="1">
            <a:off x="5477909" y="2454465"/>
            <a:ext cx="857400" cy="4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7" name="Google Shape;2267;p100"/>
          <p:cNvCxnSpPr>
            <a:stCxn id="2258" idx="4"/>
            <a:endCxn id="2260" idx="0"/>
          </p:cNvCxnSpPr>
          <p:nvPr/>
        </p:nvCxnSpPr>
        <p:spPr>
          <a:xfrm>
            <a:off x="6517424" y="2529900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8" name="Google Shape;2268;p100"/>
          <p:cNvCxnSpPr>
            <a:stCxn id="2258" idx="5"/>
            <a:endCxn id="2261" idx="1"/>
          </p:cNvCxnSpPr>
          <p:nvPr/>
        </p:nvCxnSpPr>
        <p:spPr>
          <a:xfrm>
            <a:off x="6699539" y="2454465"/>
            <a:ext cx="8574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9" name="Google Shape;2269;p100"/>
          <p:cNvCxnSpPr>
            <a:endCxn id="2262" idx="0"/>
          </p:cNvCxnSpPr>
          <p:nvPr/>
        </p:nvCxnSpPr>
        <p:spPr>
          <a:xfrm flipH="1">
            <a:off x="4730625" y="3313477"/>
            <a:ext cx="3831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0" name="Google Shape;2270;p100"/>
          <p:cNvCxnSpPr>
            <a:stCxn id="2259" idx="5"/>
            <a:endCxn id="2264" idx="0"/>
          </p:cNvCxnSpPr>
          <p:nvPr/>
        </p:nvCxnSpPr>
        <p:spPr>
          <a:xfrm>
            <a:off x="5477909" y="3313475"/>
            <a:ext cx="588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1" name="Google Shape;2271;p100"/>
          <p:cNvCxnSpPr>
            <a:stCxn id="2260" idx="4"/>
            <a:endCxn id="2263" idx="0"/>
          </p:cNvCxnSpPr>
          <p:nvPr/>
        </p:nvCxnSpPr>
        <p:spPr>
          <a:xfrm flipH="1">
            <a:off x="6492524" y="3430473"/>
            <a:ext cx="249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2" name="Google Shape;2272;p100"/>
          <p:cNvCxnSpPr>
            <a:stCxn id="2261" idx="5"/>
            <a:endCxn id="2265" idx="0"/>
          </p:cNvCxnSpPr>
          <p:nvPr/>
        </p:nvCxnSpPr>
        <p:spPr>
          <a:xfrm>
            <a:off x="7921169" y="3271933"/>
            <a:ext cx="3330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6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101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方法：一次DFS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先將每一個節點size值設成1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從根開始DFS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遍歷他的小孩們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78" name="Google Shape;2278;p101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(子樹的size)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2279" name="Google Shape;2279;p101"/>
          <p:cNvSpPr/>
          <p:nvPr/>
        </p:nvSpPr>
        <p:spPr>
          <a:xfrm>
            <a:off x="6259874" y="2014800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280" name="Google Shape;2280;p101"/>
          <p:cNvSpPr/>
          <p:nvPr/>
        </p:nvSpPr>
        <p:spPr>
          <a:xfrm>
            <a:off x="5038244" y="2873810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281" name="Google Shape;2281;p101"/>
          <p:cNvSpPr/>
          <p:nvPr/>
        </p:nvSpPr>
        <p:spPr>
          <a:xfrm>
            <a:off x="6259874" y="291537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282" name="Google Shape;2282;p101"/>
          <p:cNvSpPr/>
          <p:nvPr/>
        </p:nvSpPr>
        <p:spPr>
          <a:xfrm>
            <a:off x="7481504" y="2832268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283" name="Google Shape;2283;p101"/>
          <p:cNvSpPr/>
          <p:nvPr/>
        </p:nvSpPr>
        <p:spPr>
          <a:xfrm>
            <a:off x="4473075" y="39209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284" name="Google Shape;2284;p101"/>
          <p:cNvSpPr/>
          <p:nvPr/>
        </p:nvSpPr>
        <p:spPr>
          <a:xfrm>
            <a:off x="6234901" y="39209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285" name="Google Shape;2285;p101"/>
          <p:cNvSpPr/>
          <p:nvPr/>
        </p:nvSpPr>
        <p:spPr>
          <a:xfrm>
            <a:off x="5279156" y="399652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286" name="Google Shape;2286;p101"/>
          <p:cNvSpPr/>
          <p:nvPr/>
        </p:nvSpPr>
        <p:spPr>
          <a:xfrm>
            <a:off x="7996727" y="387941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cxnSp>
        <p:nvCxnSpPr>
          <p:cNvPr id="2287" name="Google Shape;2287;p101"/>
          <p:cNvCxnSpPr>
            <a:stCxn id="2279" idx="3"/>
            <a:endCxn id="2280" idx="7"/>
          </p:cNvCxnSpPr>
          <p:nvPr/>
        </p:nvCxnSpPr>
        <p:spPr>
          <a:xfrm flipH="1">
            <a:off x="5477909" y="2454465"/>
            <a:ext cx="857400" cy="494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8" name="Google Shape;2288;p101"/>
          <p:cNvCxnSpPr>
            <a:stCxn id="2279" idx="4"/>
            <a:endCxn id="2281" idx="0"/>
          </p:cNvCxnSpPr>
          <p:nvPr/>
        </p:nvCxnSpPr>
        <p:spPr>
          <a:xfrm>
            <a:off x="6517424" y="2529900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9" name="Google Shape;2289;p101"/>
          <p:cNvCxnSpPr>
            <a:stCxn id="2279" idx="5"/>
            <a:endCxn id="2282" idx="1"/>
          </p:cNvCxnSpPr>
          <p:nvPr/>
        </p:nvCxnSpPr>
        <p:spPr>
          <a:xfrm>
            <a:off x="6699539" y="2454465"/>
            <a:ext cx="8574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0" name="Google Shape;2290;p101"/>
          <p:cNvCxnSpPr>
            <a:endCxn id="2283" idx="0"/>
          </p:cNvCxnSpPr>
          <p:nvPr/>
        </p:nvCxnSpPr>
        <p:spPr>
          <a:xfrm flipH="1">
            <a:off x="4730625" y="3313477"/>
            <a:ext cx="3831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1" name="Google Shape;2291;p101"/>
          <p:cNvCxnSpPr>
            <a:stCxn id="2280" idx="5"/>
            <a:endCxn id="2285" idx="0"/>
          </p:cNvCxnSpPr>
          <p:nvPr/>
        </p:nvCxnSpPr>
        <p:spPr>
          <a:xfrm>
            <a:off x="5477909" y="3313475"/>
            <a:ext cx="588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2" name="Google Shape;2292;p101"/>
          <p:cNvCxnSpPr>
            <a:stCxn id="2281" idx="4"/>
            <a:endCxn id="2284" idx="0"/>
          </p:cNvCxnSpPr>
          <p:nvPr/>
        </p:nvCxnSpPr>
        <p:spPr>
          <a:xfrm flipH="1">
            <a:off x="6492524" y="3430473"/>
            <a:ext cx="249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3" name="Google Shape;2293;p101"/>
          <p:cNvCxnSpPr>
            <a:stCxn id="2282" idx="5"/>
            <a:endCxn id="2286" idx="0"/>
          </p:cNvCxnSpPr>
          <p:nvPr/>
        </p:nvCxnSpPr>
        <p:spPr>
          <a:xfrm>
            <a:off x="7921169" y="3271933"/>
            <a:ext cx="3330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4" name="Google Shape;2294;p101"/>
          <p:cNvCxnSpPr/>
          <p:nvPr/>
        </p:nvCxnSpPr>
        <p:spPr>
          <a:xfrm flipH="1">
            <a:off x="5458400" y="2393300"/>
            <a:ext cx="801600" cy="4773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邊</a:t>
            </a:r>
            <a:endParaRPr sz="4800">
              <a:solidFill>
                <a:srgbClr val="63B2BB"/>
              </a:solidFill>
            </a:endParaRPr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無方向的邊叫無向邊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有方向的邊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叫有向邊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3850450" y="2634525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4999825" y="2545500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4975825" y="3611400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6225725" y="2986800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6225725" y="4090200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7282325" y="3538500"/>
            <a:ext cx="4788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21"/>
          <p:cNvCxnSpPr>
            <a:stCxn id="189" idx="6"/>
            <a:endCxn id="190" idx="2"/>
          </p:cNvCxnSpPr>
          <p:nvPr/>
        </p:nvCxnSpPr>
        <p:spPr>
          <a:xfrm flipH="1" rot="10800000">
            <a:off x="4329250" y="2784825"/>
            <a:ext cx="670500" cy="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1"/>
          <p:cNvCxnSpPr>
            <a:stCxn id="190" idx="4"/>
            <a:endCxn id="191" idx="0"/>
          </p:cNvCxnSpPr>
          <p:nvPr/>
        </p:nvCxnSpPr>
        <p:spPr>
          <a:xfrm flipH="1">
            <a:off x="5215225" y="3024300"/>
            <a:ext cx="24000" cy="5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1"/>
          <p:cNvCxnSpPr>
            <a:stCxn id="190" idx="6"/>
            <a:endCxn id="192" idx="1"/>
          </p:cNvCxnSpPr>
          <p:nvPr/>
        </p:nvCxnSpPr>
        <p:spPr>
          <a:xfrm>
            <a:off x="5478625" y="2784900"/>
            <a:ext cx="817200" cy="272100"/>
          </a:xfrm>
          <a:prstGeom prst="straightConnector1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1"/>
          <p:cNvCxnSpPr>
            <a:stCxn id="191" idx="7"/>
            <a:endCxn id="192" idx="2"/>
          </p:cNvCxnSpPr>
          <p:nvPr/>
        </p:nvCxnSpPr>
        <p:spPr>
          <a:xfrm flipH="1" rot="10800000">
            <a:off x="5384506" y="3226119"/>
            <a:ext cx="841200" cy="4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1"/>
          <p:cNvCxnSpPr>
            <a:stCxn id="192" idx="6"/>
            <a:endCxn id="194" idx="1"/>
          </p:cNvCxnSpPr>
          <p:nvPr/>
        </p:nvCxnSpPr>
        <p:spPr>
          <a:xfrm>
            <a:off x="6704525" y="3226200"/>
            <a:ext cx="648000" cy="3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1"/>
          <p:cNvCxnSpPr>
            <a:endCxn id="193" idx="2"/>
          </p:cNvCxnSpPr>
          <p:nvPr/>
        </p:nvCxnSpPr>
        <p:spPr>
          <a:xfrm>
            <a:off x="5421425" y="4011300"/>
            <a:ext cx="804300" cy="318300"/>
          </a:xfrm>
          <a:prstGeom prst="straightConnector1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1"/>
          <p:cNvCxnSpPr>
            <a:stCxn id="192" idx="4"/>
            <a:endCxn id="193" idx="0"/>
          </p:cNvCxnSpPr>
          <p:nvPr/>
        </p:nvCxnSpPr>
        <p:spPr>
          <a:xfrm>
            <a:off x="6465125" y="3465600"/>
            <a:ext cx="0" cy="6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1"/>
          <p:cNvSpPr txBox="1"/>
          <p:nvPr/>
        </p:nvSpPr>
        <p:spPr>
          <a:xfrm>
            <a:off x="5674925" y="2523450"/>
            <a:ext cx="15804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無向邊</a:t>
            </a:r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5239225" y="4222975"/>
            <a:ext cx="15804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</a:t>
            </a: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向邊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102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方法：一次DFS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先將每一個節點size值設成1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從根開始DFS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遍歷他的小孩們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00" name="Google Shape;2300;p102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(子樹的size)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2301" name="Google Shape;2301;p102"/>
          <p:cNvSpPr/>
          <p:nvPr/>
        </p:nvSpPr>
        <p:spPr>
          <a:xfrm>
            <a:off x="6259874" y="2014800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302" name="Google Shape;2302;p102"/>
          <p:cNvSpPr/>
          <p:nvPr/>
        </p:nvSpPr>
        <p:spPr>
          <a:xfrm>
            <a:off x="5038244" y="2873810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303" name="Google Shape;2303;p102"/>
          <p:cNvSpPr/>
          <p:nvPr/>
        </p:nvSpPr>
        <p:spPr>
          <a:xfrm>
            <a:off x="6259874" y="291537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304" name="Google Shape;2304;p102"/>
          <p:cNvSpPr/>
          <p:nvPr/>
        </p:nvSpPr>
        <p:spPr>
          <a:xfrm>
            <a:off x="7481504" y="2832268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305" name="Google Shape;2305;p102"/>
          <p:cNvSpPr/>
          <p:nvPr/>
        </p:nvSpPr>
        <p:spPr>
          <a:xfrm>
            <a:off x="4473075" y="3920977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306" name="Google Shape;2306;p102"/>
          <p:cNvSpPr/>
          <p:nvPr/>
        </p:nvSpPr>
        <p:spPr>
          <a:xfrm>
            <a:off x="6234901" y="39209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307" name="Google Shape;2307;p102"/>
          <p:cNvSpPr/>
          <p:nvPr/>
        </p:nvSpPr>
        <p:spPr>
          <a:xfrm>
            <a:off x="5279156" y="399652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308" name="Google Shape;2308;p102"/>
          <p:cNvSpPr/>
          <p:nvPr/>
        </p:nvSpPr>
        <p:spPr>
          <a:xfrm>
            <a:off x="7996727" y="387941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cxnSp>
        <p:nvCxnSpPr>
          <p:cNvPr id="2309" name="Google Shape;2309;p102"/>
          <p:cNvCxnSpPr>
            <a:stCxn id="2301" idx="3"/>
            <a:endCxn id="2302" idx="7"/>
          </p:cNvCxnSpPr>
          <p:nvPr/>
        </p:nvCxnSpPr>
        <p:spPr>
          <a:xfrm flipH="1">
            <a:off x="5477909" y="2454465"/>
            <a:ext cx="857400" cy="494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0" name="Google Shape;2310;p102"/>
          <p:cNvCxnSpPr>
            <a:stCxn id="2301" idx="4"/>
            <a:endCxn id="2303" idx="0"/>
          </p:cNvCxnSpPr>
          <p:nvPr/>
        </p:nvCxnSpPr>
        <p:spPr>
          <a:xfrm>
            <a:off x="6517424" y="2529900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1" name="Google Shape;2311;p102"/>
          <p:cNvCxnSpPr>
            <a:stCxn id="2301" idx="5"/>
            <a:endCxn id="2304" idx="1"/>
          </p:cNvCxnSpPr>
          <p:nvPr/>
        </p:nvCxnSpPr>
        <p:spPr>
          <a:xfrm>
            <a:off x="6699539" y="2454465"/>
            <a:ext cx="8574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2" name="Google Shape;2312;p102"/>
          <p:cNvCxnSpPr>
            <a:endCxn id="2305" idx="0"/>
          </p:cNvCxnSpPr>
          <p:nvPr/>
        </p:nvCxnSpPr>
        <p:spPr>
          <a:xfrm flipH="1">
            <a:off x="4730625" y="3313477"/>
            <a:ext cx="3831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3" name="Google Shape;2313;p102"/>
          <p:cNvCxnSpPr>
            <a:stCxn id="2302" idx="5"/>
            <a:endCxn id="2307" idx="0"/>
          </p:cNvCxnSpPr>
          <p:nvPr/>
        </p:nvCxnSpPr>
        <p:spPr>
          <a:xfrm>
            <a:off x="5477909" y="3313475"/>
            <a:ext cx="588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4" name="Google Shape;2314;p102"/>
          <p:cNvCxnSpPr>
            <a:stCxn id="2303" idx="4"/>
            <a:endCxn id="2306" idx="0"/>
          </p:cNvCxnSpPr>
          <p:nvPr/>
        </p:nvCxnSpPr>
        <p:spPr>
          <a:xfrm flipH="1">
            <a:off x="6492524" y="3430473"/>
            <a:ext cx="249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5" name="Google Shape;2315;p102"/>
          <p:cNvCxnSpPr>
            <a:stCxn id="2304" idx="5"/>
            <a:endCxn id="2308" idx="0"/>
          </p:cNvCxnSpPr>
          <p:nvPr/>
        </p:nvCxnSpPr>
        <p:spPr>
          <a:xfrm>
            <a:off x="7921169" y="3271933"/>
            <a:ext cx="3330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6" name="Google Shape;2316;p102"/>
          <p:cNvCxnSpPr/>
          <p:nvPr/>
        </p:nvCxnSpPr>
        <p:spPr>
          <a:xfrm flipH="1">
            <a:off x="5458400" y="2393300"/>
            <a:ext cx="801600" cy="4773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7" name="Google Shape;2317;p102"/>
          <p:cNvCxnSpPr/>
          <p:nvPr/>
        </p:nvCxnSpPr>
        <p:spPr>
          <a:xfrm flipH="1">
            <a:off x="4666300" y="3280775"/>
            <a:ext cx="410400" cy="620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103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方法：一次DFS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先將每一個節點size值設成1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從根開始DFS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遍歷他的小孩們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往上的時候把小孩的值加給爸爸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23" name="Google Shape;2323;p103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(子樹的size)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2324" name="Google Shape;2324;p103"/>
          <p:cNvSpPr/>
          <p:nvPr/>
        </p:nvSpPr>
        <p:spPr>
          <a:xfrm>
            <a:off x="6259874" y="2014800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325" name="Google Shape;2325;p103"/>
          <p:cNvSpPr/>
          <p:nvPr/>
        </p:nvSpPr>
        <p:spPr>
          <a:xfrm>
            <a:off x="5038244" y="2873810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326" name="Google Shape;2326;p103"/>
          <p:cNvSpPr/>
          <p:nvPr/>
        </p:nvSpPr>
        <p:spPr>
          <a:xfrm>
            <a:off x="6259874" y="291537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327" name="Google Shape;2327;p103"/>
          <p:cNvSpPr/>
          <p:nvPr/>
        </p:nvSpPr>
        <p:spPr>
          <a:xfrm>
            <a:off x="7481504" y="2832268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328" name="Google Shape;2328;p103"/>
          <p:cNvSpPr/>
          <p:nvPr/>
        </p:nvSpPr>
        <p:spPr>
          <a:xfrm>
            <a:off x="4473075" y="3920977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329" name="Google Shape;2329;p103"/>
          <p:cNvSpPr/>
          <p:nvPr/>
        </p:nvSpPr>
        <p:spPr>
          <a:xfrm>
            <a:off x="6234901" y="39209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330" name="Google Shape;2330;p103"/>
          <p:cNvSpPr/>
          <p:nvPr/>
        </p:nvSpPr>
        <p:spPr>
          <a:xfrm>
            <a:off x="5279156" y="399652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331" name="Google Shape;2331;p103"/>
          <p:cNvSpPr/>
          <p:nvPr/>
        </p:nvSpPr>
        <p:spPr>
          <a:xfrm>
            <a:off x="7996727" y="387941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cxnSp>
        <p:nvCxnSpPr>
          <p:cNvPr id="2332" name="Google Shape;2332;p103"/>
          <p:cNvCxnSpPr>
            <a:stCxn id="2324" idx="3"/>
            <a:endCxn id="2325" idx="7"/>
          </p:cNvCxnSpPr>
          <p:nvPr/>
        </p:nvCxnSpPr>
        <p:spPr>
          <a:xfrm flipH="1">
            <a:off x="5477909" y="2454465"/>
            <a:ext cx="857400" cy="494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3" name="Google Shape;2333;p103"/>
          <p:cNvCxnSpPr>
            <a:stCxn id="2324" idx="4"/>
            <a:endCxn id="2326" idx="0"/>
          </p:cNvCxnSpPr>
          <p:nvPr/>
        </p:nvCxnSpPr>
        <p:spPr>
          <a:xfrm>
            <a:off x="6517424" y="2529900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4" name="Google Shape;2334;p103"/>
          <p:cNvCxnSpPr>
            <a:stCxn id="2324" idx="5"/>
            <a:endCxn id="2327" idx="1"/>
          </p:cNvCxnSpPr>
          <p:nvPr/>
        </p:nvCxnSpPr>
        <p:spPr>
          <a:xfrm>
            <a:off x="6699539" y="2454465"/>
            <a:ext cx="8574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5" name="Google Shape;2335;p103"/>
          <p:cNvCxnSpPr>
            <a:endCxn id="2328" idx="0"/>
          </p:cNvCxnSpPr>
          <p:nvPr/>
        </p:nvCxnSpPr>
        <p:spPr>
          <a:xfrm flipH="1">
            <a:off x="4730625" y="3313477"/>
            <a:ext cx="3831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6" name="Google Shape;2336;p103"/>
          <p:cNvCxnSpPr>
            <a:stCxn id="2325" idx="5"/>
            <a:endCxn id="2330" idx="0"/>
          </p:cNvCxnSpPr>
          <p:nvPr/>
        </p:nvCxnSpPr>
        <p:spPr>
          <a:xfrm>
            <a:off x="5477909" y="3313475"/>
            <a:ext cx="588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7" name="Google Shape;2337;p103"/>
          <p:cNvCxnSpPr>
            <a:stCxn id="2326" idx="4"/>
            <a:endCxn id="2329" idx="0"/>
          </p:cNvCxnSpPr>
          <p:nvPr/>
        </p:nvCxnSpPr>
        <p:spPr>
          <a:xfrm flipH="1">
            <a:off x="6492524" y="3430473"/>
            <a:ext cx="249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8" name="Google Shape;2338;p103"/>
          <p:cNvCxnSpPr>
            <a:stCxn id="2327" idx="5"/>
            <a:endCxn id="2331" idx="0"/>
          </p:cNvCxnSpPr>
          <p:nvPr/>
        </p:nvCxnSpPr>
        <p:spPr>
          <a:xfrm>
            <a:off x="7921169" y="3271933"/>
            <a:ext cx="3330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9" name="Google Shape;2339;p103"/>
          <p:cNvCxnSpPr/>
          <p:nvPr/>
        </p:nvCxnSpPr>
        <p:spPr>
          <a:xfrm flipH="1">
            <a:off x="5458400" y="2393300"/>
            <a:ext cx="801600" cy="4773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0" name="Google Shape;2340;p103"/>
          <p:cNvCxnSpPr/>
          <p:nvPr/>
        </p:nvCxnSpPr>
        <p:spPr>
          <a:xfrm flipH="1">
            <a:off x="4666300" y="3280775"/>
            <a:ext cx="410400" cy="620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1" name="Google Shape;2341;p103"/>
          <p:cNvCxnSpPr/>
          <p:nvPr/>
        </p:nvCxnSpPr>
        <p:spPr>
          <a:xfrm flipH="1" rot="10800000">
            <a:off x="4780875" y="3347500"/>
            <a:ext cx="391200" cy="610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2" name="Google Shape;2342;p103"/>
          <p:cNvSpPr txBox="1"/>
          <p:nvPr/>
        </p:nvSpPr>
        <p:spPr>
          <a:xfrm>
            <a:off x="4943300" y="2681863"/>
            <a:ext cx="5151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0000"/>
                </a:solidFill>
              </a:rPr>
              <a:t>+1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104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方法：一次DFS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先將每一個節點size值設成1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從根開始DFS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遍歷他的小孩們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往上的時候把小孩的值加給爸爸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48" name="Google Shape;2348;p104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(子樹的size)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2349" name="Google Shape;2349;p104"/>
          <p:cNvSpPr/>
          <p:nvPr/>
        </p:nvSpPr>
        <p:spPr>
          <a:xfrm>
            <a:off x="6259874" y="2014800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350" name="Google Shape;2350;p104"/>
          <p:cNvSpPr/>
          <p:nvPr/>
        </p:nvSpPr>
        <p:spPr>
          <a:xfrm>
            <a:off x="5038244" y="2873810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351" name="Google Shape;2351;p104"/>
          <p:cNvSpPr/>
          <p:nvPr/>
        </p:nvSpPr>
        <p:spPr>
          <a:xfrm>
            <a:off x="6259874" y="291537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352" name="Google Shape;2352;p104"/>
          <p:cNvSpPr/>
          <p:nvPr/>
        </p:nvSpPr>
        <p:spPr>
          <a:xfrm>
            <a:off x="7481504" y="2832268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353" name="Google Shape;2353;p104"/>
          <p:cNvSpPr/>
          <p:nvPr/>
        </p:nvSpPr>
        <p:spPr>
          <a:xfrm>
            <a:off x="4473075" y="3920977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354" name="Google Shape;2354;p104"/>
          <p:cNvSpPr/>
          <p:nvPr/>
        </p:nvSpPr>
        <p:spPr>
          <a:xfrm>
            <a:off x="6234901" y="39209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355" name="Google Shape;2355;p104"/>
          <p:cNvSpPr/>
          <p:nvPr/>
        </p:nvSpPr>
        <p:spPr>
          <a:xfrm>
            <a:off x="5279156" y="3996527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356" name="Google Shape;2356;p104"/>
          <p:cNvSpPr/>
          <p:nvPr/>
        </p:nvSpPr>
        <p:spPr>
          <a:xfrm>
            <a:off x="7996727" y="387941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cxnSp>
        <p:nvCxnSpPr>
          <p:cNvPr id="2357" name="Google Shape;2357;p104"/>
          <p:cNvCxnSpPr>
            <a:stCxn id="2349" idx="3"/>
            <a:endCxn id="2350" idx="7"/>
          </p:cNvCxnSpPr>
          <p:nvPr/>
        </p:nvCxnSpPr>
        <p:spPr>
          <a:xfrm flipH="1">
            <a:off x="5477909" y="2454465"/>
            <a:ext cx="857400" cy="494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8" name="Google Shape;2358;p104"/>
          <p:cNvCxnSpPr>
            <a:stCxn id="2349" idx="4"/>
            <a:endCxn id="2351" idx="0"/>
          </p:cNvCxnSpPr>
          <p:nvPr/>
        </p:nvCxnSpPr>
        <p:spPr>
          <a:xfrm>
            <a:off x="6517424" y="2529900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9" name="Google Shape;2359;p104"/>
          <p:cNvCxnSpPr>
            <a:stCxn id="2349" idx="5"/>
            <a:endCxn id="2352" idx="1"/>
          </p:cNvCxnSpPr>
          <p:nvPr/>
        </p:nvCxnSpPr>
        <p:spPr>
          <a:xfrm>
            <a:off x="6699539" y="2454465"/>
            <a:ext cx="8574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0" name="Google Shape;2360;p104"/>
          <p:cNvCxnSpPr>
            <a:endCxn id="2353" idx="0"/>
          </p:cNvCxnSpPr>
          <p:nvPr/>
        </p:nvCxnSpPr>
        <p:spPr>
          <a:xfrm flipH="1">
            <a:off x="4730625" y="3313477"/>
            <a:ext cx="3831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1" name="Google Shape;2361;p104"/>
          <p:cNvCxnSpPr>
            <a:stCxn id="2350" idx="5"/>
            <a:endCxn id="2355" idx="0"/>
          </p:cNvCxnSpPr>
          <p:nvPr/>
        </p:nvCxnSpPr>
        <p:spPr>
          <a:xfrm>
            <a:off x="5477909" y="3313475"/>
            <a:ext cx="588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2" name="Google Shape;2362;p104"/>
          <p:cNvCxnSpPr>
            <a:stCxn id="2351" idx="4"/>
            <a:endCxn id="2354" idx="0"/>
          </p:cNvCxnSpPr>
          <p:nvPr/>
        </p:nvCxnSpPr>
        <p:spPr>
          <a:xfrm flipH="1">
            <a:off x="6492524" y="3430473"/>
            <a:ext cx="249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3" name="Google Shape;2363;p104"/>
          <p:cNvCxnSpPr>
            <a:stCxn id="2352" idx="5"/>
            <a:endCxn id="2356" idx="0"/>
          </p:cNvCxnSpPr>
          <p:nvPr/>
        </p:nvCxnSpPr>
        <p:spPr>
          <a:xfrm>
            <a:off x="7921169" y="3271933"/>
            <a:ext cx="3330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4" name="Google Shape;2364;p104"/>
          <p:cNvCxnSpPr/>
          <p:nvPr/>
        </p:nvCxnSpPr>
        <p:spPr>
          <a:xfrm flipH="1">
            <a:off x="5458400" y="2393300"/>
            <a:ext cx="801600" cy="4773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5" name="Google Shape;2365;p104"/>
          <p:cNvCxnSpPr/>
          <p:nvPr/>
        </p:nvCxnSpPr>
        <p:spPr>
          <a:xfrm flipH="1">
            <a:off x="4666300" y="3280775"/>
            <a:ext cx="410400" cy="620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6" name="Google Shape;2366;p104"/>
          <p:cNvCxnSpPr/>
          <p:nvPr/>
        </p:nvCxnSpPr>
        <p:spPr>
          <a:xfrm flipH="1" rot="10800000">
            <a:off x="4780875" y="3347500"/>
            <a:ext cx="391200" cy="610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7" name="Google Shape;2367;p104"/>
          <p:cNvCxnSpPr/>
          <p:nvPr/>
        </p:nvCxnSpPr>
        <p:spPr>
          <a:xfrm>
            <a:off x="5429775" y="3376200"/>
            <a:ext cx="57300" cy="6489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105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方法：一次DFS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先將每一個節點size值設成1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從根開始DFS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遍歷他的小孩們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往上的時候把小孩的值加給爸爸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73" name="Google Shape;2373;p105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(子樹的size)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2374" name="Google Shape;2374;p105"/>
          <p:cNvSpPr/>
          <p:nvPr/>
        </p:nvSpPr>
        <p:spPr>
          <a:xfrm>
            <a:off x="6259874" y="2014800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375" name="Google Shape;2375;p105"/>
          <p:cNvSpPr/>
          <p:nvPr/>
        </p:nvSpPr>
        <p:spPr>
          <a:xfrm>
            <a:off x="5038244" y="2873810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376" name="Google Shape;2376;p105"/>
          <p:cNvSpPr/>
          <p:nvPr/>
        </p:nvSpPr>
        <p:spPr>
          <a:xfrm>
            <a:off x="6259874" y="291537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377" name="Google Shape;2377;p105"/>
          <p:cNvSpPr/>
          <p:nvPr/>
        </p:nvSpPr>
        <p:spPr>
          <a:xfrm>
            <a:off x="7481504" y="2832268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378" name="Google Shape;2378;p105"/>
          <p:cNvSpPr/>
          <p:nvPr/>
        </p:nvSpPr>
        <p:spPr>
          <a:xfrm>
            <a:off x="4473075" y="3920977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379" name="Google Shape;2379;p105"/>
          <p:cNvSpPr/>
          <p:nvPr/>
        </p:nvSpPr>
        <p:spPr>
          <a:xfrm>
            <a:off x="6234901" y="39209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380" name="Google Shape;2380;p105"/>
          <p:cNvSpPr/>
          <p:nvPr/>
        </p:nvSpPr>
        <p:spPr>
          <a:xfrm>
            <a:off x="5279156" y="3996527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381" name="Google Shape;2381;p105"/>
          <p:cNvSpPr/>
          <p:nvPr/>
        </p:nvSpPr>
        <p:spPr>
          <a:xfrm>
            <a:off x="7996727" y="387941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cxnSp>
        <p:nvCxnSpPr>
          <p:cNvPr id="2382" name="Google Shape;2382;p105"/>
          <p:cNvCxnSpPr>
            <a:stCxn id="2374" idx="3"/>
            <a:endCxn id="2375" idx="7"/>
          </p:cNvCxnSpPr>
          <p:nvPr/>
        </p:nvCxnSpPr>
        <p:spPr>
          <a:xfrm flipH="1">
            <a:off x="5477909" y="2454465"/>
            <a:ext cx="857400" cy="494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3" name="Google Shape;2383;p105"/>
          <p:cNvCxnSpPr>
            <a:stCxn id="2374" idx="4"/>
            <a:endCxn id="2376" idx="0"/>
          </p:cNvCxnSpPr>
          <p:nvPr/>
        </p:nvCxnSpPr>
        <p:spPr>
          <a:xfrm>
            <a:off x="6517424" y="2529900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4" name="Google Shape;2384;p105"/>
          <p:cNvCxnSpPr>
            <a:stCxn id="2374" idx="5"/>
            <a:endCxn id="2377" idx="1"/>
          </p:cNvCxnSpPr>
          <p:nvPr/>
        </p:nvCxnSpPr>
        <p:spPr>
          <a:xfrm>
            <a:off x="6699539" y="2454465"/>
            <a:ext cx="8574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5" name="Google Shape;2385;p105"/>
          <p:cNvCxnSpPr>
            <a:endCxn id="2378" idx="0"/>
          </p:cNvCxnSpPr>
          <p:nvPr/>
        </p:nvCxnSpPr>
        <p:spPr>
          <a:xfrm flipH="1">
            <a:off x="4730625" y="3313477"/>
            <a:ext cx="3831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6" name="Google Shape;2386;p105"/>
          <p:cNvCxnSpPr>
            <a:stCxn id="2375" idx="5"/>
            <a:endCxn id="2380" idx="0"/>
          </p:cNvCxnSpPr>
          <p:nvPr/>
        </p:nvCxnSpPr>
        <p:spPr>
          <a:xfrm>
            <a:off x="5477909" y="3313475"/>
            <a:ext cx="588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7" name="Google Shape;2387;p105"/>
          <p:cNvCxnSpPr>
            <a:stCxn id="2376" idx="4"/>
            <a:endCxn id="2379" idx="0"/>
          </p:cNvCxnSpPr>
          <p:nvPr/>
        </p:nvCxnSpPr>
        <p:spPr>
          <a:xfrm flipH="1">
            <a:off x="6492524" y="3430473"/>
            <a:ext cx="249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8" name="Google Shape;2388;p105"/>
          <p:cNvCxnSpPr>
            <a:stCxn id="2377" idx="5"/>
            <a:endCxn id="2381" idx="0"/>
          </p:cNvCxnSpPr>
          <p:nvPr/>
        </p:nvCxnSpPr>
        <p:spPr>
          <a:xfrm>
            <a:off x="7921169" y="3271933"/>
            <a:ext cx="3330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9" name="Google Shape;2389;p105"/>
          <p:cNvCxnSpPr/>
          <p:nvPr/>
        </p:nvCxnSpPr>
        <p:spPr>
          <a:xfrm flipH="1">
            <a:off x="5458400" y="2393300"/>
            <a:ext cx="801600" cy="4773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0" name="Google Shape;2390;p105"/>
          <p:cNvCxnSpPr/>
          <p:nvPr/>
        </p:nvCxnSpPr>
        <p:spPr>
          <a:xfrm flipH="1">
            <a:off x="4666300" y="3280775"/>
            <a:ext cx="410400" cy="620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1" name="Google Shape;2391;p105"/>
          <p:cNvCxnSpPr/>
          <p:nvPr/>
        </p:nvCxnSpPr>
        <p:spPr>
          <a:xfrm flipH="1" rot="10800000">
            <a:off x="4780875" y="3347500"/>
            <a:ext cx="391200" cy="610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2" name="Google Shape;2392;p105"/>
          <p:cNvCxnSpPr/>
          <p:nvPr/>
        </p:nvCxnSpPr>
        <p:spPr>
          <a:xfrm>
            <a:off x="5429775" y="3376200"/>
            <a:ext cx="57300" cy="6489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3" name="Google Shape;2393;p105"/>
          <p:cNvCxnSpPr/>
          <p:nvPr/>
        </p:nvCxnSpPr>
        <p:spPr>
          <a:xfrm rot="10800000">
            <a:off x="5525175" y="3271325"/>
            <a:ext cx="57300" cy="734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4" name="Google Shape;2394;p105"/>
          <p:cNvSpPr txBox="1"/>
          <p:nvPr/>
        </p:nvSpPr>
        <p:spPr>
          <a:xfrm>
            <a:off x="4943300" y="2681863"/>
            <a:ext cx="5151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0000"/>
                </a:solidFill>
              </a:rPr>
              <a:t>+1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8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p106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方法：一次DFS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先將每一個節點size值設成1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從根開始DFS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遍歷他的小孩們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往上的時候把小孩的值加給爸爸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00" name="Google Shape;2400;p106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(子樹的size)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2401" name="Google Shape;2401;p106"/>
          <p:cNvSpPr/>
          <p:nvPr/>
        </p:nvSpPr>
        <p:spPr>
          <a:xfrm>
            <a:off x="6259874" y="2014800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402" name="Google Shape;2402;p106"/>
          <p:cNvSpPr/>
          <p:nvPr/>
        </p:nvSpPr>
        <p:spPr>
          <a:xfrm>
            <a:off x="5038244" y="2873810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403" name="Google Shape;2403;p106"/>
          <p:cNvSpPr/>
          <p:nvPr/>
        </p:nvSpPr>
        <p:spPr>
          <a:xfrm>
            <a:off x="6259874" y="291537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404" name="Google Shape;2404;p106"/>
          <p:cNvSpPr/>
          <p:nvPr/>
        </p:nvSpPr>
        <p:spPr>
          <a:xfrm>
            <a:off x="7481504" y="2832268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405" name="Google Shape;2405;p106"/>
          <p:cNvSpPr/>
          <p:nvPr/>
        </p:nvSpPr>
        <p:spPr>
          <a:xfrm>
            <a:off x="4473075" y="3920977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406" name="Google Shape;2406;p106"/>
          <p:cNvSpPr/>
          <p:nvPr/>
        </p:nvSpPr>
        <p:spPr>
          <a:xfrm>
            <a:off x="6234901" y="3920977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407" name="Google Shape;2407;p106"/>
          <p:cNvSpPr/>
          <p:nvPr/>
        </p:nvSpPr>
        <p:spPr>
          <a:xfrm>
            <a:off x="5279156" y="3996527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408" name="Google Shape;2408;p106"/>
          <p:cNvSpPr/>
          <p:nvPr/>
        </p:nvSpPr>
        <p:spPr>
          <a:xfrm>
            <a:off x="7996727" y="3879413"/>
            <a:ext cx="515100" cy="5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cxnSp>
        <p:nvCxnSpPr>
          <p:cNvPr id="2409" name="Google Shape;2409;p106"/>
          <p:cNvCxnSpPr>
            <a:stCxn id="2401" idx="3"/>
            <a:endCxn id="2402" idx="7"/>
          </p:cNvCxnSpPr>
          <p:nvPr/>
        </p:nvCxnSpPr>
        <p:spPr>
          <a:xfrm flipH="1">
            <a:off x="5477909" y="2454465"/>
            <a:ext cx="857400" cy="494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0" name="Google Shape;2410;p106"/>
          <p:cNvCxnSpPr>
            <a:stCxn id="2401" idx="4"/>
            <a:endCxn id="2403" idx="0"/>
          </p:cNvCxnSpPr>
          <p:nvPr/>
        </p:nvCxnSpPr>
        <p:spPr>
          <a:xfrm>
            <a:off x="6517424" y="2529900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1" name="Google Shape;2411;p106"/>
          <p:cNvCxnSpPr>
            <a:stCxn id="2401" idx="5"/>
            <a:endCxn id="2404" idx="1"/>
          </p:cNvCxnSpPr>
          <p:nvPr/>
        </p:nvCxnSpPr>
        <p:spPr>
          <a:xfrm>
            <a:off x="6699539" y="2454465"/>
            <a:ext cx="8574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2" name="Google Shape;2412;p106"/>
          <p:cNvCxnSpPr>
            <a:endCxn id="2405" idx="0"/>
          </p:cNvCxnSpPr>
          <p:nvPr/>
        </p:nvCxnSpPr>
        <p:spPr>
          <a:xfrm flipH="1">
            <a:off x="4730625" y="3313477"/>
            <a:ext cx="3831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3" name="Google Shape;2413;p106"/>
          <p:cNvCxnSpPr>
            <a:stCxn id="2402" idx="5"/>
            <a:endCxn id="2407" idx="0"/>
          </p:cNvCxnSpPr>
          <p:nvPr/>
        </p:nvCxnSpPr>
        <p:spPr>
          <a:xfrm>
            <a:off x="5477909" y="3313475"/>
            <a:ext cx="588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4" name="Google Shape;2414;p106"/>
          <p:cNvCxnSpPr>
            <a:stCxn id="2403" idx="4"/>
            <a:endCxn id="2406" idx="0"/>
          </p:cNvCxnSpPr>
          <p:nvPr/>
        </p:nvCxnSpPr>
        <p:spPr>
          <a:xfrm flipH="1">
            <a:off x="6492524" y="3430473"/>
            <a:ext cx="249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5" name="Google Shape;2415;p106"/>
          <p:cNvCxnSpPr>
            <a:stCxn id="2404" idx="5"/>
            <a:endCxn id="2408" idx="0"/>
          </p:cNvCxnSpPr>
          <p:nvPr/>
        </p:nvCxnSpPr>
        <p:spPr>
          <a:xfrm>
            <a:off x="7921169" y="3271933"/>
            <a:ext cx="3330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6" name="Google Shape;2416;p106"/>
          <p:cNvCxnSpPr/>
          <p:nvPr/>
        </p:nvCxnSpPr>
        <p:spPr>
          <a:xfrm flipH="1">
            <a:off x="5458400" y="2393300"/>
            <a:ext cx="801600" cy="4773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7" name="Google Shape;2417;p106"/>
          <p:cNvCxnSpPr/>
          <p:nvPr/>
        </p:nvCxnSpPr>
        <p:spPr>
          <a:xfrm flipH="1">
            <a:off x="4666300" y="3280775"/>
            <a:ext cx="410400" cy="620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8" name="Google Shape;2418;p106"/>
          <p:cNvCxnSpPr/>
          <p:nvPr/>
        </p:nvCxnSpPr>
        <p:spPr>
          <a:xfrm flipH="1" rot="10800000">
            <a:off x="4780875" y="3347500"/>
            <a:ext cx="391200" cy="610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9" name="Google Shape;2419;p106"/>
          <p:cNvCxnSpPr/>
          <p:nvPr/>
        </p:nvCxnSpPr>
        <p:spPr>
          <a:xfrm>
            <a:off x="5429775" y="3376200"/>
            <a:ext cx="57300" cy="6489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0" name="Google Shape;2420;p106"/>
          <p:cNvCxnSpPr/>
          <p:nvPr/>
        </p:nvCxnSpPr>
        <p:spPr>
          <a:xfrm rot="10800000">
            <a:off x="5525175" y="3271325"/>
            <a:ext cx="57300" cy="734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1" name="Google Shape;2421;p106"/>
          <p:cNvCxnSpPr/>
          <p:nvPr/>
        </p:nvCxnSpPr>
        <p:spPr>
          <a:xfrm flipH="1" rot="10800000">
            <a:off x="5525200" y="2498300"/>
            <a:ext cx="868500" cy="496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2" name="Google Shape;2422;p106"/>
          <p:cNvSpPr txBox="1"/>
          <p:nvPr/>
        </p:nvSpPr>
        <p:spPr>
          <a:xfrm>
            <a:off x="6088425" y="1804700"/>
            <a:ext cx="5151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0000"/>
                </a:solidFill>
              </a:rPr>
              <a:t>+3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6" name="Shape 2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" name="Google Shape;2427;p107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方法：一次DFS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先將每一個節點size值設成1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從根開始DFS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遍歷他的小孩們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往上的時候把小孩的值加給爸爸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做到DFS結束就會是答案了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28" name="Google Shape;2428;p107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(子樹的size)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2429" name="Google Shape;2429;p107"/>
          <p:cNvSpPr/>
          <p:nvPr/>
        </p:nvSpPr>
        <p:spPr>
          <a:xfrm>
            <a:off x="6259874" y="2014800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2430" name="Google Shape;2430;p107"/>
          <p:cNvSpPr/>
          <p:nvPr/>
        </p:nvSpPr>
        <p:spPr>
          <a:xfrm>
            <a:off x="5038244" y="2873810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431" name="Google Shape;2431;p107"/>
          <p:cNvSpPr/>
          <p:nvPr/>
        </p:nvSpPr>
        <p:spPr>
          <a:xfrm>
            <a:off x="6259874" y="2915373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432" name="Google Shape;2432;p107"/>
          <p:cNvSpPr/>
          <p:nvPr/>
        </p:nvSpPr>
        <p:spPr>
          <a:xfrm>
            <a:off x="7481504" y="2832268"/>
            <a:ext cx="515100" cy="515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433" name="Google Shape;2433;p107"/>
          <p:cNvSpPr/>
          <p:nvPr/>
        </p:nvSpPr>
        <p:spPr>
          <a:xfrm>
            <a:off x="4473075" y="3920977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434" name="Google Shape;2434;p107"/>
          <p:cNvSpPr/>
          <p:nvPr/>
        </p:nvSpPr>
        <p:spPr>
          <a:xfrm>
            <a:off x="6234901" y="3920977"/>
            <a:ext cx="515100" cy="515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435" name="Google Shape;2435;p107"/>
          <p:cNvSpPr/>
          <p:nvPr/>
        </p:nvSpPr>
        <p:spPr>
          <a:xfrm>
            <a:off x="5279156" y="3996527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436" name="Google Shape;2436;p107"/>
          <p:cNvSpPr/>
          <p:nvPr/>
        </p:nvSpPr>
        <p:spPr>
          <a:xfrm>
            <a:off x="7996727" y="3879413"/>
            <a:ext cx="515100" cy="515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cxnSp>
        <p:nvCxnSpPr>
          <p:cNvPr id="2437" name="Google Shape;2437;p107"/>
          <p:cNvCxnSpPr>
            <a:stCxn id="2429" idx="3"/>
            <a:endCxn id="2430" idx="7"/>
          </p:cNvCxnSpPr>
          <p:nvPr/>
        </p:nvCxnSpPr>
        <p:spPr>
          <a:xfrm flipH="1">
            <a:off x="5477909" y="2454465"/>
            <a:ext cx="857400" cy="494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8" name="Google Shape;2438;p107"/>
          <p:cNvCxnSpPr>
            <a:stCxn id="2429" idx="4"/>
            <a:endCxn id="2431" idx="0"/>
          </p:cNvCxnSpPr>
          <p:nvPr/>
        </p:nvCxnSpPr>
        <p:spPr>
          <a:xfrm>
            <a:off x="6517424" y="2529900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9" name="Google Shape;2439;p107"/>
          <p:cNvCxnSpPr>
            <a:stCxn id="2429" idx="5"/>
            <a:endCxn id="2432" idx="1"/>
          </p:cNvCxnSpPr>
          <p:nvPr/>
        </p:nvCxnSpPr>
        <p:spPr>
          <a:xfrm>
            <a:off x="6699539" y="2454465"/>
            <a:ext cx="8574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0" name="Google Shape;2440;p107"/>
          <p:cNvCxnSpPr>
            <a:endCxn id="2433" idx="0"/>
          </p:cNvCxnSpPr>
          <p:nvPr/>
        </p:nvCxnSpPr>
        <p:spPr>
          <a:xfrm flipH="1">
            <a:off x="4730625" y="3313477"/>
            <a:ext cx="3831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1" name="Google Shape;2441;p107"/>
          <p:cNvCxnSpPr>
            <a:stCxn id="2430" idx="5"/>
            <a:endCxn id="2435" idx="0"/>
          </p:cNvCxnSpPr>
          <p:nvPr/>
        </p:nvCxnSpPr>
        <p:spPr>
          <a:xfrm>
            <a:off x="5477909" y="3313475"/>
            <a:ext cx="588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2" name="Google Shape;2442;p107"/>
          <p:cNvCxnSpPr>
            <a:stCxn id="2431" idx="4"/>
            <a:endCxn id="2434" idx="0"/>
          </p:cNvCxnSpPr>
          <p:nvPr/>
        </p:nvCxnSpPr>
        <p:spPr>
          <a:xfrm flipH="1">
            <a:off x="6492524" y="3430473"/>
            <a:ext cx="249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3" name="Google Shape;2443;p107"/>
          <p:cNvCxnSpPr>
            <a:stCxn id="2432" idx="5"/>
            <a:endCxn id="2436" idx="0"/>
          </p:cNvCxnSpPr>
          <p:nvPr/>
        </p:nvCxnSpPr>
        <p:spPr>
          <a:xfrm>
            <a:off x="7921169" y="3271933"/>
            <a:ext cx="3330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4" name="Google Shape;2444;p107"/>
          <p:cNvCxnSpPr/>
          <p:nvPr/>
        </p:nvCxnSpPr>
        <p:spPr>
          <a:xfrm flipH="1">
            <a:off x="5458400" y="2393300"/>
            <a:ext cx="801600" cy="4773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5" name="Google Shape;2445;p107"/>
          <p:cNvCxnSpPr/>
          <p:nvPr/>
        </p:nvCxnSpPr>
        <p:spPr>
          <a:xfrm flipH="1">
            <a:off x="4666300" y="3280775"/>
            <a:ext cx="410400" cy="620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6" name="Google Shape;2446;p107"/>
          <p:cNvCxnSpPr/>
          <p:nvPr/>
        </p:nvCxnSpPr>
        <p:spPr>
          <a:xfrm flipH="1" rot="10800000">
            <a:off x="4780875" y="3347500"/>
            <a:ext cx="391200" cy="610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7" name="Google Shape;2447;p107"/>
          <p:cNvCxnSpPr/>
          <p:nvPr/>
        </p:nvCxnSpPr>
        <p:spPr>
          <a:xfrm>
            <a:off x="5429775" y="3376200"/>
            <a:ext cx="57300" cy="6489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8" name="Google Shape;2448;p107"/>
          <p:cNvCxnSpPr/>
          <p:nvPr/>
        </p:nvCxnSpPr>
        <p:spPr>
          <a:xfrm rot="10800000">
            <a:off x="5525175" y="3271325"/>
            <a:ext cx="57300" cy="734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9" name="Google Shape;2449;p107"/>
          <p:cNvCxnSpPr/>
          <p:nvPr/>
        </p:nvCxnSpPr>
        <p:spPr>
          <a:xfrm flipH="1" rot="10800000">
            <a:off x="5525200" y="2498300"/>
            <a:ext cx="868500" cy="496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0" name="Google Shape;2450;p107"/>
          <p:cNvCxnSpPr/>
          <p:nvPr/>
        </p:nvCxnSpPr>
        <p:spPr>
          <a:xfrm>
            <a:off x="6460400" y="2526900"/>
            <a:ext cx="0" cy="391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4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p108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方法：一次DFS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先將每一個節點size值設成1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從根開始DFS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遍歷他的小孩們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往上的時候把小孩的值加給爸爸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做到DFS結束就會是答案了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56" name="Google Shape;2456;p108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(子樹的size)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2457" name="Google Shape;2457;p108"/>
          <p:cNvSpPr/>
          <p:nvPr/>
        </p:nvSpPr>
        <p:spPr>
          <a:xfrm>
            <a:off x="6259874" y="2014800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2458" name="Google Shape;2458;p108"/>
          <p:cNvSpPr/>
          <p:nvPr/>
        </p:nvSpPr>
        <p:spPr>
          <a:xfrm>
            <a:off x="5038244" y="2873810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459" name="Google Shape;2459;p108"/>
          <p:cNvSpPr/>
          <p:nvPr/>
        </p:nvSpPr>
        <p:spPr>
          <a:xfrm>
            <a:off x="6259874" y="2915373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460" name="Google Shape;2460;p108"/>
          <p:cNvSpPr/>
          <p:nvPr/>
        </p:nvSpPr>
        <p:spPr>
          <a:xfrm>
            <a:off x="7481504" y="2832268"/>
            <a:ext cx="515100" cy="515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461" name="Google Shape;2461;p108"/>
          <p:cNvSpPr/>
          <p:nvPr/>
        </p:nvSpPr>
        <p:spPr>
          <a:xfrm>
            <a:off x="4473075" y="3920977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462" name="Google Shape;2462;p108"/>
          <p:cNvSpPr/>
          <p:nvPr/>
        </p:nvSpPr>
        <p:spPr>
          <a:xfrm>
            <a:off x="6234901" y="3920977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463" name="Google Shape;2463;p108"/>
          <p:cNvSpPr/>
          <p:nvPr/>
        </p:nvSpPr>
        <p:spPr>
          <a:xfrm>
            <a:off x="5279156" y="3996527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464" name="Google Shape;2464;p108"/>
          <p:cNvSpPr/>
          <p:nvPr/>
        </p:nvSpPr>
        <p:spPr>
          <a:xfrm>
            <a:off x="7996727" y="3879413"/>
            <a:ext cx="515100" cy="515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cxnSp>
        <p:nvCxnSpPr>
          <p:cNvPr id="2465" name="Google Shape;2465;p108"/>
          <p:cNvCxnSpPr>
            <a:stCxn id="2457" idx="3"/>
            <a:endCxn id="2458" idx="7"/>
          </p:cNvCxnSpPr>
          <p:nvPr/>
        </p:nvCxnSpPr>
        <p:spPr>
          <a:xfrm flipH="1">
            <a:off x="5477909" y="2454465"/>
            <a:ext cx="857400" cy="494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6" name="Google Shape;2466;p108"/>
          <p:cNvCxnSpPr>
            <a:stCxn id="2457" idx="4"/>
            <a:endCxn id="2459" idx="0"/>
          </p:cNvCxnSpPr>
          <p:nvPr/>
        </p:nvCxnSpPr>
        <p:spPr>
          <a:xfrm>
            <a:off x="6517424" y="2529900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7" name="Google Shape;2467;p108"/>
          <p:cNvCxnSpPr>
            <a:stCxn id="2457" idx="5"/>
            <a:endCxn id="2460" idx="1"/>
          </p:cNvCxnSpPr>
          <p:nvPr/>
        </p:nvCxnSpPr>
        <p:spPr>
          <a:xfrm>
            <a:off x="6699539" y="2454465"/>
            <a:ext cx="8574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8" name="Google Shape;2468;p108"/>
          <p:cNvCxnSpPr>
            <a:endCxn id="2461" idx="0"/>
          </p:cNvCxnSpPr>
          <p:nvPr/>
        </p:nvCxnSpPr>
        <p:spPr>
          <a:xfrm flipH="1">
            <a:off x="4730625" y="3313477"/>
            <a:ext cx="3831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9" name="Google Shape;2469;p108"/>
          <p:cNvCxnSpPr>
            <a:stCxn id="2458" idx="5"/>
            <a:endCxn id="2463" idx="0"/>
          </p:cNvCxnSpPr>
          <p:nvPr/>
        </p:nvCxnSpPr>
        <p:spPr>
          <a:xfrm>
            <a:off x="5477909" y="3313475"/>
            <a:ext cx="588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0" name="Google Shape;2470;p108"/>
          <p:cNvCxnSpPr>
            <a:stCxn id="2459" idx="4"/>
            <a:endCxn id="2462" idx="0"/>
          </p:cNvCxnSpPr>
          <p:nvPr/>
        </p:nvCxnSpPr>
        <p:spPr>
          <a:xfrm flipH="1">
            <a:off x="6492524" y="3430473"/>
            <a:ext cx="249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1" name="Google Shape;2471;p108"/>
          <p:cNvCxnSpPr>
            <a:stCxn id="2460" idx="5"/>
            <a:endCxn id="2464" idx="0"/>
          </p:cNvCxnSpPr>
          <p:nvPr/>
        </p:nvCxnSpPr>
        <p:spPr>
          <a:xfrm>
            <a:off x="7921169" y="3271933"/>
            <a:ext cx="3330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2" name="Google Shape;2472;p108"/>
          <p:cNvCxnSpPr/>
          <p:nvPr/>
        </p:nvCxnSpPr>
        <p:spPr>
          <a:xfrm flipH="1">
            <a:off x="5458400" y="2393300"/>
            <a:ext cx="801600" cy="4773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3" name="Google Shape;2473;p108"/>
          <p:cNvCxnSpPr/>
          <p:nvPr/>
        </p:nvCxnSpPr>
        <p:spPr>
          <a:xfrm flipH="1">
            <a:off x="4666300" y="3280775"/>
            <a:ext cx="410400" cy="620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4" name="Google Shape;2474;p108"/>
          <p:cNvCxnSpPr/>
          <p:nvPr/>
        </p:nvCxnSpPr>
        <p:spPr>
          <a:xfrm flipH="1" rot="10800000">
            <a:off x="4780875" y="3347500"/>
            <a:ext cx="391200" cy="610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5" name="Google Shape;2475;p108"/>
          <p:cNvCxnSpPr/>
          <p:nvPr/>
        </p:nvCxnSpPr>
        <p:spPr>
          <a:xfrm>
            <a:off x="5429775" y="3376200"/>
            <a:ext cx="57300" cy="6489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6" name="Google Shape;2476;p108"/>
          <p:cNvCxnSpPr/>
          <p:nvPr/>
        </p:nvCxnSpPr>
        <p:spPr>
          <a:xfrm rot="10800000">
            <a:off x="5525175" y="3271325"/>
            <a:ext cx="57300" cy="734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7" name="Google Shape;2477;p108"/>
          <p:cNvCxnSpPr/>
          <p:nvPr/>
        </p:nvCxnSpPr>
        <p:spPr>
          <a:xfrm flipH="1" rot="10800000">
            <a:off x="5525200" y="2498300"/>
            <a:ext cx="868500" cy="496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8" name="Google Shape;2478;p108"/>
          <p:cNvCxnSpPr/>
          <p:nvPr/>
        </p:nvCxnSpPr>
        <p:spPr>
          <a:xfrm>
            <a:off x="6460400" y="2526900"/>
            <a:ext cx="0" cy="391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9" name="Google Shape;2479;p108"/>
          <p:cNvCxnSpPr/>
          <p:nvPr/>
        </p:nvCxnSpPr>
        <p:spPr>
          <a:xfrm flipH="1">
            <a:off x="6441200" y="3433450"/>
            <a:ext cx="19200" cy="5250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p109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方法：一次DFS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先將每一個節點size值設成1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從根開始DFS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遍歷他的小孩們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往上的時候把小孩的值加給爸爸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做到DFS結束就會是答案了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85" name="Google Shape;2485;p109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(子樹的size)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2486" name="Google Shape;2486;p109"/>
          <p:cNvSpPr/>
          <p:nvPr/>
        </p:nvSpPr>
        <p:spPr>
          <a:xfrm>
            <a:off x="6259874" y="2014800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2487" name="Google Shape;2487;p109"/>
          <p:cNvSpPr/>
          <p:nvPr/>
        </p:nvSpPr>
        <p:spPr>
          <a:xfrm>
            <a:off x="5038244" y="2873810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488" name="Google Shape;2488;p109"/>
          <p:cNvSpPr/>
          <p:nvPr/>
        </p:nvSpPr>
        <p:spPr>
          <a:xfrm>
            <a:off x="6259874" y="2915373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489" name="Google Shape;2489;p109"/>
          <p:cNvSpPr/>
          <p:nvPr/>
        </p:nvSpPr>
        <p:spPr>
          <a:xfrm>
            <a:off x="7481504" y="2832268"/>
            <a:ext cx="515100" cy="515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490" name="Google Shape;2490;p109"/>
          <p:cNvSpPr/>
          <p:nvPr/>
        </p:nvSpPr>
        <p:spPr>
          <a:xfrm>
            <a:off x="4473075" y="3920977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491" name="Google Shape;2491;p109"/>
          <p:cNvSpPr/>
          <p:nvPr/>
        </p:nvSpPr>
        <p:spPr>
          <a:xfrm>
            <a:off x="6234901" y="3920977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492" name="Google Shape;2492;p109"/>
          <p:cNvSpPr/>
          <p:nvPr/>
        </p:nvSpPr>
        <p:spPr>
          <a:xfrm>
            <a:off x="5279156" y="3996527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493" name="Google Shape;2493;p109"/>
          <p:cNvSpPr/>
          <p:nvPr/>
        </p:nvSpPr>
        <p:spPr>
          <a:xfrm>
            <a:off x="7996727" y="3879413"/>
            <a:ext cx="515100" cy="515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cxnSp>
        <p:nvCxnSpPr>
          <p:cNvPr id="2494" name="Google Shape;2494;p109"/>
          <p:cNvCxnSpPr>
            <a:stCxn id="2486" idx="3"/>
            <a:endCxn id="2487" idx="7"/>
          </p:cNvCxnSpPr>
          <p:nvPr/>
        </p:nvCxnSpPr>
        <p:spPr>
          <a:xfrm flipH="1">
            <a:off x="5477909" y="2454465"/>
            <a:ext cx="857400" cy="494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5" name="Google Shape;2495;p109"/>
          <p:cNvCxnSpPr>
            <a:stCxn id="2486" idx="4"/>
            <a:endCxn id="2488" idx="0"/>
          </p:cNvCxnSpPr>
          <p:nvPr/>
        </p:nvCxnSpPr>
        <p:spPr>
          <a:xfrm>
            <a:off x="6517424" y="2529900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6" name="Google Shape;2496;p109"/>
          <p:cNvCxnSpPr>
            <a:stCxn id="2486" idx="5"/>
            <a:endCxn id="2489" idx="1"/>
          </p:cNvCxnSpPr>
          <p:nvPr/>
        </p:nvCxnSpPr>
        <p:spPr>
          <a:xfrm>
            <a:off x="6699539" y="2454465"/>
            <a:ext cx="8574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7" name="Google Shape;2497;p109"/>
          <p:cNvCxnSpPr>
            <a:endCxn id="2490" idx="0"/>
          </p:cNvCxnSpPr>
          <p:nvPr/>
        </p:nvCxnSpPr>
        <p:spPr>
          <a:xfrm flipH="1">
            <a:off x="4730625" y="3313477"/>
            <a:ext cx="3831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8" name="Google Shape;2498;p109"/>
          <p:cNvCxnSpPr>
            <a:stCxn id="2487" idx="5"/>
            <a:endCxn id="2492" idx="0"/>
          </p:cNvCxnSpPr>
          <p:nvPr/>
        </p:nvCxnSpPr>
        <p:spPr>
          <a:xfrm>
            <a:off x="5477909" y="3313475"/>
            <a:ext cx="588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9" name="Google Shape;2499;p109"/>
          <p:cNvCxnSpPr>
            <a:stCxn id="2488" idx="4"/>
            <a:endCxn id="2491" idx="0"/>
          </p:cNvCxnSpPr>
          <p:nvPr/>
        </p:nvCxnSpPr>
        <p:spPr>
          <a:xfrm flipH="1">
            <a:off x="6492524" y="3430473"/>
            <a:ext cx="249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0" name="Google Shape;2500;p109"/>
          <p:cNvCxnSpPr>
            <a:stCxn id="2489" idx="5"/>
            <a:endCxn id="2493" idx="0"/>
          </p:cNvCxnSpPr>
          <p:nvPr/>
        </p:nvCxnSpPr>
        <p:spPr>
          <a:xfrm>
            <a:off x="7921169" y="3271933"/>
            <a:ext cx="3330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1" name="Google Shape;2501;p109"/>
          <p:cNvCxnSpPr/>
          <p:nvPr/>
        </p:nvCxnSpPr>
        <p:spPr>
          <a:xfrm flipH="1">
            <a:off x="5458400" y="2393300"/>
            <a:ext cx="801600" cy="4773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2" name="Google Shape;2502;p109"/>
          <p:cNvCxnSpPr/>
          <p:nvPr/>
        </p:nvCxnSpPr>
        <p:spPr>
          <a:xfrm flipH="1">
            <a:off x="4666300" y="3280775"/>
            <a:ext cx="410400" cy="620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3" name="Google Shape;2503;p109"/>
          <p:cNvCxnSpPr/>
          <p:nvPr/>
        </p:nvCxnSpPr>
        <p:spPr>
          <a:xfrm flipH="1" rot="10800000">
            <a:off x="4780875" y="3347500"/>
            <a:ext cx="391200" cy="610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4" name="Google Shape;2504;p109"/>
          <p:cNvCxnSpPr/>
          <p:nvPr/>
        </p:nvCxnSpPr>
        <p:spPr>
          <a:xfrm>
            <a:off x="5429775" y="3376200"/>
            <a:ext cx="57300" cy="6489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5" name="Google Shape;2505;p109"/>
          <p:cNvCxnSpPr/>
          <p:nvPr/>
        </p:nvCxnSpPr>
        <p:spPr>
          <a:xfrm rot="10800000">
            <a:off x="5525175" y="3271325"/>
            <a:ext cx="57300" cy="734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6" name="Google Shape;2506;p109"/>
          <p:cNvCxnSpPr/>
          <p:nvPr/>
        </p:nvCxnSpPr>
        <p:spPr>
          <a:xfrm flipH="1" rot="10800000">
            <a:off x="5525200" y="2498300"/>
            <a:ext cx="868500" cy="496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7" name="Google Shape;2507;p109"/>
          <p:cNvCxnSpPr/>
          <p:nvPr/>
        </p:nvCxnSpPr>
        <p:spPr>
          <a:xfrm>
            <a:off x="6460400" y="2526900"/>
            <a:ext cx="0" cy="391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8" name="Google Shape;2508;p109"/>
          <p:cNvCxnSpPr/>
          <p:nvPr/>
        </p:nvCxnSpPr>
        <p:spPr>
          <a:xfrm flipH="1">
            <a:off x="6441200" y="3433450"/>
            <a:ext cx="19200" cy="5250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9" name="Google Shape;2509;p109"/>
          <p:cNvCxnSpPr/>
          <p:nvPr/>
        </p:nvCxnSpPr>
        <p:spPr>
          <a:xfrm flipH="1" rot="10800000">
            <a:off x="6565350" y="3414225"/>
            <a:ext cx="19200" cy="525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0" name="Google Shape;2510;p109"/>
          <p:cNvSpPr txBox="1"/>
          <p:nvPr/>
        </p:nvSpPr>
        <p:spPr>
          <a:xfrm>
            <a:off x="6069450" y="2727200"/>
            <a:ext cx="5151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0000"/>
                </a:solidFill>
              </a:rPr>
              <a:t>+1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14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Google Shape;2515;p110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方法：一次DFS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先將每一個節點size值設成1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從根開始DFS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遍歷他的小孩們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往上的時候把小孩的值加給爸爸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做到DFS結束就會是答案了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16" name="Google Shape;2516;p110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(子樹的size)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2517" name="Google Shape;2517;p110"/>
          <p:cNvSpPr/>
          <p:nvPr/>
        </p:nvSpPr>
        <p:spPr>
          <a:xfrm>
            <a:off x="6259874" y="2014800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2518" name="Google Shape;2518;p110"/>
          <p:cNvSpPr/>
          <p:nvPr/>
        </p:nvSpPr>
        <p:spPr>
          <a:xfrm>
            <a:off x="5038244" y="2873810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519" name="Google Shape;2519;p110"/>
          <p:cNvSpPr/>
          <p:nvPr/>
        </p:nvSpPr>
        <p:spPr>
          <a:xfrm>
            <a:off x="6259874" y="2915373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520" name="Google Shape;2520;p110"/>
          <p:cNvSpPr/>
          <p:nvPr/>
        </p:nvSpPr>
        <p:spPr>
          <a:xfrm>
            <a:off x="7481504" y="2832268"/>
            <a:ext cx="515100" cy="515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521" name="Google Shape;2521;p110"/>
          <p:cNvSpPr/>
          <p:nvPr/>
        </p:nvSpPr>
        <p:spPr>
          <a:xfrm>
            <a:off x="4473075" y="3920977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522" name="Google Shape;2522;p110"/>
          <p:cNvSpPr/>
          <p:nvPr/>
        </p:nvSpPr>
        <p:spPr>
          <a:xfrm>
            <a:off x="6234901" y="3920977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523" name="Google Shape;2523;p110"/>
          <p:cNvSpPr/>
          <p:nvPr/>
        </p:nvSpPr>
        <p:spPr>
          <a:xfrm>
            <a:off x="5279156" y="3996527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524" name="Google Shape;2524;p110"/>
          <p:cNvSpPr/>
          <p:nvPr/>
        </p:nvSpPr>
        <p:spPr>
          <a:xfrm>
            <a:off x="7996727" y="3879413"/>
            <a:ext cx="515100" cy="515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cxnSp>
        <p:nvCxnSpPr>
          <p:cNvPr id="2525" name="Google Shape;2525;p110"/>
          <p:cNvCxnSpPr>
            <a:stCxn id="2517" idx="3"/>
            <a:endCxn id="2518" idx="7"/>
          </p:cNvCxnSpPr>
          <p:nvPr/>
        </p:nvCxnSpPr>
        <p:spPr>
          <a:xfrm flipH="1">
            <a:off x="5477909" y="2454465"/>
            <a:ext cx="857400" cy="494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6" name="Google Shape;2526;p110"/>
          <p:cNvCxnSpPr>
            <a:stCxn id="2517" idx="4"/>
            <a:endCxn id="2519" idx="0"/>
          </p:cNvCxnSpPr>
          <p:nvPr/>
        </p:nvCxnSpPr>
        <p:spPr>
          <a:xfrm>
            <a:off x="6517424" y="2529900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7" name="Google Shape;2527;p110"/>
          <p:cNvCxnSpPr>
            <a:stCxn id="2517" idx="5"/>
            <a:endCxn id="2520" idx="1"/>
          </p:cNvCxnSpPr>
          <p:nvPr/>
        </p:nvCxnSpPr>
        <p:spPr>
          <a:xfrm>
            <a:off x="6699539" y="2454465"/>
            <a:ext cx="8574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8" name="Google Shape;2528;p110"/>
          <p:cNvCxnSpPr>
            <a:endCxn id="2521" idx="0"/>
          </p:cNvCxnSpPr>
          <p:nvPr/>
        </p:nvCxnSpPr>
        <p:spPr>
          <a:xfrm flipH="1">
            <a:off x="4730625" y="3313477"/>
            <a:ext cx="3831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9" name="Google Shape;2529;p110"/>
          <p:cNvCxnSpPr>
            <a:stCxn id="2518" idx="5"/>
            <a:endCxn id="2523" idx="0"/>
          </p:cNvCxnSpPr>
          <p:nvPr/>
        </p:nvCxnSpPr>
        <p:spPr>
          <a:xfrm>
            <a:off x="5477909" y="3313475"/>
            <a:ext cx="588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0" name="Google Shape;2530;p110"/>
          <p:cNvCxnSpPr>
            <a:stCxn id="2519" idx="4"/>
            <a:endCxn id="2522" idx="0"/>
          </p:cNvCxnSpPr>
          <p:nvPr/>
        </p:nvCxnSpPr>
        <p:spPr>
          <a:xfrm flipH="1">
            <a:off x="6492524" y="3430473"/>
            <a:ext cx="249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1" name="Google Shape;2531;p110"/>
          <p:cNvCxnSpPr>
            <a:stCxn id="2520" idx="5"/>
            <a:endCxn id="2524" idx="0"/>
          </p:cNvCxnSpPr>
          <p:nvPr/>
        </p:nvCxnSpPr>
        <p:spPr>
          <a:xfrm>
            <a:off x="7921169" y="3271933"/>
            <a:ext cx="3330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2" name="Google Shape;2532;p110"/>
          <p:cNvCxnSpPr/>
          <p:nvPr/>
        </p:nvCxnSpPr>
        <p:spPr>
          <a:xfrm flipH="1">
            <a:off x="5458400" y="2393300"/>
            <a:ext cx="801600" cy="4773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3" name="Google Shape;2533;p110"/>
          <p:cNvCxnSpPr/>
          <p:nvPr/>
        </p:nvCxnSpPr>
        <p:spPr>
          <a:xfrm flipH="1">
            <a:off x="4666300" y="3280775"/>
            <a:ext cx="410400" cy="620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4" name="Google Shape;2534;p110"/>
          <p:cNvCxnSpPr/>
          <p:nvPr/>
        </p:nvCxnSpPr>
        <p:spPr>
          <a:xfrm flipH="1" rot="10800000">
            <a:off x="4780875" y="3347500"/>
            <a:ext cx="391200" cy="610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5" name="Google Shape;2535;p110"/>
          <p:cNvCxnSpPr/>
          <p:nvPr/>
        </p:nvCxnSpPr>
        <p:spPr>
          <a:xfrm>
            <a:off x="5429775" y="3376200"/>
            <a:ext cx="57300" cy="6489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6" name="Google Shape;2536;p110"/>
          <p:cNvCxnSpPr/>
          <p:nvPr/>
        </p:nvCxnSpPr>
        <p:spPr>
          <a:xfrm rot="10800000">
            <a:off x="5525175" y="3271325"/>
            <a:ext cx="57300" cy="734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7" name="Google Shape;2537;p110"/>
          <p:cNvCxnSpPr/>
          <p:nvPr/>
        </p:nvCxnSpPr>
        <p:spPr>
          <a:xfrm flipH="1" rot="10800000">
            <a:off x="5525200" y="2498300"/>
            <a:ext cx="868500" cy="496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8" name="Google Shape;2538;p110"/>
          <p:cNvCxnSpPr/>
          <p:nvPr/>
        </p:nvCxnSpPr>
        <p:spPr>
          <a:xfrm>
            <a:off x="6460400" y="2526900"/>
            <a:ext cx="0" cy="391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9" name="Google Shape;2539;p110"/>
          <p:cNvCxnSpPr/>
          <p:nvPr/>
        </p:nvCxnSpPr>
        <p:spPr>
          <a:xfrm flipH="1">
            <a:off x="6441200" y="3433450"/>
            <a:ext cx="19200" cy="5250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0" name="Google Shape;2540;p110"/>
          <p:cNvCxnSpPr/>
          <p:nvPr/>
        </p:nvCxnSpPr>
        <p:spPr>
          <a:xfrm flipH="1" rot="10800000">
            <a:off x="6565350" y="3414225"/>
            <a:ext cx="19200" cy="525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1" name="Google Shape;2541;p110"/>
          <p:cNvCxnSpPr/>
          <p:nvPr/>
        </p:nvCxnSpPr>
        <p:spPr>
          <a:xfrm rot="10800000">
            <a:off x="6589475" y="2480700"/>
            <a:ext cx="4500" cy="447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2" name="Google Shape;2542;p110"/>
          <p:cNvSpPr txBox="1"/>
          <p:nvPr/>
        </p:nvSpPr>
        <p:spPr>
          <a:xfrm>
            <a:off x="6088425" y="1804700"/>
            <a:ext cx="5151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0000"/>
                </a:solidFill>
              </a:rPr>
              <a:t>+2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46" name="Shape 2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" name="Google Shape;2547;p111"/>
          <p:cNvSpPr txBox="1"/>
          <p:nvPr>
            <p:ph idx="1" type="body"/>
          </p:nvPr>
        </p:nvSpPr>
        <p:spPr>
          <a:xfrm>
            <a:off x="311700" y="145710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方法：一次DFS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先將每一個節點size值設成1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從根開始DFS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遍歷他的小孩們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往上的時候把小孩的值加給爸爸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做到DFS結束就會是答案了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48" name="Google Shape;2548;p111"/>
          <p:cNvSpPr txBox="1"/>
          <p:nvPr>
            <p:ph type="title"/>
          </p:nvPr>
        </p:nvSpPr>
        <p:spPr>
          <a:xfrm>
            <a:off x="311700" y="4450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63B2BB"/>
                </a:solidFill>
                <a:latin typeface="Cormorant"/>
                <a:ea typeface="Cormorant"/>
                <a:cs typeface="Cormorant"/>
                <a:sym typeface="Cormorant"/>
              </a:rPr>
              <a:t>樹的問題 (子樹的size)</a:t>
            </a:r>
            <a:endParaRPr sz="4800">
              <a:solidFill>
                <a:srgbClr val="63B2BB"/>
              </a:solidFill>
              <a:latin typeface="Cormorant"/>
              <a:ea typeface="Cormorant"/>
              <a:cs typeface="Cormorant"/>
              <a:sym typeface="Cormorant"/>
            </a:endParaRPr>
          </a:p>
        </p:txBody>
      </p:sp>
      <p:sp>
        <p:nvSpPr>
          <p:cNvPr id="2549" name="Google Shape;2549;p111"/>
          <p:cNvSpPr/>
          <p:nvPr/>
        </p:nvSpPr>
        <p:spPr>
          <a:xfrm>
            <a:off x="6259874" y="2014800"/>
            <a:ext cx="515100" cy="515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2550" name="Google Shape;2550;p111"/>
          <p:cNvSpPr/>
          <p:nvPr/>
        </p:nvSpPr>
        <p:spPr>
          <a:xfrm>
            <a:off x="5038244" y="2873810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551" name="Google Shape;2551;p111"/>
          <p:cNvSpPr/>
          <p:nvPr/>
        </p:nvSpPr>
        <p:spPr>
          <a:xfrm>
            <a:off x="6259874" y="2915373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552" name="Google Shape;2552;p111"/>
          <p:cNvSpPr/>
          <p:nvPr/>
        </p:nvSpPr>
        <p:spPr>
          <a:xfrm>
            <a:off x="7481504" y="2832268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553" name="Google Shape;2553;p111"/>
          <p:cNvSpPr/>
          <p:nvPr/>
        </p:nvSpPr>
        <p:spPr>
          <a:xfrm>
            <a:off x="4473075" y="3920977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554" name="Google Shape;2554;p111"/>
          <p:cNvSpPr/>
          <p:nvPr/>
        </p:nvSpPr>
        <p:spPr>
          <a:xfrm>
            <a:off x="6234901" y="3920977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555" name="Google Shape;2555;p111"/>
          <p:cNvSpPr/>
          <p:nvPr/>
        </p:nvSpPr>
        <p:spPr>
          <a:xfrm>
            <a:off x="5279156" y="3996527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556" name="Google Shape;2556;p111"/>
          <p:cNvSpPr/>
          <p:nvPr/>
        </p:nvSpPr>
        <p:spPr>
          <a:xfrm>
            <a:off x="7996727" y="3879413"/>
            <a:ext cx="515100" cy="51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cxnSp>
        <p:nvCxnSpPr>
          <p:cNvPr id="2557" name="Google Shape;2557;p111"/>
          <p:cNvCxnSpPr>
            <a:stCxn id="2549" idx="3"/>
            <a:endCxn id="2550" idx="7"/>
          </p:cNvCxnSpPr>
          <p:nvPr/>
        </p:nvCxnSpPr>
        <p:spPr>
          <a:xfrm flipH="1">
            <a:off x="5477909" y="2454465"/>
            <a:ext cx="857400" cy="494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8" name="Google Shape;2558;p111"/>
          <p:cNvCxnSpPr>
            <a:stCxn id="2549" idx="4"/>
            <a:endCxn id="2551" idx="0"/>
          </p:cNvCxnSpPr>
          <p:nvPr/>
        </p:nvCxnSpPr>
        <p:spPr>
          <a:xfrm>
            <a:off x="6517424" y="2529900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9" name="Google Shape;2559;p111"/>
          <p:cNvCxnSpPr>
            <a:stCxn id="2549" idx="5"/>
            <a:endCxn id="2552" idx="1"/>
          </p:cNvCxnSpPr>
          <p:nvPr/>
        </p:nvCxnSpPr>
        <p:spPr>
          <a:xfrm>
            <a:off x="6699539" y="2454465"/>
            <a:ext cx="8574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0" name="Google Shape;2560;p111"/>
          <p:cNvCxnSpPr>
            <a:endCxn id="2553" idx="0"/>
          </p:cNvCxnSpPr>
          <p:nvPr/>
        </p:nvCxnSpPr>
        <p:spPr>
          <a:xfrm flipH="1">
            <a:off x="4730625" y="3313477"/>
            <a:ext cx="3831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1" name="Google Shape;2561;p111"/>
          <p:cNvCxnSpPr>
            <a:stCxn id="2550" idx="5"/>
            <a:endCxn id="2555" idx="0"/>
          </p:cNvCxnSpPr>
          <p:nvPr/>
        </p:nvCxnSpPr>
        <p:spPr>
          <a:xfrm>
            <a:off x="5477909" y="3313475"/>
            <a:ext cx="588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2" name="Google Shape;2562;p111"/>
          <p:cNvCxnSpPr>
            <a:stCxn id="2551" idx="4"/>
            <a:endCxn id="2554" idx="0"/>
          </p:cNvCxnSpPr>
          <p:nvPr/>
        </p:nvCxnSpPr>
        <p:spPr>
          <a:xfrm flipH="1">
            <a:off x="6492524" y="3430473"/>
            <a:ext cx="249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3" name="Google Shape;2563;p111"/>
          <p:cNvCxnSpPr>
            <a:stCxn id="2552" idx="5"/>
            <a:endCxn id="2556" idx="0"/>
          </p:cNvCxnSpPr>
          <p:nvPr/>
        </p:nvCxnSpPr>
        <p:spPr>
          <a:xfrm>
            <a:off x="7921169" y="3271933"/>
            <a:ext cx="3330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4" name="Google Shape;2564;p111"/>
          <p:cNvCxnSpPr/>
          <p:nvPr/>
        </p:nvCxnSpPr>
        <p:spPr>
          <a:xfrm flipH="1">
            <a:off x="5458400" y="2393300"/>
            <a:ext cx="801600" cy="4773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5" name="Google Shape;2565;p111"/>
          <p:cNvCxnSpPr/>
          <p:nvPr/>
        </p:nvCxnSpPr>
        <p:spPr>
          <a:xfrm flipH="1">
            <a:off x="4666300" y="3280775"/>
            <a:ext cx="410400" cy="620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6" name="Google Shape;2566;p111"/>
          <p:cNvCxnSpPr/>
          <p:nvPr/>
        </p:nvCxnSpPr>
        <p:spPr>
          <a:xfrm flipH="1" rot="10800000">
            <a:off x="4780875" y="3347500"/>
            <a:ext cx="391200" cy="610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7" name="Google Shape;2567;p111"/>
          <p:cNvCxnSpPr/>
          <p:nvPr/>
        </p:nvCxnSpPr>
        <p:spPr>
          <a:xfrm>
            <a:off x="5429775" y="3376200"/>
            <a:ext cx="57300" cy="6489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8" name="Google Shape;2568;p111"/>
          <p:cNvCxnSpPr/>
          <p:nvPr/>
        </p:nvCxnSpPr>
        <p:spPr>
          <a:xfrm rot="10800000">
            <a:off x="5525175" y="3271325"/>
            <a:ext cx="57300" cy="734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9" name="Google Shape;2569;p111"/>
          <p:cNvCxnSpPr/>
          <p:nvPr/>
        </p:nvCxnSpPr>
        <p:spPr>
          <a:xfrm flipH="1" rot="10800000">
            <a:off x="5525200" y="2498300"/>
            <a:ext cx="868500" cy="496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0" name="Google Shape;2570;p111"/>
          <p:cNvCxnSpPr/>
          <p:nvPr/>
        </p:nvCxnSpPr>
        <p:spPr>
          <a:xfrm>
            <a:off x="6460400" y="2526900"/>
            <a:ext cx="0" cy="391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1" name="Google Shape;2571;p111"/>
          <p:cNvCxnSpPr/>
          <p:nvPr/>
        </p:nvCxnSpPr>
        <p:spPr>
          <a:xfrm flipH="1">
            <a:off x="6441200" y="3433450"/>
            <a:ext cx="19200" cy="5250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2" name="Google Shape;2572;p111"/>
          <p:cNvCxnSpPr/>
          <p:nvPr/>
        </p:nvCxnSpPr>
        <p:spPr>
          <a:xfrm flipH="1" rot="10800000">
            <a:off x="6565350" y="3414225"/>
            <a:ext cx="19200" cy="525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3" name="Google Shape;2573;p111"/>
          <p:cNvCxnSpPr/>
          <p:nvPr/>
        </p:nvCxnSpPr>
        <p:spPr>
          <a:xfrm rot="10800000">
            <a:off x="6589475" y="2480700"/>
            <a:ext cx="4500" cy="447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4" name="Google Shape;2574;p111"/>
          <p:cNvCxnSpPr/>
          <p:nvPr/>
        </p:nvCxnSpPr>
        <p:spPr>
          <a:xfrm>
            <a:off x="6670325" y="2488725"/>
            <a:ext cx="858900" cy="4485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5" name="Google Shape;2575;p111"/>
          <p:cNvCxnSpPr/>
          <p:nvPr/>
        </p:nvCxnSpPr>
        <p:spPr>
          <a:xfrm>
            <a:off x="7872700" y="3280775"/>
            <a:ext cx="350700" cy="6081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6" name="Google Shape;2576;p111"/>
          <p:cNvCxnSpPr/>
          <p:nvPr/>
        </p:nvCxnSpPr>
        <p:spPr>
          <a:xfrm rot="10800000">
            <a:off x="7949075" y="3242650"/>
            <a:ext cx="343500" cy="639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7" name="Google Shape;2577;p111"/>
          <p:cNvCxnSpPr/>
          <p:nvPr/>
        </p:nvCxnSpPr>
        <p:spPr>
          <a:xfrm rot="10800000">
            <a:off x="6727475" y="2421825"/>
            <a:ext cx="868500" cy="467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8" name="Google Shape;2578;p111"/>
          <p:cNvSpPr txBox="1"/>
          <p:nvPr/>
        </p:nvSpPr>
        <p:spPr>
          <a:xfrm>
            <a:off x="6088425" y="1804700"/>
            <a:ext cx="5151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0000"/>
                </a:solidFill>
              </a:rPr>
              <a:t>+2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