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6" r:id="rId4"/>
    <p:sldId id="257" r:id="rId5"/>
    <p:sldId id="258" r:id="rId6"/>
    <p:sldId id="260" r:id="rId7"/>
    <p:sldId id="261" r:id="rId8"/>
    <p:sldId id="262" r:id="rId9"/>
    <p:sldId id="263" r:id="rId10"/>
    <p:sldId id="264" r:id="rId11"/>
    <p:sldId id="265" r:id="rId1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119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115616" y="1988842"/>
            <a:ext cx="6948264" cy="1758057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907705" y="4149080"/>
            <a:ext cx="5544616" cy="720080"/>
          </a:xfrm>
        </p:spPr>
        <p:txBody>
          <a:bodyPr>
            <a:normAutofit/>
          </a:bodyPr>
          <a:lstStyle>
            <a:lvl1pPr marL="0" indent="0" algn="ctr">
              <a:buNone/>
              <a:defRPr sz="2100" b="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F59DD-5766-4A4B-A9F2-5BF4E1DD75A6}" type="datetimeFigureOut">
              <a:rPr lang="zh-TW" altLang="en-US" smtClean="0"/>
              <a:t>2021/12/16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E8050-B8F2-4444-8AC2-33D45D31C8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0957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F59DD-5766-4A4B-A9F2-5BF4E1DD75A6}" type="datetimeFigureOut">
              <a:rPr lang="zh-TW" altLang="en-US" smtClean="0"/>
              <a:t>2021/12/16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E8050-B8F2-4444-8AC2-33D45D31C8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8419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F59DD-5766-4A4B-A9F2-5BF4E1DD75A6}" type="datetimeFigureOut">
              <a:rPr lang="zh-TW" altLang="en-US" smtClean="0"/>
              <a:t>2021/12/16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E8050-B8F2-4444-8AC2-33D45D31C8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4085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F59DD-5766-4A4B-A9F2-5BF4E1DD75A6}" type="datetimeFigureOut">
              <a:rPr lang="zh-TW" altLang="en-US" smtClean="0"/>
              <a:t>2021/12/16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E8050-B8F2-4444-8AC2-33D45D31C8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0185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F59DD-5766-4A4B-A9F2-5BF4E1DD75A6}" type="datetimeFigureOut">
              <a:rPr lang="zh-TW" altLang="en-US" smtClean="0"/>
              <a:t>2021/12/16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E8050-B8F2-4444-8AC2-33D45D31C8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7445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F59DD-5766-4A4B-A9F2-5BF4E1DD75A6}" type="datetimeFigureOut">
              <a:rPr lang="zh-TW" altLang="en-US" smtClean="0"/>
              <a:t>2021/12/16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E8050-B8F2-4444-8AC2-33D45D31C8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0681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F59DD-5766-4A4B-A9F2-5BF4E1DD75A6}" type="datetimeFigureOut">
              <a:rPr lang="zh-TW" altLang="en-US" smtClean="0"/>
              <a:t>2021/12/16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E8050-B8F2-4444-8AC2-33D45D31C8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7597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F59DD-5766-4A4B-A9F2-5BF4E1DD75A6}" type="datetimeFigureOut">
              <a:rPr lang="zh-TW" altLang="en-US" smtClean="0"/>
              <a:t>2021/12/16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E8050-B8F2-4444-8AC2-33D45D31C8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9410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F59DD-5766-4A4B-A9F2-5BF4E1DD75A6}" type="datetimeFigureOut">
              <a:rPr lang="zh-TW" altLang="en-US" smtClean="0"/>
              <a:t>2021/12/16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E8050-B8F2-4444-8AC2-33D45D31C8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6717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F59DD-5766-4A4B-A9F2-5BF4E1DD75A6}" type="datetimeFigureOut">
              <a:rPr lang="zh-TW" altLang="en-US" smtClean="0"/>
              <a:t>2021/12/16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E8050-B8F2-4444-8AC2-33D45D31C8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6107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F59DD-5766-4A4B-A9F2-5BF4E1DD75A6}" type="datetimeFigureOut">
              <a:rPr lang="zh-TW" altLang="en-US" smtClean="0"/>
              <a:t>2021/12/16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E8050-B8F2-4444-8AC2-33D45D31C8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9347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microsoft.com/office/2007/relationships/hdphoto" Target="../media/hdphoto2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6137920"/>
            <a:ext cx="9144000" cy="720080"/>
          </a:xfrm>
          <a:prstGeom prst="rect">
            <a:avLst/>
          </a:prstGeom>
          <a:blipFill>
            <a:blip r:embed="rId13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artisticTexturizer/>
                      </a14:imgEffect>
                    </a14:imgLayer>
                  </a14:imgProps>
                </a:ext>
              </a:extLst>
            </a:blip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421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7452321" y="6471270"/>
            <a:ext cx="1008112" cy="2931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>
                <a:solidFill>
                  <a:schemeClr val="tx1"/>
                </a:solidFill>
                <a:latin typeface="+mn-lt"/>
                <a:ea typeface="微軟正黑體" panose="020B0604030504040204" pitchFamily="34" charset="-120"/>
              </a:defRPr>
            </a:lvl1pPr>
          </a:lstStyle>
          <a:p>
            <a:fld id="{F46F59DD-5766-4A4B-A9F2-5BF4E1DD75A6}" type="datetimeFigureOut">
              <a:rPr lang="zh-TW" altLang="en-US" smtClean="0"/>
              <a:t>2021/12/16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563551" y="6489342"/>
            <a:ext cx="5760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>
                <a:solidFill>
                  <a:schemeClr val="tx1"/>
                </a:solidFill>
                <a:latin typeface="+mn-lt"/>
              </a:defRPr>
            </a:lvl1pPr>
          </a:lstStyle>
          <a:p>
            <a:fld id="{FD0E8050-B8F2-4444-8AC2-33D45D31C8A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907094" y="6165304"/>
            <a:ext cx="488904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350" dirty="0"/>
              <a:t>National Cheng Kung University</a:t>
            </a:r>
            <a:endParaRPr lang="zh-TW" altLang="en-US" sz="1350" dirty="0"/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>
          <a:blip r:embed="rId15" cstate="print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ackgroundRemoval t="10000" b="90000" l="10000" r="90000"/>
                    </a14:imgEffect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6137920"/>
            <a:ext cx="720080" cy="7200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6959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685800" rtl="0" eaLnBrk="1" latinLnBrk="0" hangingPunct="1">
        <a:spcBef>
          <a:spcPct val="0"/>
        </a:spcBef>
        <a:buNone/>
        <a:defRPr sz="3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ea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ea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ea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ea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ea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microsoft.com/office/2007/relationships/hdphoto" Target="../media/hdphoto3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Ant Algorithm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41274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Printing the best tour</a:t>
            </a:r>
          </a:p>
        </p:txBody>
      </p:sp>
      <p:pic>
        <p:nvPicPr>
          <p:cNvPr id="9830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1268413"/>
            <a:ext cx="7948612" cy="3376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8308" name="Picture 4" descr="briefcases,buildings,businesses,businessmen,businesspeople,cities,independence,individuality,men,office buildings,offices,people,professionals,silhouettes,successes,suits,trees,walki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9563" y="4076700"/>
            <a:ext cx="2016125" cy="201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717156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Homework 6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使用</a:t>
            </a:r>
            <a:r>
              <a:rPr lang="en-US" altLang="zh-TW" dirty="0" err="1"/>
              <a:t>MPI+OpenMP</a:t>
            </a:r>
            <a:r>
              <a:rPr lang="zh-TW" altLang="en-US" dirty="0"/>
              <a:t>實作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，每一台電腦各啟動一個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process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，每個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process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再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fork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出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multi-thread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133016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763919"/>
            <a:ext cx="8276326" cy="356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311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01989DE-B4ED-49C9-8073-A6EFD07FA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旅行推銷員問題 </a:t>
            </a:r>
            <a:r>
              <a:rPr lang="en-US" altLang="zh-TW" dirty="0"/>
              <a:t>(Travelling salesman problem)</a:t>
            </a:r>
            <a:endParaRPr lang="zh-TW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7FDCB6F-AB67-4C22-B518-F44A38CFE23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1586" y="1979801"/>
            <a:ext cx="4056404" cy="337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9073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旅行推銷員問題 </a:t>
            </a:r>
            <a:r>
              <a:rPr lang="en-US" altLang="zh-TW" dirty="0"/>
              <a:t>(Travelling salesman problem)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282" y="1598213"/>
            <a:ext cx="7823766" cy="3911883"/>
          </a:xfrm>
        </p:spPr>
      </p:pic>
    </p:spTree>
    <p:extLst>
      <p:ext uri="{BB962C8B-B14F-4D97-AF65-F5344CB8AC3E}">
        <p14:creationId xmlns:p14="http://schemas.microsoft.com/office/powerpoint/2010/main" val="2739743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7766" y="119270"/>
            <a:ext cx="6678253" cy="5949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0369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90" y="132466"/>
            <a:ext cx="8750348" cy="5894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3687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49" y="1686946"/>
            <a:ext cx="7920901" cy="283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8448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474" y="0"/>
            <a:ext cx="8276326" cy="228600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560638"/>
            <a:ext cx="8276326" cy="370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9865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http://www.edc.ncl.ac.uk/assets/hilite_graphics/rhjan07g0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4586" y="1302739"/>
            <a:ext cx="4754829" cy="437444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Roulette Wheel Selection</a:t>
            </a:r>
            <a:endParaRPr lang="zh-TW" altLang="en-US" dirty="0"/>
          </a:p>
        </p:txBody>
      </p:sp>
      <p:pic>
        <p:nvPicPr>
          <p:cNvPr id="5" name="圖片 4" descr="Darts 3 | Free Vector Graphic Download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1667" l="3889" r="9472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6999" y="3321352"/>
            <a:ext cx="2648691" cy="1765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210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hi-Yeh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古典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Chi-Yeh</Template>
  <TotalTime>2587</TotalTime>
  <Words>49</Words>
  <Application>Microsoft Office PowerPoint</Application>
  <PresentationFormat>如螢幕大小 (4:3)</PresentationFormat>
  <Paragraphs>7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4" baseType="lpstr">
      <vt:lpstr>微軟正黑體</vt:lpstr>
      <vt:lpstr>Arial</vt:lpstr>
      <vt:lpstr>Chi-Yeh</vt:lpstr>
      <vt:lpstr>Ant Algorithm</vt:lpstr>
      <vt:lpstr>PowerPoint 簡報</vt:lpstr>
      <vt:lpstr>旅行推銷員問題 (Travelling salesman problem)</vt:lpstr>
      <vt:lpstr>旅行推銷員問題 (Travelling salesman problem)</vt:lpstr>
      <vt:lpstr>PowerPoint 簡報</vt:lpstr>
      <vt:lpstr>PowerPoint 簡報</vt:lpstr>
      <vt:lpstr>PowerPoint 簡報</vt:lpstr>
      <vt:lpstr>PowerPoint 簡報</vt:lpstr>
      <vt:lpstr>Roulette Wheel Selection</vt:lpstr>
      <vt:lpstr>Printing the best tour</vt:lpstr>
      <vt:lpstr>Homework 6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Alien</dc:creator>
  <cp:lastModifiedBy>陳奇業</cp:lastModifiedBy>
  <cp:revision>10</cp:revision>
  <dcterms:created xsi:type="dcterms:W3CDTF">2016-12-19T06:41:59Z</dcterms:created>
  <dcterms:modified xsi:type="dcterms:W3CDTF">2021-12-17T01:07:30Z</dcterms:modified>
</cp:coreProperties>
</file>