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1B9B3-A582-429C-AAD4-92A2A398E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887F9-9D35-4B42-96CD-4118D1552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5EB08-6501-4BD5-A3D7-8713B7EB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B7912-B694-421A-A0BE-72F9062B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1B5FA-5DA7-4574-8E8B-0A28D250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9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2D923-C1E8-4D0B-A5A6-E6C87AC7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14A927-CFE2-4780-80FE-788D9DA04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7498B-9CED-47F5-B930-BBF42E98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CABD9-1579-458F-A014-6500045D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0390E-3512-4184-97CE-4679015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5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EB845C-A97F-4CD5-B4A5-B7F37DC60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549CE-B026-479B-8AE0-89988F05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EC933-17FA-445A-A8A0-55CE8E74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4F251-0A86-4889-AEC0-264FE2F9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D101F-0088-4DF9-BEDE-E905D704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7638C-68FC-4145-AA0C-507C6D23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F5CA5-36DF-4536-9112-345CB14C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5565D-AF44-4FA3-80E0-8813706B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3115B-7E8E-4FCC-B58F-716ACCAB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E886D-864E-44B8-B36E-760046E3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AEF2-E689-486A-B847-2E03BF26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F088E-160F-442E-9A99-F0884238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9C58C-A3F0-42A9-B876-BB3C6075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C3974-D6C0-4839-98C6-16FDB698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34F90-8664-4832-8303-B70B209E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1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7BD34-0FB9-490F-9D64-24F7160D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67C01-1218-422F-A1AA-727401798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0B759-8AAB-40E8-8AE9-886E2462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87CC4-4912-4BA8-8E3A-2577F738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B60B7-D5BC-4633-AEFE-436DCC6B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3AA6A-0763-4C54-9602-A01F80DA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8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8682-126E-48DD-9502-18D0AECD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5DEE9-2AAA-4A2D-8C26-722496DB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7ADAC-83F6-44C2-9286-D5FF26DC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F81E2B-8FA5-4557-A6AB-6056B74AB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3A8541-AA36-4F75-81AF-944078B99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A5E3D-3E59-48DA-B938-85E4E7B7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28304-FACE-47A5-99CD-531E80B8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28524C-4EF2-4847-AFFA-EE9F67D6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11D93-99BF-4C2B-8A51-1C9B4938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6E3197-13A8-4CB9-8BB5-2CE011F1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C1B3E3-AD96-466A-869A-596D5AB7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AB98C-6A82-462D-BF11-22262B0B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7E8BEA-46ED-402C-BCDA-52EA7DD2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F54BEC-51B3-4CB1-8427-656E477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FB50A-EF94-4081-9ED9-9FBBBEC7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CCB8-38B0-457D-A6FB-2E21670D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3E947-1EBC-4A80-95B7-3DE6DD57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BC68B-8EAC-4805-9F70-F86DC15E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E77F4-6AF6-4AB9-BF78-2305B60A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B3813-EC12-4F1A-BEE4-A01022FC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5ABB6-66DF-4174-97EA-EE04CFAE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3E986-1FC8-4877-812C-B57BA690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3E69EE-88B5-4473-BE32-4F7C4727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AE936-17F5-4455-A53A-F04DDBB8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2E084-D967-44CB-ACED-FA9A9665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98DE5-9FE5-4AE3-ABFD-6CAFA905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E643E-56BA-4627-9721-1AA79FBB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4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CB1ED-5FF6-4889-9701-9F25F5BB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A5AC0-54FC-4D69-A146-F11B9883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029E2-4979-498C-99BF-DC4B496E2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6831-ACD1-4111-9168-814DE8CFA9A1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12A95-BEF8-43AB-9821-1D081D54E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DC57-65F1-4B86-8126-8236729A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0524-AA1D-4758-BEE7-3B15087C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F618A8-ACCF-44A9-BFC7-0EDCD765932F}"/>
              </a:ext>
            </a:extLst>
          </p:cNvPr>
          <p:cNvSpPr/>
          <p:nvPr/>
        </p:nvSpPr>
        <p:spPr>
          <a:xfrm>
            <a:off x="4892238" y="253382"/>
            <a:ext cx="1763485" cy="1156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Where is the problem from?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Data?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Code? Model?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E8461EC-DAF5-4BE2-AE9C-4D78BF51FA8A}"/>
              </a:ext>
            </a:extLst>
          </p:cNvPr>
          <p:cNvCxnSpPr>
            <a:cxnSpLocks/>
          </p:cNvCxnSpPr>
          <p:nvPr/>
        </p:nvCxnSpPr>
        <p:spPr>
          <a:xfrm flipH="1">
            <a:off x="3496582" y="1400961"/>
            <a:ext cx="1385811" cy="42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8478B09-8AC4-47F1-A488-C4A7F867AE2A}"/>
              </a:ext>
            </a:extLst>
          </p:cNvPr>
          <p:cNvSpPr/>
          <p:nvPr/>
        </p:nvSpPr>
        <p:spPr>
          <a:xfrm>
            <a:off x="1837189" y="1829016"/>
            <a:ext cx="1677798" cy="1107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Can we fix it with data processing?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9AE9C5-BAEF-41B9-9B2F-18DC54C31441}"/>
              </a:ext>
            </a:extLst>
          </p:cNvPr>
          <p:cNvSpPr txBox="1"/>
          <p:nvPr/>
        </p:nvSpPr>
        <p:spPr>
          <a:xfrm>
            <a:off x="3758095" y="1245656"/>
            <a:ext cx="7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2680D7-F4D4-430B-A89C-711D7FF53C6B}"/>
              </a:ext>
            </a:extLst>
          </p:cNvPr>
          <p:cNvCxnSpPr>
            <a:cxnSpLocks/>
          </p:cNvCxnSpPr>
          <p:nvPr/>
        </p:nvCxnSpPr>
        <p:spPr>
          <a:xfrm>
            <a:off x="6655723" y="1400961"/>
            <a:ext cx="1359017" cy="55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E61F03F-E271-471D-8389-184B8F79CC95}"/>
              </a:ext>
            </a:extLst>
          </p:cNvPr>
          <p:cNvSpPr txBox="1"/>
          <p:nvPr/>
        </p:nvSpPr>
        <p:spPr>
          <a:xfrm>
            <a:off x="7432646" y="1060990"/>
            <a:ext cx="7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691F5D3-1548-412A-BDC0-390EF69D8C2F}"/>
              </a:ext>
            </a:extLst>
          </p:cNvPr>
          <p:cNvCxnSpPr>
            <a:cxnSpLocks/>
          </p:cNvCxnSpPr>
          <p:nvPr/>
        </p:nvCxnSpPr>
        <p:spPr>
          <a:xfrm flipH="1">
            <a:off x="1187042" y="2936363"/>
            <a:ext cx="650147" cy="49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F389729-BCE5-4B67-BCE3-2150F042542E}"/>
              </a:ext>
            </a:extLst>
          </p:cNvPr>
          <p:cNvSpPr txBox="1"/>
          <p:nvPr/>
        </p:nvSpPr>
        <p:spPr>
          <a:xfrm>
            <a:off x="642884" y="3445778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Yes, then fix it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3AD6EDE-6168-4CA1-BC06-DE75A4FC423B}"/>
              </a:ext>
            </a:extLst>
          </p:cNvPr>
          <p:cNvCxnSpPr>
            <a:cxnSpLocks/>
          </p:cNvCxnSpPr>
          <p:nvPr/>
        </p:nvCxnSpPr>
        <p:spPr>
          <a:xfrm>
            <a:off x="3533048" y="2936363"/>
            <a:ext cx="516737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A778301-DED7-4ABA-A172-832F4DFD678F}"/>
              </a:ext>
            </a:extLst>
          </p:cNvPr>
          <p:cNvSpPr/>
          <p:nvPr/>
        </p:nvSpPr>
        <p:spPr>
          <a:xfrm>
            <a:off x="8014740" y="1961311"/>
            <a:ext cx="1677798" cy="1107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Identify the problematic function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A235A6F-CDCC-48D9-8E8C-2FE5443546CC}"/>
              </a:ext>
            </a:extLst>
          </p:cNvPr>
          <p:cNvCxnSpPr/>
          <p:nvPr/>
        </p:nvCxnSpPr>
        <p:spPr>
          <a:xfrm>
            <a:off x="9692538" y="3070209"/>
            <a:ext cx="369116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6CE12BD-3D51-464B-A219-F565AF647C37}"/>
              </a:ext>
            </a:extLst>
          </p:cNvPr>
          <p:cNvSpPr/>
          <p:nvPr/>
        </p:nvSpPr>
        <p:spPr>
          <a:xfrm>
            <a:off x="8853639" y="3512344"/>
            <a:ext cx="2422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Fix and not further problem, done</a:t>
            </a:r>
            <a:endParaRPr lang="zh-CN" altLang="en-US" sz="12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3D0F3E7-1585-4B67-B583-3287D8D8B252}"/>
              </a:ext>
            </a:extLst>
          </p:cNvPr>
          <p:cNvCxnSpPr>
            <a:cxnSpLocks/>
          </p:cNvCxnSpPr>
          <p:nvPr/>
        </p:nvCxnSpPr>
        <p:spPr>
          <a:xfrm flipH="1">
            <a:off x="7500323" y="3066015"/>
            <a:ext cx="53270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E442BAC-C2CF-430B-9B9E-8CA0BB193CC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6645878" y="1430322"/>
            <a:ext cx="902913" cy="209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0F81A44-E58E-4AD7-A65C-BEA3B1C9F7AF}"/>
              </a:ext>
            </a:extLst>
          </p:cNvPr>
          <p:cNvSpPr/>
          <p:nvPr/>
        </p:nvSpPr>
        <p:spPr>
          <a:xfrm>
            <a:off x="6823143" y="3527680"/>
            <a:ext cx="1451296" cy="64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Fixed but other problems appear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5958CD-4E58-42BF-AFB7-D56532A00023}"/>
              </a:ext>
            </a:extLst>
          </p:cNvPr>
          <p:cNvSpPr/>
          <p:nvPr/>
        </p:nvSpPr>
        <p:spPr>
          <a:xfrm>
            <a:off x="3209355" y="3355731"/>
            <a:ext cx="1564545" cy="989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New data retrieving method works?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F4C45B-6219-450B-9A35-D97769A04B55}"/>
              </a:ext>
            </a:extLst>
          </p:cNvPr>
          <p:cNvSpPr txBox="1"/>
          <p:nvPr/>
        </p:nvSpPr>
        <p:spPr>
          <a:xfrm>
            <a:off x="3758095" y="2881375"/>
            <a:ext cx="7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541AD03-F900-4B22-AD45-80C3C3DA48FF}"/>
              </a:ext>
            </a:extLst>
          </p:cNvPr>
          <p:cNvCxnSpPr/>
          <p:nvPr/>
        </p:nvCxnSpPr>
        <p:spPr>
          <a:xfrm flipH="1">
            <a:off x="2690540" y="4320383"/>
            <a:ext cx="520118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71B76DC-135A-4A5A-98BA-7CA3EC710D53}"/>
              </a:ext>
            </a:extLst>
          </p:cNvPr>
          <p:cNvSpPr txBox="1"/>
          <p:nvPr/>
        </p:nvSpPr>
        <p:spPr>
          <a:xfrm>
            <a:off x="2036199" y="4794496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 and fix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D4522A1-683D-4FAF-9A59-ED0B748701AB}"/>
              </a:ext>
            </a:extLst>
          </p:cNvPr>
          <p:cNvCxnSpPr/>
          <p:nvPr/>
        </p:nvCxnSpPr>
        <p:spPr>
          <a:xfrm>
            <a:off x="4049785" y="4345632"/>
            <a:ext cx="0" cy="62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A27EFF8-9FAD-4F44-8C56-2D42549AA4BE}"/>
              </a:ext>
            </a:extLst>
          </p:cNvPr>
          <p:cNvSpPr txBox="1"/>
          <p:nvPr/>
        </p:nvSpPr>
        <p:spPr>
          <a:xfrm>
            <a:off x="3451428" y="4949017"/>
            <a:ext cx="1440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No, abort certain part of the data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6D7469C-1000-44B2-B5DE-D782B6059AE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73981" y="1410378"/>
            <a:ext cx="301277" cy="30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A911D5F-0B94-478F-A923-D1B7A1EF8050}"/>
              </a:ext>
            </a:extLst>
          </p:cNvPr>
          <p:cNvSpPr txBox="1"/>
          <p:nvPr/>
        </p:nvSpPr>
        <p:spPr>
          <a:xfrm>
            <a:off x="4892238" y="1829016"/>
            <a:ext cx="83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50DEC7-9575-4212-849F-1CE414EC8D46}"/>
              </a:ext>
            </a:extLst>
          </p:cNvPr>
          <p:cNvSpPr/>
          <p:nvPr/>
        </p:nvSpPr>
        <p:spPr>
          <a:xfrm>
            <a:off x="5248937" y="3450230"/>
            <a:ext cx="1451292" cy="989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Fixable with tuning?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F1F591-57D8-4EC9-BBBA-0642D6EA462D}"/>
              </a:ext>
            </a:extLst>
          </p:cNvPr>
          <p:cNvCxnSpPr/>
          <p:nvPr/>
        </p:nvCxnSpPr>
        <p:spPr>
          <a:xfrm>
            <a:off x="5248937" y="4440131"/>
            <a:ext cx="220685" cy="63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F380189-1053-4F25-AD1B-8D82B1B3913F}"/>
              </a:ext>
            </a:extLst>
          </p:cNvPr>
          <p:cNvSpPr txBox="1"/>
          <p:nvPr/>
        </p:nvSpPr>
        <p:spPr>
          <a:xfrm>
            <a:off x="4998785" y="5041783"/>
            <a:ext cx="119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Yes, then do it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016F3A-1B50-4C6F-8E30-94C2F94AE537}"/>
              </a:ext>
            </a:extLst>
          </p:cNvPr>
          <p:cNvCxnSpPr/>
          <p:nvPr/>
        </p:nvCxnSpPr>
        <p:spPr>
          <a:xfrm>
            <a:off x="6700229" y="4440131"/>
            <a:ext cx="254244" cy="60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D1ADD39-2BBB-40A0-A5E5-E78D5E8D7000}"/>
              </a:ext>
            </a:extLst>
          </p:cNvPr>
          <p:cNvSpPr txBox="1"/>
          <p:nvPr/>
        </p:nvSpPr>
        <p:spPr>
          <a:xfrm>
            <a:off x="6400799" y="5041783"/>
            <a:ext cx="2021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No, then identify crucial factors and find a </a:t>
            </a:r>
            <a:r>
              <a:rPr lang="en-US" altLang="zh-CN"/>
              <a:t>more suitable </a:t>
            </a:r>
            <a:r>
              <a:rPr lang="en-US" altLang="zh-CN" dirty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53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83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Shengyi Liang</dc:creator>
  <cp:lastModifiedBy>Shengyi Liang</cp:lastModifiedBy>
  <cp:revision>27</cp:revision>
  <dcterms:created xsi:type="dcterms:W3CDTF">2020-04-12T20:24:06Z</dcterms:created>
  <dcterms:modified xsi:type="dcterms:W3CDTF">2020-04-12T20:59:02Z</dcterms:modified>
</cp:coreProperties>
</file>