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9" r:id="rId3"/>
    <p:sldId id="265" r:id="rId4"/>
    <p:sldId id="260" r:id="rId5"/>
    <p:sldId id="263" r:id="rId6"/>
    <p:sldId id="264" r:id="rId7"/>
    <p:sldId id="262" r:id="rId8"/>
    <p:sldId id="261" r:id="rId9"/>
    <p:sldId id="257" r:id="rId10"/>
    <p:sldId id="258"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6" d="100"/>
          <a:sy n="136" d="100"/>
        </p:scale>
        <p:origin x="-16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12/1/14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12/1/14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12/1/14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 Final Project</a:t>
            </a:r>
            <a:br>
              <a:rPr lang="en-US" dirty="0" smtClean="0"/>
            </a:br>
            <a:r>
              <a:rPr lang="en-US" dirty="0" smtClean="0"/>
              <a:t>AGENCY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0592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APIs</a:t>
            </a:r>
            <a:endParaRPr lang="en-US" dirty="0"/>
          </a:p>
        </p:txBody>
      </p:sp>
      <p:sp>
        <p:nvSpPr>
          <p:cNvPr id="3" name="Content Placeholder 2"/>
          <p:cNvSpPr>
            <a:spLocks noGrp="1"/>
          </p:cNvSpPr>
          <p:nvPr>
            <p:ph idx="1"/>
          </p:nvPr>
        </p:nvSpPr>
        <p:spPr/>
        <p:txBody>
          <a:bodyPr/>
          <a:lstStyle/>
          <a:p>
            <a:r>
              <a:rPr lang="en-US" dirty="0" smtClean="0"/>
              <a:t>Need latitude longitude</a:t>
            </a:r>
          </a:p>
          <a:p>
            <a:r>
              <a:rPr lang="en-US" dirty="0" smtClean="0"/>
              <a:t>Maps where people are, if they post about this thing, will collect where those people are.</a:t>
            </a:r>
          </a:p>
          <a:p>
            <a:r>
              <a:rPr lang="en-US" dirty="0" smtClean="0"/>
              <a:t> </a:t>
            </a:r>
            <a:endParaRPr lang="en-US" dirty="0"/>
          </a:p>
        </p:txBody>
      </p:sp>
    </p:spTree>
    <p:extLst>
      <p:ext uri="{BB962C8B-B14F-4D97-AF65-F5344CB8AC3E}">
        <p14:creationId xmlns:p14="http://schemas.microsoft.com/office/powerpoint/2010/main" val="65925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 Reaching not super </a:t>
            </a:r>
            <a:r>
              <a:rPr lang="en-US" dirty="0" err="1" smtClean="0"/>
              <a:t>specif</a:t>
            </a:r>
            <a:r>
              <a:rPr lang="en-US" dirty="0" smtClean="0"/>
              <a:t>?</a:t>
            </a:r>
            <a:endParaRPr lang="en-US" dirty="0"/>
          </a:p>
        </p:txBody>
      </p:sp>
      <p:sp>
        <p:nvSpPr>
          <p:cNvPr id="3" name="Content Placeholder 2"/>
          <p:cNvSpPr>
            <a:spLocks noGrp="1"/>
          </p:cNvSpPr>
          <p:nvPr>
            <p:ph idx="1"/>
          </p:nvPr>
        </p:nvSpPr>
        <p:spPr/>
        <p:txBody>
          <a:bodyPr/>
          <a:lstStyle/>
          <a:p>
            <a:r>
              <a:rPr lang="en-US" dirty="0" smtClean="0"/>
              <a:t>NYC map focus. But wouldn</a:t>
            </a:r>
            <a:r>
              <a:rPr lang="en-US" dirty="0" smtClean="0"/>
              <a:t>’t have query for NYC. Just hope it shows up there? Not really thought out. </a:t>
            </a:r>
          </a:p>
          <a:p>
            <a:r>
              <a:rPr lang="en-US" dirty="0" smtClean="0"/>
              <a:t>Times of day when people are eating.  Restricted by </a:t>
            </a:r>
            <a:r>
              <a:rPr lang="en-US" dirty="0" err="1" smtClean="0"/>
              <a:t>unix</a:t>
            </a:r>
            <a:r>
              <a:rPr lang="en-US" dirty="0" smtClean="0"/>
              <a:t> time for </a:t>
            </a:r>
            <a:r>
              <a:rPr lang="en-US" dirty="0" err="1" smtClean="0"/>
              <a:t>instagram</a:t>
            </a:r>
            <a:r>
              <a:rPr lang="en-US" dirty="0" smtClean="0"/>
              <a:t>. Even nicely readable time is hard to use. </a:t>
            </a:r>
          </a:p>
          <a:p>
            <a:r>
              <a:rPr lang="en-US" dirty="0" smtClean="0"/>
              <a:t>Maybe : use </a:t>
            </a:r>
            <a:r>
              <a:rPr lang="en-US" dirty="0" err="1" smtClean="0"/>
              <a:t>youtube</a:t>
            </a:r>
            <a:r>
              <a:rPr lang="en-US" dirty="0" smtClean="0"/>
              <a:t> captions around as markers around cities in U.S. Center map at different places. </a:t>
            </a:r>
          </a:p>
          <a:p>
            <a:r>
              <a:rPr lang="en-US" dirty="0" smtClean="0"/>
              <a:t>Views vs. Length of vid. </a:t>
            </a:r>
          </a:p>
          <a:p>
            <a:r>
              <a:rPr lang="en-US" dirty="0" smtClean="0"/>
              <a:t>Can network </a:t>
            </a:r>
            <a:r>
              <a:rPr lang="en-US" dirty="0" err="1" smtClean="0"/>
              <a:t>hashtags</a:t>
            </a:r>
            <a:r>
              <a:rPr lang="en-US" dirty="0" smtClean="0"/>
              <a:t> (related tags </a:t>
            </a:r>
            <a:r>
              <a:rPr lang="en-US" smtClean="0"/>
              <a:t>in post). </a:t>
            </a:r>
            <a:endParaRPr lang="en-US" dirty="0"/>
          </a:p>
          <a:p>
            <a:endParaRPr lang="en-US" dirty="0" smtClean="0"/>
          </a:p>
        </p:txBody>
      </p:sp>
    </p:spTree>
    <p:extLst>
      <p:ext uri="{BB962C8B-B14F-4D97-AF65-F5344CB8AC3E}">
        <p14:creationId xmlns:p14="http://schemas.microsoft.com/office/powerpoint/2010/main" val="6406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am interested in</a:t>
            </a:r>
            <a:endParaRPr lang="en-US" dirty="0"/>
          </a:p>
        </p:txBody>
      </p:sp>
      <p:sp>
        <p:nvSpPr>
          <p:cNvPr id="3" name="Content Placeholder 2"/>
          <p:cNvSpPr>
            <a:spLocks noGrp="1"/>
          </p:cNvSpPr>
          <p:nvPr>
            <p:ph idx="1"/>
          </p:nvPr>
        </p:nvSpPr>
        <p:spPr/>
        <p:txBody>
          <a:bodyPr/>
          <a:lstStyle/>
          <a:p>
            <a:r>
              <a:rPr lang="en-US" dirty="0" smtClean="0"/>
              <a:t>Gymnastics</a:t>
            </a:r>
          </a:p>
          <a:p>
            <a:r>
              <a:rPr lang="en-US" dirty="0" smtClean="0"/>
              <a:t>Theater shows – </a:t>
            </a:r>
            <a:r>
              <a:rPr lang="en-US" dirty="0" err="1" smtClean="0"/>
              <a:t>mashup</a:t>
            </a:r>
            <a:r>
              <a:rPr lang="en-US" dirty="0" smtClean="0"/>
              <a:t> theater shows near you  </a:t>
            </a:r>
            <a:r>
              <a:rPr lang="en-US" dirty="0" smtClean="0">
                <a:sym typeface="Wingdings"/>
              </a:rPr>
              <a:t> </a:t>
            </a:r>
            <a:r>
              <a:rPr lang="en-US" dirty="0" err="1" smtClean="0">
                <a:sym typeface="Wingdings"/>
              </a:rPr>
              <a:t>instagram</a:t>
            </a:r>
            <a:r>
              <a:rPr lang="en-US" dirty="0" smtClean="0">
                <a:sym typeface="Wingdings"/>
              </a:rPr>
              <a:t> and </a:t>
            </a:r>
            <a:r>
              <a:rPr lang="en-US" dirty="0" err="1" smtClean="0">
                <a:sym typeface="Wingdings"/>
              </a:rPr>
              <a:t>google</a:t>
            </a:r>
            <a:r>
              <a:rPr lang="en-US" dirty="0" smtClean="0">
                <a:sym typeface="Wingdings"/>
              </a:rPr>
              <a:t> maps. </a:t>
            </a:r>
          </a:p>
          <a:p>
            <a:r>
              <a:rPr lang="en-US" dirty="0" smtClean="0">
                <a:sym typeface="Wingdings"/>
              </a:rPr>
              <a:t>Broadway deals</a:t>
            </a:r>
          </a:p>
          <a:p>
            <a:endParaRPr lang="en-US" dirty="0" smtClean="0"/>
          </a:p>
          <a:p>
            <a:endParaRPr lang="en-US" dirty="0"/>
          </a:p>
        </p:txBody>
      </p:sp>
    </p:spTree>
    <p:extLst>
      <p:ext uri="{BB962C8B-B14F-4D97-AF65-F5344CB8AC3E}">
        <p14:creationId xmlns:p14="http://schemas.microsoft.com/office/powerpoint/2010/main" val="291632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Youtube</a:t>
            </a:r>
            <a:r>
              <a:rPr lang="en-US" dirty="0" smtClean="0"/>
              <a:t>?</a:t>
            </a:r>
            <a:endParaRPr lang="en-US" dirty="0"/>
          </a:p>
        </p:txBody>
      </p:sp>
      <p:sp>
        <p:nvSpPr>
          <p:cNvPr id="3" name="Content Placeholder 2"/>
          <p:cNvSpPr>
            <a:spLocks noGrp="1"/>
          </p:cNvSpPr>
          <p:nvPr>
            <p:ph idx="1"/>
          </p:nvPr>
        </p:nvSpPr>
        <p:spPr/>
        <p:txBody>
          <a:bodyPr/>
          <a:lstStyle/>
          <a:p>
            <a:r>
              <a:rPr lang="en-US" dirty="0" err="1" smtClean="0"/>
              <a:t>Youtube</a:t>
            </a:r>
            <a:r>
              <a:rPr lang="en-US" dirty="0" smtClean="0"/>
              <a:t> with </a:t>
            </a:r>
            <a:r>
              <a:rPr lang="en-US" dirty="0" err="1" smtClean="0"/>
              <a:t>highcharts</a:t>
            </a:r>
            <a:r>
              <a:rPr lang="en-US" dirty="0" smtClean="0"/>
              <a:t>? Based on duration. Number of </a:t>
            </a:r>
            <a:r>
              <a:rPr lang="en-US" dirty="0" err="1" smtClean="0"/>
              <a:t>Vevo</a:t>
            </a:r>
            <a:r>
              <a:rPr lang="en-US" dirty="0" smtClean="0"/>
              <a:t> channel videos more than  2 minutes. Proportion of videos that are actual </a:t>
            </a:r>
            <a:r>
              <a:rPr lang="en-US" dirty="0" err="1" smtClean="0"/>
              <a:t>musicvids</a:t>
            </a:r>
            <a:r>
              <a:rPr lang="en-US" dirty="0" smtClean="0"/>
              <a:t> / performances vs. ads.</a:t>
            </a:r>
          </a:p>
          <a:p>
            <a:r>
              <a:rPr lang="en-US" dirty="0" smtClean="0"/>
              <a:t>VEVO Duration project. Channel search</a:t>
            </a:r>
          </a:p>
          <a:p>
            <a:r>
              <a:rPr lang="en-US" dirty="0" smtClean="0"/>
              <a:t>YouTube goldmine – the thumbnails. </a:t>
            </a:r>
          </a:p>
          <a:p>
            <a:r>
              <a:rPr lang="en-US" dirty="0" smtClean="0"/>
              <a:t>Allow user input of what you want to look at? Take thumbnails from videos. </a:t>
            </a:r>
          </a:p>
          <a:p>
            <a:r>
              <a:rPr lang="en-US" dirty="0" smtClean="0"/>
              <a:t>Based on weather in NYC, display thumbnails of 10 top videos with that query. Pie chart of the categories of those things (because no “weather” category). What YouTube has to say about the weather.</a:t>
            </a:r>
          </a:p>
          <a:p>
            <a:r>
              <a:rPr lang="en-US" dirty="0" smtClean="0"/>
              <a:t>What </a:t>
            </a:r>
            <a:r>
              <a:rPr lang="en-US" dirty="0" err="1" smtClean="0"/>
              <a:t>Youtube</a:t>
            </a:r>
            <a:r>
              <a:rPr lang="en-US" dirty="0" smtClean="0"/>
              <a:t> says about the current weather. In a given city.</a:t>
            </a:r>
          </a:p>
        </p:txBody>
      </p:sp>
    </p:spTree>
    <p:extLst>
      <p:ext uri="{BB962C8B-B14F-4D97-AF65-F5344CB8AC3E}">
        <p14:creationId xmlns:p14="http://schemas.microsoft.com/office/powerpoint/2010/main" val="96891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Instagram</a:t>
            </a:r>
            <a:endParaRPr lang="en-US" dirty="0"/>
          </a:p>
        </p:txBody>
      </p:sp>
      <p:sp>
        <p:nvSpPr>
          <p:cNvPr id="3" name="Content Placeholder 2"/>
          <p:cNvSpPr>
            <a:spLocks noGrp="1"/>
          </p:cNvSpPr>
          <p:nvPr>
            <p:ph idx="1"/>
          </p:nvPr>
        </p:nvSpPr>
        <p:spPr/>
        <p:txBody>
          <a:bodyPr/>
          <a:lstStyle/>
          <a:p>
            <a:r>
              <a:rPr lang="en-US" dirty="0" smtClean="0"/>
              <a:t>Couples spots</a:t>
            </a:r>
          </a:p>
          <a:p>
            <a:r>
              <a:rPr lang="en-US" dirty="0" err="1" smtClean="0"/>
              <a:t>Instagram</a:t>
            </a:r>
            <a:r>
              <a:rPr lang="en-US" dirty="0" smtClean="0"/>
              <a:t> and Maps </a:t>
            </a:r>
            <a:r>
              <a:rPr lang="en-US" dirty="0" err="1" smtClean="0"/>
              <a:t>mashup</a:t>
            </a:r>
            <a:r>
              <a:rPr lang="en-US" dirty="0" smtClean="0"/>
              <a:t>:</a:t>
            </a:r>
          </a:p>
          <a:p>
            <a:r>
              <a:rPr lang="en-US" dirty="0" smtClean="0"/>
              <a:t>Where people tag “together” or “couple”</a:t>
            </a:r>
          </a:p>
          <a:p>
            <a:r>
              <a:rPr lang="en-US" dirty="0" smtClean="0"/>
              <a:t>Vs. blue marker where people tag </a:t>
            </a:r>
            <a:r>
              <a:rPr lang="en-US" dirty="0" err="1" smtClean="0"/>
              <a:t>singlesbar</a:t>
            </a:r>
            <a:r>
              <a:rPr lang="en-US" dirty="0" smtClean="0"/>
              <a:t>. </a:t>
            </a:r>
          </a:p>
          <a:p>
            <a:pPr lvl="1"/>
            <a:r>
              <a:rPr lang="en-US" dirty="0" smtClean="0"/>
              <a:t>List of good singles vs. couples places (restaurant categorization)</a:t>
            </a:r>
          </a:p>
          <a:p>
            <a:pPr lvl="1"/>
            <a:r>
              <a:rPr lang="en-US" dirty="0" smtClean="0"/>
              <a:t>Location categorization. </a:t>
            </a:r>
          </a:p>
          <a:p>
            <a:pPr lvl="1"/>
            <a:r>
              <a:rPr lang="en-US" dirty="0" err="1" smtClean="0"/>
              <a:t>FourSquare</a:t>
            </a:r>
            <a:r>
              <a:rPr lang="en-US" dirty="0" smtClean="0"/>
              <a:t> tag </a:t>
            </a:r>
            <a:r>
              <a:rPr lang="en-US" dirty="0" err="1" smtClean="0"/>
              <a:t>singlesbar</a:t>
            </a:r>
            <a:r>
              <a:rPr lang="en-US" dirty="0" smtClean="0"/>
              <a:t>. </a:t>
            </a:r>
          </a:p>
          <a:p>
            <a:r>
              <a:rPr lang="en-US" dirty="0" smtClean="0"/>
              <a:t>Pepper the screen.</a:t>
            </a:r>
          </a:p>
          <a:p>
            <a:pPr lvl="1"/>
            <a:r>
              <a:rPr lang="en-US" dirty="0" smtClean="0"/>
              <a:t>Concerns: only past 6-9 days? Not enough to create visual effect?</a:t>
            </a:r>
          </a:p>
        </p:txBody>
      </p:sp>
    </p:spTree>
    <p:extLst>
      <p:ext uri="{BB962C8B-B14F-4D97-AF65-F5344CB8AC3E}">
        <p14:creationId xmlns:p14="http://schemas.microsoft.com/office/powerpoint/2010/main" val="2153423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a:t>
            </a:r>
            <a:endParaRPr lang="en-US" dirty="0"/>
          </a:p>
        </p:txBody>
      </p:sp>
      <p:sp>
        <p:nvSpPr>
          <p:cNvPr id="3" name="Content Placeholder 2"/>
          <p:cNvSpPr>
            <a:spLocks noGrp="1"/>
          </p:cNvSpPr>
          <p:nvPr>
            <p:ph idx="1"/>
          </p:nvPr>
        </p:nvSpPr>
        <p:spPr/>
        <p:txBody>
          <a:bodyPr/>
          <a:lstStyle/>
          <a:p>
            <a:r>
              <a:rPr lang="en-US" dirty="0" smtClean="0"/>
              <a:t># of Likes </a:t>
            </a:r>
            <a:endParaRPr lang="en-US" dirty="0"/>
          </a:p>
        </p:txBody>
      </p:sp>
    </p:spTree>
    <p:extLst>
      <p:ext uri="{BB962C8B-B14F-4D97-AF65-F5344CB8AC3E}">
        <p14:creationId xmlns:p14="http://schemas.microsoft.com/office/powerpoint/2010/main" val="330650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a:t>
            </a:r>
            <a:r>
              <a:rPr lang="en-US" dirty="0" err="1" smtClean="0"/>
              <a:t>Youtube</a:t>
            </a:r>
            <a:r>
              <a:rPr lang="en-US" dirty="0" smtClean="0"/>
              <a:t> Endpoints</a:t>
            </a:r>
            <a:endParaRPr lang="en-US" dirty="0"/>
          </a:p>
        </p:txBody>
      </p:sp>
      <p:sp>
        <p:nvSpPr>
          <p:cNvPr id="3" name="Content Placeholder 2"/>
          <p:cNvSpPr>
            <a:spLocks noGrp="1"/>
          </p:cNvSpPr>
          <p:nvPr>
            <p:ph idx="1"/>
          </p:nvPr>
        </p:nvSpPr>
        <p:spPr/>
        <p:txBody>
          <a:bodyPr/>
          <a:lstStyle/>
          <a:p>
            <a:r>
              <a:rPr lang="en-US" dirty="0" smtClean="0"/>
              <a:t>Duration</a:t>
            </a:r>
          </a:p>
          <a:p>
            <a:r>
              <a:rPr lang="en-US" dirty="0" smtClean="0"/>
              <a:t>Description</a:t>
            </a:r>
          </a:p>
          <a:p>
            <a:r>
              <a:rPr lang="en-US" dirty="0" err="1" smtClean="0"/>
              <a:t>ViewCount</a:t>
            </a:r>
            <a:r>
              <a:rPr lang="en-US" dirty="0" smtClean="0"/>
              <a:t> </a:t>
            </a:r>
            <a:r>
              <a:rPr lang="en-US" dirty="0" smtClean="0">
                <a:sym typeface="Wingdings"/>
              </a:rPr>
              <a:t> could plot </a:t>
            </a:r>
            <a:r>
              <a:rPr lang="en-US" dirty="0" err="1" smtClean="0">
                <a:sym typeface="Wingdings"/>
              </a:rPr>
              <a:t>viewcount</a:t>
            </a:r>
            <a:r>
              <a:rPr lang="en-US" dirty="0" smtClean="0">
                <a:sym typeface="Wingdings"/>
              </a:rPr>
              <a:t> vs. </a:t>
            </a:r>
            <a:r>
              <a:rPr lang="en-US" dirty="0" err="1" smtClean="0">
                <a:sym typeface="Wingdings"/>
              </a:rPr>
              <a:t>favoritecount</a:t>
            </a:r>
            <a:r>
              <a:rPr lang="en-US" dirty="0" smtClean="0">
                <a:sym typeface="Wingdings"/>
              </a:rPr>
              <a:t> and see how it’s related, but most of the results we have are not </a:t>
            </a:r>
            <a:r>
              <a:rPr lang="en-US" dirty="0" err="1" smtClean="0">
                <a:sym typeface="Wingdings"/>
              </a:rPr>
              <a:t>favorited</a:t>
            </a:r>
            <a:r>
              <a:rPr lang="en-US" dirty="0" smtClean="0">
                <a:sym typeface="Wingdings"/>
              </a:rPr>
              <a:t> because are the latest updated and not based on </a:t>
            </a:r>
            <a:r>
              <a:rPr lang="en-US" dirty="0" err="1" smtClean="0">
                <a:sym typeface="Wingdings"/>
              </a:rPr>
              <a:t>viewcount</a:t>
            </a:r>
            <a:r>
              <a:rPr lang="en-US" dirty="0" smtClean="0">
                <a:sym typeface="Wingdings"/>
              </a:rPr>
              <a:t> / popularity</a:t>
            </a:r>
          </a:p>
          <a:p>
            <a:endParaRPr lang="en-US" dirty="0"/>
          </a:p>
        </p:txBody>
      </p:sp>
    </p:spTree>
    <p:extLst>
      <p:ext uri="{BB962C8B-B14F-4D97-AF65-F5344CB8AC3E}">
        <p14:creationId xmlns:p14="http://schemas.microsoft.com/office/powerpoint/2010/main" val="10845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Something else with </a:t>
            </a:r>
            <a:r>
              <a:rPr lang="en-US" dirty="0" err="1" smtClean="0"/>
              <a:t>Youtube</a:t>
            </a:r>
            <a:r>
              <a:rPr lang="en-US" dirty="0" smtClean="0"/>
              <a:t> and thumbnails.</a:t>
            </a:r>
          </a:p>
          <a:p>
            <a:r>
              <a:rPr lang="en-US" dirty="0" smtClean="0"/>
              <a:t>We need a single query to search on </a:t>
            </a:r>
            <a:r>
              <a:rPr lang="en-US" dirty="0" err="1" smtClean="0"/>
              <a:t>Youtube</a:t>
            </a:r>
            <a:r>
              <a:rPr lang="en-US" dirty="0" smtClean="0"/>
              <a:t>, what could</a:t>
            </a:r>
            <a:endParaRPr lang="en-US" dirty="0"/>
          </a:p>
        </p:txBody>
      </p:sp>
    </p:spTree>
    <p:extLst>
      <p:ext uri="{BB962C8B-B14F-4D97-AF65-F5344CB8AC3E}">
        <p14:creationId xmlns:p14="http://schemas.microsoft.com/office/powerpoint/2010/main" val="179451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APIs?	</a:t>
            </a:r>
            <a:endParaRPr lang="en-US" dirty="0"/>
          </a:p>
        </p:txBody>
      </p:sp>
      <p:sp>
        <p:nvSpPr>
          <p:cNvPr id="3" name="Content Placeholder 2"/>
          <p:cNvSpPr>
            <a:spLocks noGrp="1"/>
          </p:cNvSpPr>
          <p:nvPr>
            <p:ph idx="1"/>
          </p:nvPr>
        </p:nvSpPr>
        <p:spPr/>
        <p:txBody>
          <a:bodyPr/>
          <a:lstStyle/>
          <a:p>
            <a:r>
              <a:rPr lang="en-US" dirty="0" smtClean="0"/>
              <a:t>Latest likes on </a:t>
            </a:r>
            <a:r>
              <a:rPr lang="en-US" dirty="0" err="1" smtClean="0"/>
              <a:t>youtube</a:t>
            </a:r>
            <a:r>
              <a:rPr lang="en-US" dirty="0" smtClean="0"/>
              <a:t>, by category. What is trending? That would be a great last year </a:t>
            </a:r>
            <a:r>
              <a:rPr lang="en-US" dirty="0" err="1" smtClean="0"/>
              <a:t>api</a:t>
            </a:r>
            <a:r>
              <a:rPr lang="en-US" dirty="0" smtClean="0"/>
              <a:t>.</a:t>
            </a:r>
          </a:p>
          <a:p>
            <a:r>
              <a:rPr lang="en-US" dirty="0" smtClean="0"/>
              <a:t>Link </a:t>
            </a:r>
            <a:r>
              <a:rPr lang="en-US" dirty="0" err="1" smtClean="0"/>
              <a:t>SoundCloud</a:t>
            </a:r>
            <a:r>
              <a:rPr lang="en-US" dirty="0" smtClean="0"/>
              <a:t> API music that is trending and the weather. See if greater </a:t>
            </a:r>
            <a:r>
              <a:rPr lang="en-US" dirty="0" err="1" smtClean="0"/>
              <a:t>playcounts</a:t>
            </a:r>
            <a:r>
              <a:rPr lang="en-US" dirty="0" smtClean="0"/>
              <a:t> when it’s raining? Or sunny? Or compile songs from websites with sunny weather, rainy weather, etc.</a:t>
            </a:r>
            <a:endParaRPr lang="en-US" dirty="0"/>
          </a:p>
          <a:p>
            <a:endParaRPr lang="en-US" dirty="0" smtClean="0"/>
          </a:p>
          <a:p>
            <a:endParaRPr lang="en-US" dirty="0"/>
          </a:p>
        </p:txBody>
      </p:sp>
    </p:spTree>
    <p:extLst>
      <p:ext uri="{BB962C8B-B14F-4D97-AF65-F5344CB8AC3E}">
        <p14:creationId xmlns:p14="http://schemas.microsoft.com/office/powerpoint/2010/main" val="3493081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311</TotalTime>
  <Words>445</Words>
  <Application>Microsoft Macintosh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API Final Project AGENCY</vt:lpstr>
      <vt:lpstr>Far Reaching not super specif?</vt:lpstr>
      <vt:lpstr>What I am interested in</vt:lpstr>
      <vt:lpstr>Youtube?</vt:lpstr>
      <vt:lpstr>Instagram</vt:lpstr>
      <vt:lpstr>Twitter</vt:lpstr>
      <vt:lpstr>Cool Youtube Endpoints</vt:lpstr>
      <vt:lpstr>PowerPoint Presentation</vt:lpstr>
      <vt:lpstr>What APIs? </vt:lpstr>
      <vt:lpstr>Map APIs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Final Project IDS</dc:title>
  <dc:creator>Student</dc:creator>
  <cp:lastModifiedBy>Student</cp:lastModifiedBy>
  <cp:revision>15</cp:revision>
  <dcterms:created xsi:type="dcterms:W3CDTF">2014-11-25T00:21:05Z</dcterms:created>
  <dcterms:modified xsi:type="dcterms:W3CDTF">2014-12-02T02:22:56Z</dcterms:modified>
</cp:coreProperties>
</file>