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5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81097-CD6A-4C54-8138-83DA773288A7}" type="datetimeFigureOut">
              <a:rPr lang="zh-TW" altLang="en-US" smtClean="0"/>
              <a:t>2016/7/28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BF9B-E517-484C-806A-8FEF873D0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97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4BF9B-E517-484C-806A-8FEF873D0AC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25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4BF9B-E517-484C-806A-8FEF873D0AC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27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4BF9B-E517-484C-806A-8FEF873D0AC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69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D021-99B7-4796-A019-C738E967ECC1}" type="datetimeFigureOut">
              <a:rPr lang="zh-TW" altLang="en-US" smtClean="0"/>
              <a:t>2016/7/28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F5AC-4F84-40E2-990F-1CCB94826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8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D021-99B7-4796-A019-C738E967ECC1}" type="datetimeFigureOut">
              <a:rPr lang="zh-TW" altLang="en-US" smtClean="0"/>
              <a:t>2016/7/28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F5AC-4F84-40E2-990F-1CCB94826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40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D021-99B7-4796-A019-C738E967ECC1}" type="datetimeFigureOut">
              <a:rPr lang="zh-TW" altLang="en-US" smtClean="0"/>
              <a:t>2016/7/28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F5AC-4F84-40E2-990F-1CCB94826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39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D021-99B7-4796-A019-C738E967ECC1}" type="datetimeFigureOut">
              <a:rPr lang="zh-TW" altLang="en-US" smtClean="0"/>
              <a:t>2016/7/28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F5AC-4F84-40E2-990F-1CCB94826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13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D021-99B7-4796-A019-C738E967ECC1}" type="datetimeFigureOut">
              <a:rPr lang="zh-TW" altLang="en-US" smtClean="0"/>
              <a:t>2016/7/28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F5AC-4F84-40E2-990F-1CCB94826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3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D021-99B7-4796-A019-C738E967ECC1}" type="datetimeFigureOut">
              <a:rPr lang="zh-TW" altLang="en-US" smtClean="0"/>
              <a:t>2016/7/28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F5AC-4F84-40E2-990F-1CCB94826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77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D021-99B7-4796-A019-C738E967ECC1}" type="datetimeFigureOut">
              <a:rPr lang="zh-TW" altLang="en-US" smtClean="0"/>
              <a:t>2016/7/28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F5AC-4F84-40E2-990F-1CCB94826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97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D021-99B7-4796-A019-C738E967ECC1}" type="datetimeFigureOut">
              <a:rPr lang="zh-TW" altLang="en-US" smtClean="0"/>
              <a:t>2016/7/28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F5AC-4F84-40E2-990F-1CCB94826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39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D021-99B7-4796-A019-C738E967ECC1}" type="datetimeFigureOut">
              <a:rPr lang="zh-TW" altLang="en-US" smtClean="0"/>
              <a:t>2016/7/28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F5AC-4F84-40E2-990F-1CCB94826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D021-99B7-4796-A019-C738E967ECC1}" type="datetimeFigureOut">
              <a:rPr lang="zh-TW" altLang="en-US" smtClean="0"/>
              <a:t>2016/7/28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F5AC-4F84-40E2-990F-1CCB94826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57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D021-99B7-4796-A019-C738E967ECC1}" type="datetimeFigureOut">
              <a:rPr lang="zh-TW" altLang="en-US" smtClean="0"/>
              <a:t>2016/7/28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F5AC-4F84-40E2-990F-1CCB94826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65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D021-99B7-4796-A019-C738E967ECC1}" type="datetimeFigureOut">
              <a:rPr lang="zh-TW" altLang="en-US" smtClean="0"/>
              <a:t>2016/7/28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F5AC-4F84-40E2-990F-1CCB94826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8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984738"/>
            <a:ext cx="9144000" cy="1301335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chemeClr val="bg1"/>
                </a:solidFill>
              </a:rPr>
              <a:t>Meeting System</a:t>
            </a:r>
            <a:endParaRPr lang="zh-TW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81186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Presented by : 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Hao</a:t>
            </a:r>
            <a:r>
              <a:rPr lang="en-US" altLang="zh-TW" sz="3600" dirty="0" smtClean="0">
                <a:solidFill>
                  <a:schemeClr val="bg1"/>
                </a:solidFill>
              </a:rPr>
              <a:t>-Ting Chung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en-US" altLang="zh-TW" sz="3600" dirty="0" smtClean="0">
                <a:solidFill>
                  <a:schemeClr val="bg1"/>
                </a:solidFill>
              </a:rPr>
              <a:t>August 4, </a:t>
            </a:r>
            <a:r>
              <a:rPr lang="en-US" altLang="zh-TW" sz="3600" dirty="0" smtClean="0">
                <a:solidFill>
                  <a:schemeClr val="bg1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8611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7"/>
            <a:ext cx="9144000" cy="773723"/>
          </a:xfrm>
        </p:spPr>
        <p:txBody>
          <a:bodyPr>
            <a:no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MeetingServer</a:t>
            </a:r>
            <a:r>
              <a:rPr lang="en-US" altLang="zh-TW" dirty="0" smtClean="0">
                <a:solidFill>
                  <a:schemeClr val="bg1"/>
                </a:solidFill>
              </a:rPr>
              <a:t> (2)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520505" y="4533900"/>
            <a:ext cx="11099409" cy="23241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列舉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ServerState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的五個狀態、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Command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的兩個狀態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IServer.cs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的方法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05" y="1218646"/>
            <a:ext cx="1076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Server.cs</a:t>
            </a:r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85" y="1801677"/>
            <a:ext cx="9673424" cy="7896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99" y="2938200"/>
            <a:ext cx="9601995" cy="14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7"/>
            <a:ext cx="9144000" cy="773723"/>
          </a:xfrm>
        </p:spPr>
        <p:txBody>
          <a:bodyPr>
            <a:no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MeetingServer</a:t>
            </a:r>
            <a:r>
              <a:rPr lang="en-US" altLang="zh-TW" dirty="0" smtClean="0">
                <a:solidFill>
                  <a:schemeClr val="bg1"/>
                </a:solidFill>
              </a:rPr>
              <a:t> (3)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685995" y="4432299"/>
            <a:ext cx="11099409" cy="3009900"/>
          </a:xfrm>
        </p:spPr>
        <p:txBody>
          <a:bodyPr>
            <a:noAutofit/>
          </a:bodyPr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建立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ServerInfo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類別，取得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的五個定義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notifyClientConnected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notifyClientDisconnected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notifyClientExceptionOcurred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notifyServerStateChanged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pPr algn="l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四個方法的事件委派處理</a:t>
            </a:r>
          </a:p>
          <a:p>
            <a:pPr algn="l"/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76" y="1754111"/>
            <a:ext cx="6892967" cy="391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76" y="2327098"/>
            <a:ext cx="4872102" cy="19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7"/>
            <a:ext cx="9144000" cy="773723"/>
          </a:xfrm>
        </p:spPr>
        <p:txBody>
          <a:bodyPr>
            <a:no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MeetingServer</a:t>
            </a:r>
            <a:r>
              <a:rPr lang="en-US" altLang="zh-TW" dirty="0" smtClean="0">
                <a:solidFill>
                  <a:schemeClr val="bg1"/>
                </a:solidFill>
              </a:rPr>
              <a:t> (4)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05" y="1218646"/>
            <a:ext cx="10761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MeetingServer.cs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override </a:t>
            </a: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Server.cs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的四個抽象方法</a:t>
            </a:r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 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start()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stop()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release()</a:t>
            </a:r>
          </a:p>
          <a:p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3113140"/>
            <a:ext cx="5127818" cy="38900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3780489"/>
            <a:ext cx="5793503" cy="45738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5878690"/>
            <a:ext cx="6288974" cy="33902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496300" y="382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03749" y="3157638"/>
            <a:ext cx="5878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override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start()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TcpListener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並開始監聽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por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34106" y="5756054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clientListen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建立與客戶端連線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4537879"/>
            <a:ext cx="9884853" cy="6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7"/>
            <a:ext cx="9144000" cy="773723"/>
          </a:xfrm>
        </p:spPr>
        <p:txBody>
          <a:bodyPr>
            <a:no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MeetingServer</a:t>
            </a:r>
            <a:r>
              <a:rPr lang="en-US" altLang="zh-TW" dirty="0" smtClean="0">
                <a:solidFill>
                  <a:schemeClr val="bg1"/>
                </a:solidFill>
              </a:rPr>
              <a:t> (5)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96300" y="3286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82908" y="4670177"/>
            <a:ext cx="4004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把客戶端資訊寫成雜奏表，</a:t>
            </a:r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遍歷雜奏表的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值，做不同處理。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73" y="1235319"/>
            <a:ext cx="5305527" cy="2617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" t="-1020" r="-161" b="25131"/>
          <a:stretch/>
        </p:blipFill>
        <p:spPr>
          <a:xfrm>
            <a:off x="790473" y="1635144"/>
            <a:ext cx="9767774" cy="23445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73" y="4205786"/>
            <a:ext cx="5958443" cy="185211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54100" y="5575300"/>
            <a:ext cx="2324100" cy="330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45594" y="2718628"/>
            <a:ext cx="4485306" cy="330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940894" y="3429215"/>
            <a:ext cx="3164506" cy="330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524000" y="5184153"/>
            <a:ext cx="1409700" cy="330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8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7"/>
            <a:ext cx="9144000" cy="773723"/>
          </a:xfrm>
        </p:spPr>
        <p:txBody>
          <a:bodyPr>
            <a:no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MeetingServer</a:t>
            </a:r>
            <a:r>
              <a:rPr lang="en-US" altLang="zh-TW" dirty="0" smtClean="0">
                <a:solidFill>
                  <a:schemeClr val="bg1"/>
                </a:solidFill>
              </a:rPr>
              <a:t> (6)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96300" y="3286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5500" y="1730167"/>
            <a:ext cx="10007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getServerIP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registClientEvent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onClientExceptionOcurred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onServerExceptionOcurred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、</a:t>
            </a: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onServerStateChanged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onClientDisconnected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onClientConnected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cleanLocalFile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5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7"/>
            <a:ext cx="9144000" cy="773723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Message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96300" y="3286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5500" y="1730167"/>
            <a:ext cx="10007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95" y="1750637"/>
            <a:ext cx="4773604" cy="310752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90" y="1405456"/>
            <a:ext cx="3647809" cy="4756005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5054600" y="1612900"/>
            <a:ext cx="2130690" cy="23495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5054600" y="2946400"/>
            <a:ext cx="2311400" cy="13589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989645" y="4645802"/>
            <a:ext cx="2376355" cy="5611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9822"/>
          </a:xfrm>
        </p:spPr>
        <p:txBody>
          <a:bodyPr/>
          <a:lstStyle/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7"/>
            <a:ext cx="9144000" cy="1209821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chemeClr val="bg1"/>
                </a:solidFill>
              </a:rPr>
              <a:t>Outline</a:t>
            </a:r>
            <a:endParaRPr lang="zh-TW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989138"/>
            <a:ext cx="9144000" cy="4030662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600" dirty="0" err="1" smtClean="0">
                <a:solidFill>
                  <a:schemeClr val="bg1"/>
                </a:solidFill>
              </a:rPr>
              <a:t>MeetingClient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600" dirty="0" err="1" smtClean="0">
                <a:solidFill>
                  <a:schemeClr val="bg1"/>
                </a:solidFill>
              </a:rPr>
              <a:t>MeetingServer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600" dirty="0" smtClean="0">
                <a:solidFill>
                  <a:schemeClr val="bg1"/>
                </a:solidFill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8543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8"/>
            <a:ext cx="9144000" cy="675248"/>
          </a:xfrm>
        </p:spPr>
        <p:txBody>
          <a:bodyPr>
            <a:no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MeetingClient</a:t>
            </a:r>
            <a:r>
              <a:rPr lang="en-US" altLang="zh-TW" dirty="0" smtClean="0">
                <a:solidFill>
                  <a:schemeClr val="bg1"/>
                </a:solidFill>
              </a:rPr>
              <a:t>(1)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60"/>
          <a:stretch/>
        </p:blipFill>
        <p:spPr>
          <a:xfrm>
            <a:off x="3240498" y="1745104"/>
            <a:ext cx="5720622" cy="2215025"/>
          </a:xfrm>
          <a:prstGeom prst="rect">
            <a:avLst/>
          </a:prstGeom>
        </p:spPr>
      </p:pic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520505" y="4346917"/>
            <a:ext cx="11099409" cy="208320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Client.cs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IClient.cs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介面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MeetingClient.cs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MeetingClient.Method.cs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partial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partial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分割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為兩個或兩個以上的原始程式檔 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(Source File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MeetingClient.cs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繼承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Client.cs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7"/>
            <a:ext cx="9144000" cy="773723"/>
          </a:xfrm>
        </p:spPr>
        <p:txBody>
          <a:bodyPr>
            <a:no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MeetingClient</a:t>
            </a:r>
            <a:r>
              <a:rPr lang="en-US" altLang="zh-TW" dirty="0" smtClean="0">
                <a:solidFill>
                  <a:schemeClr val="bg1"/>
                </a:solidFill>
              </a:rPr>
              <a:t> (2)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520505" y="4062144"/>
            <a:ext cx="11099409" cy="2226115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ClientState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State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get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、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set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→ 初始定義為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Create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IPAddress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notifyClientExceptionOcurred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→ 通知客戶端例外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發生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l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notifyClientStateChanged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→ 通知客戶端狀態改變 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兩個方法的事件委派處理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71" y="1821975"/>
            <a:ext cx="8929963" cy="497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0505" y="1218646"/>
            <a:ext cx="1076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Client.cs</a:t>
            </a:r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1" y="2582408"/>
            <a:ext cx="10621257" cy="10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7"/>
            <a:ext cx="9144000" cy="886265"/>
          </a:xfrm>
        </p:spPr>
        <p:txBody>
          <a:bodyPr>
            <a:no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MeetingClient</a:t>
            </a:r>
            <a:r>
              <a:rPr lang="en-US" altLang="zh-TW" dirty="0" smtClean="0">
                <a:solidFill>
                  <a:schemeClr val="bg1"/>
                </a:solidFill>
              </a:rPr>
              <a:t> (3)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520505" y="5336212"/>
            <a:ext cx="10921112" cy="1796108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定義執行緒來監聽客戶端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tcpClient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→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TCP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網路服務的用戶端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連接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GetStream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→ 傳送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和接收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4.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例外處理  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05" y="1253534"/>
            <a:ext cx="1002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MeetingClient.cs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 針對會議的客戶端實作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3" t="-1599" r="38026" b="90595"/>
          <a:stretch/>
        </p:blipFill>
        <p:spPr>
          <a:xfrm>
            <a:off x="2527286" y="1734738"/>
            <a:ext cx="5252147" cy="5357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3" t="11742" r="933" b="-237"/>
          <a:stretch/>
        </p:blipFill>
        <p:spPr>
          <a:xfrm>
            <a:off x="2527286" y="2392404"/>
            <a:ext cx="6715187" cy="29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7"/>
            <a:ext cx="9144000" cy="886265"/>
          </a:xfrm>
        </p:spPr>
        <p:txBody>
          <a:bodyPr>
            <a:no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MeetingClient</a:t>
            </a:r>
            <a:r>
              <a:rPr lang="en-US" altLang="zh-TW" dirty="0" smtClean="0">
                <a:solidFill>
                  <a:schemeClr val="bg1"/>
                </a:solidFill>
              </a:rPr>
              <a:t> (4)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351692" y="4797082"/>
            <a:ext cx="11718388" cy="1727851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開始監聽後客戶端的狀態從 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Create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→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Init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Thread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類別，用來建立和控制執行緒，並取得它的狀態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 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ThreadStart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委派 →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dataReceive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dataListenThread.Start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 啟動執行緒將狀態變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ThreadState.Running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53" y="1654950"/>
            <a:ext cx="7846493" cy="294399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1692" y="1193285"/>
            <a:ext cx="10608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verride </a:t>
            </a: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Client.cs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的三個抽象方法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 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end()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startListen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7"/>
            <a:ext cx="9144000" cy="886265"/>
          </a:xfrm>
        </p:spPr>
        <p:txBody>
          <a:bodyPr>
            <a:no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MeetingClient</a:t>
            </a:r>
            <a:r>
              <a:rPr lang="en-US" altLang="zh-TW" dirty="0" smtClean="0">
                <a:solidFill>
                  <a:schemeClr val="bg1"/>
                </a:solidFill>
              </a:rPr>
              <a:t> (5)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351692" y="4431324"/>
            <a:ext cx="11718388" cy="209361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客戶端的狀態從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Init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 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Running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36" b="55210"/>
          <a:stretch/>
        </p:blipFill>
        <p:spPr>
          <a:xfrm>
            <a:off x="1038755" y="1349272"/>
            <a:ext cx="10093170" cy="2758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24000" y="2489368"/>
            <a:ext cx="9279988" cy="4783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31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7"/>
            <a:ext cx="9144000" cy="773723"/>
          </a:xfrm>
        </p:spPr>
        <p:txBody>
          <a:bodyPr>
            <a:no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MeetingClient</a:t>
            </a:r>
            <a:r>
              <a:rPr lang="en-US" altLang="zh-TW" dirty="0" smtClean="0">
                <a:solidFill>
                  <a:schemeClr val="bg1"/>
                </a:solidFill>
              </a:rPr>
              <a:t> (6)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05" y="1218646"/>
            <a:ext cx="1076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MeetingClient.Method.cs</a:t>
            </a:r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54" y="1893873"/>
            <a:ext cx="9934291" cy="30322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19388" r="20000" b="32834"/>
          <a:stretch/>
        </p:blipFill>
        <p:spPr>
          <a:xfrm>
            <a:off x="2413000" y="2730500"/>
            <a:ext cx="6629400" cy="33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3558"/>
            <a:ext cx="9144000" cy="675248"/>
          </a:xfrm>
        </p:spPr>
        <p:txBody>
          <a:bodyPr>
            <a:no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MeetingServer</a:t>
            </a:r>
            <a:r>
              <a:rPr lang="en-US" altLang="zh-TW" dirty="0" smtClean="0">
                <a:solidFill>
                  <a:schemeClr val="bg1"/>
                </a:solidFill>
              </a:rPr>
              <a:t>(1)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520505" y="4346917"/>
            <a:ext cx="11099409" cy="208320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Server.cs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IServer.cs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介面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MeetingServer.cs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、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BroadcastServer.cs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繼承 </a:t>
            </a:r>
            <a:r>
              <a:rPr lang="en-US" altLang="zh-TW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Client.cs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93" b="-82"/>
          <a:stretch/>
        </p:blipFill>
        <p:spPr>
          <a:xfrm>
            <a:off x="3117862" y="1323729"/>
            <a:ext cx="5728485" cy="25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9756</TotalTime>
  <Words>356</Words>
  <Application>Microsoft Office PowerPoint</Application>
  <PresentationFormat>寬螢幕</PresentationFormat>
  <Paragraphs>72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Office 佈景主題</vt:lpstr>
      <vt:lpstr>Meeting System</vt:lpstr>
      <vt:lpstr>Outline</vt:lpstr>
      <vt:lpstr>MeetingClient(1)</vt:lpstr>
      <vt:lpstr>MeetingClient (2)</vt:lpstr>
      <vt:lpstr>MeetingClient (3)</vt:lpstr>
      <vt:lpstr>MeetingClient (4)</vt:lpstr>
      <vt:lpstr>MeetingClient (5)</vt:lpstr>
      <vt:lpstr>MeetingClient (6)</vt:lpstr>
      <vt:lpstr>MeetingServer(1)</vt:lpstr>
      <vt:lpstr>MeetingServer (2)</vt:lpstr>
      <vt:lpstr>MeetingServer (3)</vt:lpstr>
      <vt:lpstr>MeetingServer (4)</vt:lpstr>
      <vt:lpstr>MeetingServer (5)</vt:lpstr>
      <vt:lpstr>MeetingServer (6)</vt:lpstr>
      <vt:lpstr>Message </vt:lpstr>
      <vt:lpstr>PowerPoint 簡報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System</dc:title>
  <dc:creator>kjy</dc:creator>
  <cp:lastModifiedBy>kjy</cp:lastModifiedBy>
  <cp:revision>37</cp:revision>
  <dcterms:created xsi:type="dcterms:W3CDTF">2016-07-25T09:53:45Z</dcterms:created>
  <dcterms:modified xsi:type="dcterms:W3CDTF">2016-08-02T02:54:43Z</dcterms:modified>
</cp:coreProperties>
</file>