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6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E57E7-4C1E-4AF1-9203-E432277FCE4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BDA9534E-11A3-4179-BF14-FE1EA36D9C8D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管理者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123C62A-3180-43FE-9B99-A2B147B912DA}" type="parTrans" cxnId="{60DEB3E1-B62A-4931-90D0-7398DCE79685}">
      <dgm:prSet/>
      <dgm:spPr/>
      <dgm:t>
        <a:bodyPr/>
        <a:lstStyle/>
        <a:p>
          <a:endParaRPr lang="zh-TW" altLang="en-US"/>
        </a:p>
      </dgm:t>
    </dgm:pt>
    <dgm:pt modelId="{E173C5BE-165F-4CA2-AF8A-DC26C92EF47B}" type="sibTrans" cxnId="{60DEB3E1-B62A-4931-90D0-7398DCE79685}">
      <dgm:prSet/>
      <dgm:spPr/>
      <dgm:t>
        <a:bodyPr/>
        <a:lstStyle/>
        <a:p>
          <a:endParaRPr lang="zh-TW" altLang="en-US"/>
        </a:p>
      </dgm:t>
    </dgm:pt>
    <dgm:pt modelId="{8DBDE78F-E085-4469-A368-CEDCFFC58854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88D435F-5D3D-46C3-993B-FA573039916C}" type="parTrans" cxnId="{27D1AA03-8974-41A4-A251-13C88EE4A06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8BCE14E-A0D3-4242-938F-2EEB8A1644E6}" type="sibTrans" cxnId="{27D1AA03-8974-41A4-A251-13C88EE4A063}">
      <dgm:prSet/>
      <dgm:spPr/>
      <dgm:t>
        <a:bodyPr/>
        <a:lstStyle/>
        <a:p>
          <a:endParaRPr lang="zh-TW" altLang="en-US"/>
        </a:p>
      </dgm:t>
    </dgm:pt>
    <dgm:pt modelId="{4BA3B0D7-71EE-4E14-B668-3845F9041983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1A24BDF-1048-4448-AA76-DE6D3590E20A}" type="parTrans" cxnId="{DABCFB80-B3A3-43AD-9415-48135E87831B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6561879-71A3-4B0C-888A-F2229AC7671F}" type="sibTrans" cxnId="{DABCFB80-B3A3-43AD-9415-48135E87831B}">
      <dgm:prSet/>
      <dgm:spPr/>
      <dgm:t>
        <a:bodyPr/>
        <a:lstStyle/>
        <a:p>
          <a:endParaRPr lang="zh-TW" altLang="en-US"/>
        </a:p>
      </dgm:t>
    </dgm:pt>
    <dgm:pt modelId="{9CE25B8A-DF2A-42CE-AAB4-9ABF0D221BD1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B44F09E-4B8D-4555-94C7-4F45980E7ED1}" type="parTrans" cxnId="{4722C39E-D5B9-481B-A52C-0A8D3AC5F92B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0C85AD4-415B-4D68-B6E5-8FD503800F8B}" type="sibTrans" cxnId="{4722C39E-D5B9-481B-A52C-0A8D3AC5F92B}">
      <dgm:prSet/>
      <dgm:spPr/>
      <dgm:t>
        <a:bodyPr/>
        <a:lstStyle/>
        <a:p>
          <a:endParaRPr lang="zh-TW" altLang="en-US"/>
        </a:p>
      </dgm:t>
    </dgm:pt>
    <dgm:pt modelId="{9DC5E46F-ACD0-4032-9B72-6F073C7436AF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3924CEE-55A2-4934-983D-6BEC96DC6C5F}" type="parTrans" cxnId="{AFEE01C4-5E28-4937-BE17-0F50D4328EC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FACBC02-7308-44FB-AEB0-09A3FAFDA1BB}" type="sibTrans" cxnId="{AFEE01C4-5E28-4937-BE17-0F50D4328EC3}">
      <dgm:prSet/>
      <dgm:spPr/>
      <dgm:t>
        <a:bodyPr/>
        <a:lstStyle/>
        <a:p>
          <a:endParaRPr lang="zh-TW" altLang="en-US"/>
        </a:p>
      </dgm:t>
    </dgm:pt>
    <dgm:pt modelId="{E7D0090F-C78C-4F03-9500-F4AD31D60ABC}" type="pres">
      <dgm:prSet presAssocID="{E59E57E7-4C1E-4AF1-9203-E432277FCE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1ACB370-6956-4133-9168-0F584CADED72}" type="pres">
      <dgm:prSet presAssocID="{BDA9534E-11A3-4179-BF14-FE1EA36D9C8D}" presName="hierRoot1" presStyleCnt="0">
        <dgm:presLayoutVars>
          <dgm:hierBranch val="init"/>
        </dgm:presLayoutVars>
      </dgm:prSet>
      <dgm:spPr/>
    </dgm:pt>
    <dgm:pt modelId="{73705184-72BD-46E3-9B19-5B49EDFF9ACB}" type="pres">
      <dgm:prSet presAssocID="{BDA9534E-11A3-4179-BF14-FE1EA36D9C8D}" presName="rootComposite1" presStyleCnt="0"/>
      <dgm:spPr/>
    </dgm:pt>
    <dgm:pt modelId="{3C28042D-2F50-4966-B48E-65C88A142FAC}" type="pres">
      <dgm:prSet presAssocID="{BDA9534E-11A3-4179-BF14-FE1EA36D9C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4CBCBB-47B5-4FE7-9165-0A985458315B}" type="pres">
      <dgm:prSet presAssocID="{BDA9534E-11A3-4179-BF14-FE1EA36D9C8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3C4B0AB-73BE-444A-9CB4-6CF5C7A226F1}" type="pres">
      <dgm:prSet presAssocID="{BDA9534E-11A3-4179-BF14-FE1EA36D9C8D}" presName="hierChild2" presStyleCnt="0"/>
      <dgm:spPr/>
    </dgm:pt>
    <dgm:pt modelId="{3A1E3A5D-87B6-40EA-9D19-2A9D94077C1E}" type="pres">
      <dgm:prSet presAssocID="{788D435F-5D3D-46C3-993B-FA573039916C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0C2A280E-1372-4016-BCBF-31DE2E2FD215}" type="pres">
      <dgm:prSet presAssocID="{8DBDE78F-E085-4469-A368-CEDCFFC58854}" presName="hierRoot2" presStyleCnt="0">
        <dgm:presLayoutVars>
          <dgm:hierBranch val="init"/>
        </dgm:presLayoutVars>
      </dgm:prSet>
      <dgm:spPr/>
    </dgm:pt>
    <dgm:pt modelId="{82A75C1F-3413-4C22-8236-639FC2697D7E}" type="pres">
      <dgm:prSet presAssocID="{8DBDE78F-E085-4469-A368-CEDCFFC58854}" presName="rootComposite" presStyleCnt="0"/>
      <dgm:spPr/>
    </dgm:pt>
    <dgm:pt modelId="{50AEDE95-4525-4A23-A19F-3EF717BA3A9E}" type="pres">
      <dgm:prSet presAssocID="{8DBDE78F-E085-4469-A368-CEDCFFC5885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5D7D9-5A31-4D32-B228-054E3F3B4373}" type="pres">
      <dgm:prSet presAssocID="{8DBDE78F-E085-4469-A368-CEDCFFC58854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E78A7F20-04AE-4067-93A3-11A2F5194305}" type="pres">
      <dgm:prSet presAssocID="{8DBDE78F-E085-4469-A368-CEDCFFC58854}" presName="hierChild4" presStyleCnt="0"/>
      <dgm:spPr/>
    </dgm:pt>
    <dgm:pt modelId="{62884FA1-7DA7-48AE-BA7B-84AD8B37A039}" type="pres">
      <dgm:prSet presAssocID="{F1A24BDF-1048-4448-AA76-DE6D3590E20A}" presName="Name37" presStyleLbl="parChTrans1D3" presStyleIdx="0" presStyleCnt="3"/>
      <dgm:spPr/>
      <dgm:t>
        <a:bodyPr/>
        <a:lstStyle/>
        <a:p>
          <a:endParaRPr lang="zh-TW" altLang="en-US"/>
        </a:p>
      </dgm:t>
    </dgm:pt>
    <dgm:pt modelId="{39378A29-7A5C-4446-944D-F7E35C9C4610}" type="pres">
      <dgm:prSet presAssocID="{4BA3B0D7-71EE-4E14-B668-3845F9041983}" presName="hierRoot2" presStyleCnt="0">
        <dgm:presLayoutVars>
          <dgm:hierBranch val="init"/>
        </dgm:presLayoutVars>
      </dgm:prSet>
      <dgm:spPr/>
    </dgm:pt>
    <dgm:pt modelId="{95A77ECC-D788-4A59-A794-2C126A0EE29A}" type="pres">
      <dgm:prSet presAssocID="{4BA3B0D7-71EE-4E14-B668-3845F9041983}" presName="rootComposite" presStyleCnt="0"/>
      <dgm:spPr/>
    </dgm:pt>
    <dgm:pt modelId="{B1D3E2F1-92C8-459B-A01F-04F639CC04AD}" type="pres">
      <dgm:prSet presAssocID="{4BA3B0D7-71EE-4E14-B668-3845F904198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864890-AC0C-4676-9A19-521D3AF04FA5}" type="pres">
      <dgm:prSet presAssocID="{4BA3B0D7-71EE-4E14-B668-3845F9041983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A7EE659-6001-4145-9493-372F9BAD8708}" type="pres">
      <dgm:prSet presAssocID="{4BA3B0D7-71EE-4E14-B668-3845F9041983}" presName="hierChild4" presStyleCnt="0"/>
      <dgm:spPr/>
    </dgm:pt>
    <dgm:pt modelId="{7084C8F9-1299-42E8-828F-740B7A86D3AF}" type="pres">
      <dgm:prSet presAssocID="{4BA3B0D7-71EE-4E14-B668-3845F9041983}" presName="hierChild5" presStyleCnt="0"/>
      <dgm:spPr/>
    </dgm:pt>
    <dgm:pt modelId="{4FDC2346-D9E7-4204-9408-6F8747C7CB3E}" type="pres">
      <dgm:prSet presAssocID="{EB44F09E-4B8D-4555-94C7-4F45980E7ED1}" presName="Name37" presStyleLbl="parChTrans1D3" presStyleIdx="1" presStyleCnt="3"/>
      <dgm:spPr/>
      <dgm:t>
        <a:bodyPr/>
        <a:lstStyle/>
        <a:p>
          <a:endParaRPr lang="zh-TW" altLang="en-US"/>
        </a:p>
      </dgm:t>
    </dgm:pt>
    <dgm:pt modelId="{FA873820-E335-48F4-BDC5-24B5F9167C48}" type="pres">
      <dgm:prSet presAssocID="{9CE25B8A-DF2A-42CE-AAB4-9ABF0D221BD1}" presName="hierRoot2" presStyleCnt="0">
        <dgm:presLayoutVars>
          <dgm:hierBranch val="init"/>
        </dgm:presLayoutVars>
      </dgm:prSet>
      <dgm:spPr/>
    </dgm:pt>
    <dgm:pt modelId="{F305124B-E1C1-49F7-9631-80E00FB078CF}" type="pres">
      <dgm:prSet presAssocID="{9CE25B8A-DF2A-42CE-AAB4-9ABF0D221BD1}" presName="rootComposite" presStyleCnt="0"/>
      <dgm:spPr/>
    </dgm:pt>
    <dgm:pt modelId="{BBAFE2DC-C274-477D-80D9-63F58F3337BA}" type="pres">
      <dgm:prSet presAssocID="{9CE25B8A-DF2A-42CE-AAB4-9ABF0D221BD1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84B0D3-66A5-4288-B304-2C7B67C55177}" type="pres">
      <dgm:prSet presAssocID="{9CE25B8A-DF2A-42CE-AAB4-9ABF0D221BD1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5396EC48-E91A-4C7E-A4A0-B4AA05F44803}" type="pres">
      <dgm:prSet presAssocID="{9CE25B8A-DF2A-42CE-AAB4-9ABF0D221BD1}" presName="hierChild4" presStyleCnt="0"/>
      <dgm:spPr/>
    </dgm:pt>
    <dgm:pt modelId="{9A46E492-B91D-405F-A29A-9161A7EC1C79}" type="pres">
      <dgm:prSet presAssocID="{9CE25B8A-DF2A-42CE-AAB4-9ABF0D221BD1}" presName="hierChild5" presStyleCnt="0"/>
      <dgm:spPr/>
    </dgm:pt>
    <dgm:pt modelId="{F108FC8F-5DEA-4CE5-AE37-F8F4AFC1B005}" type="pres">
      <dgm:prSet presAssocID="{53924CEE-55A2-4934-983D-6BEC96DC6C5F}" presName="Name37" presStyleLbl="parChTrans1D3" presStyleIdx="2" presStyleCnt="3"/>
      <dgm:spPr/>
      <dgm:t>
        <a:bodyPr/>
        <a:lstStyle/>
        <a:p>
          <a:endParaRPr lang="zh-TW" altLang="en-US"/>
        </a:p>
      </dgm:t>
    </dgm:pt>
    <dgm:pt modelId="{C54AC828-8584-4247-AD24-46D0CD45E57F}" type="pres">
      <dgm:prSet presAssocID="{9DC5E46F-ACD0-4032-9B72-6F073C7436AF}" presName="hierRoot2" presStyleCnt="0">
        <dgm:presLayoutVars>
          <dgm:hierBranch val="init"/>
        </dgm:presLayoutVars>
      </dgm:prSet>
      <dgm:spPr/>
    </dgm:pt>
    <dgm:pt modelId="{F16BED28-149F-496B-BB69-8C8422AEB0C0}" type="pres">
      <dgm:prSet presAssocID="{9DC5E46F-ACD0-4032-9B72-6F073C7436AF}" presName="rootComposite" presStyleCnt="0"/>
      <dgm:spPr/>
    </dgm:pt>
    <dgm:pt modelId="{FB5231C0-5AE6-45B6-A00E-84607C2C1BAD}" type="pres">
      <dgm:prSet presAssocID="{9DC5E46F-ACD0-4032-9B72-6F073C7436A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6270FF-4F46-4673-BBA1-0CE51C878CE8}" type="pres">
      <dgm:prSet presAssocID="{9DC5E46F-ACD0-4032-9B72-6F073C7436AF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2B9F2AFE-D228-46B5-9840-0FFC23877870}" type="pres">
      <dgm:prSet presAssocID="{9DC5E46F-ACD0-4032-9B72-6F073C7436AF}" presName="hierChild4" presStyleCnt="0"/>
      <dgm:spPr/>
    </dgm:pt>
    <dgm:pt modelId="{4A634879-7C84-4F91-A168-A195D476A5C0}" type="pres">
      <dgm:prSet presAssocID="{9DC5E46F-ACD0-4032-9B72-6F073C7436AF}" presName="hierChild5" presStyleCnt="0"/>
      <dgm:spPr/>
    </dgm:pt>
    <dgm:pt modelId="{8EAA0167-308B-4FC3-ADB7-6B0AA70987AF}" type="pres">
      <dgm:prSet presAssocID="{8DBDE78F-E085-4469-A368-CEDCFFC58854}" presName="hierChild5" presStyleCnt="0"/>
      <dgm:spPr/>
    </dgm:pt>
    <dgm:pt modelId="{F9DF75C9-B94D-4A34-99E1-22E9839EA8D6}" type="pres">
      <dgm:prSet presAssocID="{BDA9534E-11A3-4179-BF14-FE1EA36D9C8D}" presName="hierChild3" presStyleCnt="0"/>
      <dgm:spPr/>
    </dgm:pt>
  </dgm:ptLst>
  <dgm:cxnLst>
    <dgm:cxn modelId="{925AC692-982D-436D-A452-6EE05A2A3BF1}" type="presOf" srcId="{9DC5E46F-ACD0-4032-9B72-6F073C7436AF}" destId="{3A6270FF-4F46-4673-BBA1-0CE51C878CE8}" srcOrd="1" destOrd="0" presId="urn:microsoft.com/office/officeart/2005/8/layout/orgChart1"/>
    <dgm:cxn modelId="{E1887D7F-8E3D-4279-8C9F-6BA52F07B4CE}" type="presOf" srcId="{9CE25B8A-DF2A-42CE-AAB4-9ABF0D221BD1}" destId="{C984B0D3-66A5-4288-B304-2C7B67C55177}" srcOrd="1" destOrd="0" presId="urn:microsoft.com/office/officeart/2005/8/layout/orgChart1"/>
    <dgm:cxn modelId="{D1FEC295-4C62-4458-B1D4-9E67D9764BB8}" type="presOf" srcId="{EB44F09E-4B8D-4555-94C7-4F45980E7ED1}" destId="{4FDC2346-D9E7-4204-9408-6F8747C7CB3E}" srcOrd="0" destOrd="0" presId="urn:microsoft.com/office/officeart/2005/8/layout/orgChart1"/>
    <dgm:cxn modelId="{0F8DC499-C9C7-4177-BD85-078DFC53ACBB}" type="presOf" srcId="{4BA3B0D7-71EE-4E14-B668-3845F9041983}" destId="{4C864890-AC0C-4676-9A19-521D3AF04FA5}" srcOrd="1" destOrd="0" presId="urn:microsoft.com/office/officeart/2005/8/layout/orgChart1"/>
    <dgm:cxn modelId="{8F786477-10D0-4143-8034-AED10B119D97}" type="presOf" srcId="{8DBDE78F-E085-4469-A368-CEDCFFC58854}" destId="{18E5D7D9-5A31-4D32-B228-054E3F3B4373}" srcOrd="1" destOrd="0" presId="urn:microsoft.com/office/officeart/2005/8/layout/orgChart1"/>
    <dgm:cxn modelId="{F3A56451-EF6C-46F9-B827-64CDA137618A}" type="presOf" srcId="{53924CEE-55A2-4934-983D-6BEC96DC6C5F}" destId="{F108FC8F-5DEA-4CE5-AE37-F8F4AFC1B005}" srcOrd="0" destOrd="0" presId="urn:microsoft.com/office/officeart/2005/8/layout/orgChart1"/>
    <dgm:cxn modelId="{5FE7FF28-7BA3-450D-8AEB-DEB7F69D0557}" type="presOf" srcId="{E59E57E7-4C1E-4AF1-9203-E432277FCE42}" destId="{E7D0090F-C78C-4F03-9500-F4AD31D60ABC}" srcOrd="0" destOrd="0" presId="urn:microsoft.com/office/officeart/2005/8/layout/orgChart1"/>
    <dgm:cxn modelId="{AFEE01C4-5E28-4937-BE17-0F50D4328EC3}" srcId="{8DBDE78F-E085-4469-A368-CEDCFFC58854}" destId="{9DC5E46F-ACD0-4032-9B72-6F073C7436AF}" srcOrd="2" destOrd="0" parTransId="{53924CEE-55A2-4934-983D-6BEC96DC6C5F}" sibTransId="{1FACBC02-7308-44FB-AEB0-09A3FAFDA1BB}"/>
    <dgm:cxn modelId="{60DEB3E1-B62A-4931-90D0-7398DCE79685}" srcId="{E59E57E7-4C1E-4AF1-9203-E432277FCE42}" destId="{BDA9534E-11A3-4179-BF14-FE1EA36D9C8D}" srcOrd="0" destOrd="0" parTransId="{A123C62A-3180-43FE-9B99-A2B147B912DA}" sibTransId="{E173C5BE-165F-4CA2-AF8A-DC26C92EF47B}"/>
    <dgm:cxn modelId="{02104AEA-447F-414D-A3CA-5EA545F72953}" type="presOf" srcId="{BDA9534E-11A3-4179-BF14-FE1EA36D9C8D}" destId="{404CBCBB-47B5-4FE7-9165-0A985458315B}" srcOrd="1" destOrd="0" presId="urn:microsoft.com/office/officeart/2005/8/layout/orgChart1"/>
    <dgm:cxn modelId="{74C99DA1-A492-41E9-83F7-245CAD0DF9C8}" type="presOf" srcId="{F1A24BDF-1048-4448-AA76-DE6D3590E20A}" destId="{62884FA1-7DA7-48AE-BA7B-84AD8B37A039}" srcOrd="0" destOrd="0" presId="urn:microsoft.com/office/officeart/2005/8/layout/orgChart1"/>
    <dgm:cxn modelId="{5FA58830-E9B6-4E1C-A6AF-4BE83A9E64D9}" type="presOf" srcId="{8DBDE78F-E085-4469-A368-CEDCFFC58854}" destId="{50AEDE95-4525-4A23-A19F-3EF717BA3A9E}" srcOrd="0" destOrd="0" presId="urn:microsoft.com/office/officeart/2005/8/layout/orgChart1"/>
    <dgm:cxn modelId="{05ED1CB7-66D5-48D6-A184-DA68D6CB482C}" type="presOf" srcId="{788D435F-5D3D-46C3-993B-FA573039916C}" destId="{3A1E3A5D-87B6-40EA-9D19-2A9D94077C1E}" srcOrd="0" destOrd="0" presId="urn:microsoft.com/office/officeart/2005/8/layout/orgChart1"/>
    <dgm:cxn modelId="{27D1AA03-8974-41A4-A251-13C88EE4A063}" srcId="{BDA9534E-11A3-4179-BF14-FE1EA36D9C8D}" destId="{8DBDE78F-E085-4469-A368-CEDCFFC58854}" srcOrd="0" destOrd="0" parTransId="{788D435F-5D3D-46C3-993B-FA573039916C}" sibTransId="{08BCE14E-A0D3-4242-938F-2EEB8A1644E6}"/>
    <dgm:cxn modelId="{4722C39E-D5B9-481B-A52C-0A8D3AC5F92B}" srcId="{8DBDE78F-E085-4469-A368-CEDCFFC58854}" destId="{9CE25B8A-DF2A-42CE-AAB4-9ABF0D221BD1}" srcOrd="1" destOrd="0" parTransId="{EB44F09E-4B8D-4555-94C7-4F45980E7ED1}" sibTransId="{D0C85AD4-415B-4D68-B6E5-8FD503800F8B}"/>
    <dgm:cxn modelId="{D067ACA6-2656-4A7F-8BC9-135BC1728E19}" type="presOf" srcId="{BDA9534E-11A3-4179-BF14-FE1EA36D9C8D}" destId="{3C28042D-2F50-4966-B48E-65C88A142FAC}" srcOrd="0" destOrd="0" presId="urn:microsoft.com/office/officeart/2005/8/layout/orgChart1"/>
    <dgm:cxn modelId="{EA2BF9D8-39E1-40F3-BC2A-7FE9AAA4F3CA}" type="presOf" srcId="{9DC5E46F-ACD0-4032-9B72-6F073C7436AF}" destId="{FB5231C0-5AE6-45B6-A00E-84607C2C1BAD}" srcOrd="0" destOrd="0" presId="urn:microsoft.com/office/officeart/2005/8/layout/orgChart1"/>
    <dgm:cxn modelId="{DABCFB80-B3A3-43AD-9415-48135E87831B}" srcId="{8DBDE78F-E085-4469-A368-CEDCFFC58854}" destId="{4BA3B0D7-71EE-4E14-B668-3845F9041983}" srcOrd="0" destOrd="0" parTransId="{F1A24BDF-1048-4448-AA76-DE6D3590E20A}" sibTransId="{26561879-71A3-4B0C-888A-F2229AC7671F}"/>
    <dgm:cxn modelId="{947769AC-8773-4B52-8F92-9AB8126F4471}" type="presOf" srcId="{4BA3B0D7-71EE-4E14-B668-3845F9041983}" destId="{B1D3E2F1-92C8-459B-A01F-04F639CC04AD}" srcOrd="0" destOrd="0" presId="urn:microsoft.com/office/officeart/2005/8/layout/orgChart1"/>
    <dgm:cxn modelId="{07DB48AB-3E28-4FF2-9B17-4A62559C4D9E}" type="presOf" srcId="{9CE25B8A-DF2A-42CE-AAB4-9ABF0D221BD1}" destId="{BBAFE2DC-C274-477D-80D9-63F58F3337BA}" srcOrd="0" destOrd="0" presId="urn:microsoft.com/office/officeart/2005/8/layout/orgChart1"/>
    <dgm:cxn modelId="{DCAFF5D2-92EF-4A51-BF35-3B47DA326892}" type="presParOf" srcId="{E7D0090F-C78C-4F03-9500-F4AD31D60ABC}" destId="{51ACB370-6956-4133-9168-0F584CADED72}" srcOrd="0" destOrd="0" presId="urn:microsoft.com/office/officeart/2005/8/layout/orgChart1"/>
    <dgm:cxn modelId="{DDC20AE2-2001-40BA-862B-5EF0448EB4A1}" type="presParOf" srcId="{51ACB370-6956-4133-9168-0F584CADED72}" destId="{73705184-72BD-46E3-9B19-5B49EDFF9ACB}" srcOrd="0" destOrd="0" presId="urn:microsoft.com/office/officeart/2005/8/layout/orgChart1"/>
    <dgm:cxn modelId="{D28B9679-DF75-4B18-9344-78031F127A51}" type="presParOf" srcId="{73705184-72BD-46E3-9B19-5B49EDFF9ACB}" destId="{3C28042D-2F50-4966-B48E-65C88A142FAC}" srcOrd="0" destOrd="0" presId="urn:microsoft.com/office/officeart/2005/8/layout/orgChart1"/>
    <dgm:cxn modelId="{0273533E-1429-44F1-92BE-A69861085B26}" type="presParOf" srcId="{73705184-72BD-46E3-9B19-5B49EDFF9ACB}" destId="{404CBCBB-47B5-4FE7-9165-0A985458315B}" srcOrd="1" destOrd="0" presId="urn:microsoft.com/office/officeart/2005/8/layout/orgChart1"/>
    <dgm:cxn modelId="{7F7CC603-15D2-4966-97C7-DFB72779CCEB}" type="presParOf" srcId="{51ACB370-6956-4133-9168-0F584CADED72}" destId="{D3C4B0AB-73BE-444A-9CB4-6CF5C7A226F1}" srcOrd="1" destOrd="0" presId="urn:microsoft.com/office/officeart/2005/8/layout/orgChart1"/>
    <dgm:cxn modelId="{9F1936B2-308A-466D-B7AE-D8B4B3B8F07D}" type="presParOf" srcId="{D3C4B0AB-73BE-444A-9CB4-6CF5C7A226F1}" destId="{3A1E3A5D-87B6-40EA-9D19-2A9D94077C1E}" srcOrd="0" destOrd="0" presId="urn:microsoft.com/office/officeart/2005/8/layout/orgChart1"/>
    <dgm:cxn modelId="{451E47F3-4A61-4CFF-871E-977F35A272E8}" type="presParOf" srcId="{D3C4B0AB-73BE-444A-9CB4-6CF5C7A226F1}" destId="{0C2A280E-1372-4016-BCBF-31DE2E2FD215}" srcOrd="1" destOrd="0" presId="urn:microsoft.com/office/officeart/2005/8/layout/orgChart1"/>
    <dgm:cxn modelId="{31565B99-9DC4-4C65-803E-9C30F5BF3D2B}" type="presParOf" srcId="{0C2A280E-1372-4016-BCBF-31DE2E2FD215}" destId="{82A75C1F-3413-4C22-8236-639FC2697D7E}" srcOrd="0" destOrd="0" presId="urn:microsoft.com/office/officeart/2005/8/layout/orgChart1"/>
    <dgm:cxn modelId="{50A1C173-834A-4A9E-9678-878866BDB143}" type="presParOf" srcId="{82A75C1F-3413-4C22-8236-639FC2697D7E}" destId="{50AEDE95-4525-4A23-A19F-3EF717BA3A9E}" srcOrd="0" destOrd="0" presId="urn:microsoft.com/office/officeart/2005/8/layout/orgChart1"/>
    <dgm:cxn modelId="{1587C5E3-A339-4DAF-B12E-99E7B7875042}" type="presParOf" srcId="{82A75C1F-3413-4C22-8236-639FC2697D7E}" destId="{18E5D7D9-5A31-4D32-B228-054E3F3B4373}" srcOrd="1" destOrd="0" presId="urn:microsoft.com/office/officeart/2005/8/layout/orgChart1"/>
    <dgm:cxn modelId="{9DB78909-7BE6-4250-A5FF-F8581181CD85}" type="presParOf" srcId="{0C2A280E-1372-4016-BCBF-31DE2E2FD215}" destId="{E78A7F20-04AE-4067-93A3-11A2F5194305}" srcOrd="1" destOrd="0" presId="urn:microsoft.com/office/officeart/2005/8/layout/orgChart1"/>
    <dgm:cxn modelId="{B520C39E-9914-4EFE-8F36-658F82BD475D}" type="presParOf" srcId="{E78A7F20-04AE-4067-93A3-11A2F5194305}" destId="{62884FA1-7DA7-48AE-BA7B-84AD8B37A039}" srcOrd="0" destOrd="0" presId="urn:microsoft.com/office/officeart/2005/8/layout/orgChart1"/>
    <dgm:cxn modelId="{D45A9E7C-8B46-416C-A525-8D26178EBC48}" type="presParOf" srcId="{E78A7F20-04AE-4067-93A3-11A2F5194305}" destId="{39378A29-7A5C-4446-944D-F7E35C9C4610}" srcOrd="1" destOrd="0" presId="urn:microsoft.com/office/officeart/2005/8/layout/orgChart1"/>
    <dgm:cxn modelId="{C5DF2B54-63FB-4DD9-BC22-57C1A25D6FB0}" type="presParOf" srcId="{39378A29-7A5C-4446-944D-F7E35C9C4610}" destId="{95A77ECC-D788-4A59-A794-2C126A0EE29A}" srcOrd="0" destOrd="0" presId="urn:microsoft.com/office/officeart/2005/8/layout/orgChart1"/>
    <dgm:cxn modelId="{0F461A79-1650-4EAD-B321-C91C75AA0EBE}" type="presParOf" srcId="{95A77ECC-D788-4A59-A794-2C126A0EE29A}" destId="{B1D3E2F1-92C8-459B-A01F-04F639CC04AD}" srcOrd="0" destOrd="0" presId="urn:microsoft.com/office/officeart/2005/8/layout/orgChart1"/>
    <dgm:cxn modelId="{B4FBECCA-2289-49A0-9308-075C5D161F6D}" type="presParOf" srcId="{95A77ECC-D788-4A59-A794-2C126A0EE29A}" destId="{4C864890-AC0C-4676-9A19-521D3AF04FA5}" srcOrd="1" destOrd="0" presId="urn:microsoft.com/office/officeart/2005/8/layout/orgChart1"/>
    <dgm:cxn modelId="{F144BFCE-88F3-4137-BDBB-2A9A9AAA7729}" type="presParOf" srcId="{39378A29-7A5C-4446-944D-F7E35C9C4610}" destId="{BA7EE659-6001-4145-9493-372F9BAD8708}" srcOrd="1" destOrd="0" presId="urn:microsoft.com/office/officeart/2005/8/layout/orgChart1"/>
    <dgm:cxn modelId="{5A534431-A3BA-41ED-BEA7-61F4C9387D9F}" type="presParOf" srcId="{39378A29-7A5C-4446-944D-F7E35C9C4610}" destId="{7084C8F9-1299-42E8-828F-740B7A86D3AF}" srcOrd="2" destOrd="0" presId="urn:microsoft.com/office/officeart/2005/8/layout/orgChart1"/>
    <dgm:cxn modelId="{5ECAA658-BDC9-47C3-B0E6-66F7E265D8A6}" type="presParOf" srcId="{E78A7F20-04AE-4067-93A3-11A2F5194305}" destId="{4FDC2346-D9E7-4204-9408-6F8747C7CB3E}" srcOrd="2" destOrd="0" presId="urn:microsoft.com/office/officeart/2005/8/layout/orgChart1"/>
    <dgm:cxn modelId="{E38A497C-ADE2-4CFB-87C8-59A93F7694C3}" type="presParOf" srcId="{E78A7F20-04AE-4067-93A3-11A2F5194305}" destId="{FA873820-E335-48F4-BDC5-24B5F9167C48}" srcOrd="3" destOrd="0" presId="urn:microsoft.com/office/officeart/2005/8/layout/orgChart1"/>
    <dgm:cxn modelId="{08F3DEBE-B444-4987-AFFF-18DA630668D5}" type="presParOf" srcId="{FA873820-E335-48F4-BDC5-24B5F9167C48}" destId="{F305124B-E1C1-49F7-9631-80E00FB078CF}" srcOrd="0" destOrd="0" presId="urn:microsoft.com/office/officeart/2005/8/layout/orgChart1"/>
    <dgm:cxn modelId="{BA0E54E0-4CD6-4F7C-941A-C2BB73CC0C60}" type="presParOf" srcId="{F305124B-E1C1-49F7-9631-80E00FB078CF}" destId="{BBAFE2DC-C274-477D-80D9-63F58F3337BA}" srcOrd="0" destOrd="0" presId="urn:microsoft.com/office/officeart/2005/8/layout/orgChart1"/>
    <dgm:cxn modelId="{10749EFC-9F6C-421E-8561-AF934AF81F70}" type="presParOf" srcId="{F305124B-E1C1-49F7-9631-80E00FB078CF}" destId="{C984B0D3-66A5-4288-B304-2C7B67C55177}" srcOrd="1" destOrd="0" presId="urn:microsoft.com/office/officeart/2005/8/layout/orgChart1"/>
    <dgm:cxn modelId="{91DD6CA2-7723-4503-987F-9D5B8DE4F87B}" type="presParOf" srcId="{FA873820-E335-48F4-BDC5-24B5F9167C48}" destId="{5396EC48-E91A-4C7E-A4A0-B4AA05F44803}" srcOrd="1" destOrd="0" presId="urn:microsoft.com/office/officeart/2005/8/layout/orgChart1"/>
    <dgm:cxn modelId="{D9E9CD5E-039F-4024-A5F4-44A2D0CD4391}" type="presParOf" srcId="{FA873820-E335-48F4-BDC5-24B5F9167C48}" destId="{9A46E492-B91D-405F-A29A-9161A7EC1C79}" srcOrd="2" destOrd="0" presId="urn:microsoft.com/office/officeart/2005/8/layout/orgChart1"/>
    <dgm:cxn modelId="{D0AA31B4-BCF6-46BA-AFB5-D4AF90370DEE}" type="presParOf" srcId="{E78A7F20-04AE-4067-93A3-11A2F5194305}" destId="{F108FC8F-5DEA-4CE5-AE37-F8F4AFC1B005}" srcOrd="4" destOrd="0" presId="urn:microsoft.com/office/officeart/2005/8/layout/orgChart1"/>
    <dgm:cxn modelId="{AA037D68-1E71-4891-8500-8B263BBA3544}" type="presParOf" srcId="{E78A7F20-04AE-4067-93A3-11A2F5194305}" destId="{C54AC828-8584-4247-AD24-46D0CD45E57F}" srcOrd="5" destOrd="0" presId="urn:microsoft.com/office/officeart/2005/8/layout/orgChart1"/>
    <dgm:cxn modelId="{E314AFBB-4C95-43EC-8B21-CDA4C10E8AF9}" type="presParOf" srcId="{C54AC828-8584-4247-AD24-46D0CD45E57F}" destId="{F16BED28-149F-496B-BB69-8C8422AEB0C0}" srcOrd="0" destOrd="0" presId="urn:microsoft.com/office/officeart/2005/8/layout/orgChart1"/>
    <dgm:cxn modelId="{E022DAF6-1D69-4F3B-A622-C6D4F75F2C42}" type="presParOf" srcId="{F16BED28-149F-496B-BB69-8C8422AEB0C0}" destId="{FB5231C0-5AE6-45B6-A00E-84607C2C1BAD}" srcOrd="0" destOrd="0" presId="urn:microsoft.com/office/officeart/2005/8/layout/orgChart1"/>
    <dgm:cxn modelId="{F632F1F4-2B1B-43F6-905A-D15FD21E4B74}" type="presParOf" srcId="{F16BED28-149F-496B-BB69-8C8422AEB0C0}" destId="{3A6270FF-4F46-4673-BBA1-0CE51C878CE8}" srcOrd="1" destOrd="0" presId="urn:microsoft.com/office/officeart/2005/8/layout/orgChart1"/>
    <dgm:cxn modelId="{A58AE96A-5B90-4FAF-AEE3-D4A261651D83}" type="presParOf" srcId="{C54AC828-8584-4247-AD24-46D0CD45E57F}" destId="{2B9F2AFE-D228-46B5-9840-0FFC23877870}" srcOrd="1" destOrd="0" presId="urn:microsoft.com/office/officeart/2005/8/layout/orgChart1"/>
    <dgm:cxn modelId="{0CB997F2-39C8-4907-A1D5-F385B2E26806}" type="presParOf" srcId="{C54AC828-8584-4247-AD24-46D0CD45E57F}" destId="{4A634879-7C84-4F91-A168-A195D476A5C0}" srcOrd="2" destOrd="0" presId="urn:microsoft.com/office/officeart/2005/8/layout/orgChart1"/>
    <dgm:cxn modelId="{968D26F9-86E9-4368-9511-FF700262D0DF}" type="presParOf" srcId="{0C2A280E-1372-4016-BCBF-31DE2E2FD215}" destId="{8EAA0167-308B-4FC3-ADB7-6B0AA70987AF}" srcOrd="2" destOrd="0" presId="urn:microsoft.com/office/officeart/2005/8/layout/orgChart1"/>
    <dgm:cxn modelId="{273B3637-5DEF-433C-92DE-B9AA69451E4C}" type="presParOf" srcId="{51ACB370-6956-4133-9168-0F584CADED72}" destId="{F9DF75C9-B94D-4A34-99E1-22E9839EA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B3A10-8DF3-4A42-9745-8C98A2DAC89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488D3C7-192A-41CA-AC61-F0A487CD5A26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學生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5B52E78-CCEB-4A87-BAD5-00C631E878CE}" type="par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FDB85577-18C7-439C-B252-FA9F15FD0D4B}" type="sib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76451C02-0949-4179-BA31-6B73396A5217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0052BDB-C39F-46E4-80EB-0C6679F1A673}" type="parTrans" cxnId="{3F01C6E0-2ACD-420B-A460-FF88703BBC0A}">
      <dgm:prSet/>
      <dgm:spPr/>
      <dgm:t>
        <a:bodyPr/>
        <a:lstStyle/>
        <a:p>
          <a:endParaRPr lang="zh-TW" altLang="en-US" sz="1050"/>
        </a:p>
      </dgm:t>
    </dgm:pt>
    <dgm:pt modelId="{E56D5F2D-E78A-428B-AC15-A9B1F89F7A94}" type="sibTrans" cxnId="{3F01C6E0-2ACD-420B-A460-FF88703BBC0A}">
      <dgm:prSet/>
      <dgm:spPr/>
      <dgm:t>
        <a:bodyPr/>
        <a:lstStyle/>
        <a:p>
          <a:endParaRPr lang="zh-TW" altLang="en-US"/>
        </a:p>
      </dgm:t>
    </dgm:pt>
    <dgm:pt modelId="{D3F3A4BE-8AC4-46D2-960D-BD8B40030204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413A35-1C8B-4D61-ABC5-A4F4BA9FC3BA}" type="parTrans" cxnId="{F47F3277-32A8-43BE-957F-AF807C385B96}">
      <dgm:prSet/>
      <dgm:spPr/>
      <dgm:t>
        <a:bodyPr/>
        <a:lstStyle/>
        <a:p>
          <a:endParaRPr lang="zh-TW" altLang="en-US" sz="1050"/>
        </a:p>
      </dgm:t>
    </dgm:pt>
    <dgm:pt modelId="{43579E74-B5C7-4E4A-A1D2-61BB43118C3C}" type="sibTrans" cxnId="{F47F3277-32A8-43BE-957F-AF807C385B96}">
      <dgm:prSet/>
      <dgm:spPr/>
      <dgm:t>
        <a:bodyPr/>
        <a:lstStyle/>
        <a:p>
          <a:endParaRPr lang="zh-TW" altLang="en-US"/>
        </a:p>
      </dgm:t>
    </dgm:pt>
    <dgm:pt modelId="{93F49338-81AB-4C29-A3F6-B60BCCC1908E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D103BBC-5E56-4C41-BE4B-F8332B065432}" type="parTrans" cxnId="{E41E3A9A-2727-4D91-A385-1606D73A33FD}">
      <dgm:prSet/>
      <dgm:spPr/>
      <dgm:t>
        <a:bodyPr/>
        <a:lstStyle/>
        <a:p>
          <a:endParaRPr lang="zh-TW" altLang="en-US" sz="1050"/>
        </a:p>
      </dgm:t>
    </dgm:pt>
    <dgm:pt modelId="{D4D9488E-E9F7-4B6E-BEEC-828D79AD41ED}" type="sibTrans" cxnId="{E41E3A9A-2727-4D91-A385-1606D73A33FD}">
      <dgm:prSet/>
      <dgm:spPr/>
      <dgm:t>
        <a:bodyPr/>
        <a:lstStyle/>
        <a:p>
          <a:endParaRPr lang="zh-TW" altLang="en-US"/>
        </a:p>
      </dgm:t>
    </dgm:pt>
    <dgm:pt modelId="{D22A7DED-B4C9-411A-9FA2-D8CF9148702F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提交紀錄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D672657-1370-4C02-851C-8E949E5D167C}" type="parTrans" cxnId="{AFA10615-612A-423E-B214-0182BDE0DA22}">
      <dgm:prSet/>
      <dgm:spPr/>
      <dgm:t>
        <a:bodyPr/>
        <a:lstStyle/>
        <a:p>
          <a:endParaRPr lang="zh-TW" altLang="en-US" sz="1050"/>
        </a:p>
      </dgm:t>
    </dgm:pt>
    <dgm:pt modelId="{AC51F940-006E-46CA-965E-9D172DB601FF}" type="sibTrans" cxnId="{AFA10615-612A-423E-B214-0182BDE0DA22}">
      <dgm:prSet/>
      <dgm:spPr/>
      <dgm:t>
        <a:bodyPr/>
        <a:lstStyle/>
        <a:p>
          <a:endParaRPr lang="zh-TW" altLang="en-US"/>
        </a:p>
      </dgm:t>
    </dgm:pt>
    <dgm:pt modelId="{4510A24D-D8AB-4932-8845-92C2867A6AF7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EF5216E-BA30-4511-98DA-D3098FD8465E}" type="parTrans" cxnId="{2AD3BF56-24E1-49A4-9A94-3139D572028A}">
      <dgm:prSet/>
      <dgm:spPr/>
      <dgm:t>
        <a:bodyPr/>
        <a:lstStyle/>
        <a:p>
          <a:endParaRPr lang="zh-TW" altLang="en-US" sz="1050"/>
        </a:p>
      </dgm:t>
    </dgm:pt>
    <dgm:pt modelId="{C603F8AB-1171-4B45-95C5-B89A5414B143}" type="sibTrans" cxnId="{2AD3BF56-24E1-49A4-9A94-3139D572028A}">
      <dgm:prSet/>
      <dgm:spPr/>
      <dgm:t>
        <a:bodyPr/>
        <a:lstStyle/>
        <a:p>
          <a:endParaRPr lang="zh-TW" altLang="en-US"/>
        </a:p>
      </dgm:t>
    </dgm:pt>
    <dgm:pt modelId="{096D6FEC-E3A0-4427-89C2-BDCFA76E7A99}">
      <dgm:prSet phldrT="[文字]" custT="1"/>
      <dgm:spPr>
        <a:solidFill>
          <a:schemeClr val="tx1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DEBAF9-82F6-45EA-BEBD-89A9841D11C2}" type="parTrans" cxnId="{62751767-49B1-4FBD-A303-818C776E1DF9}">
      <dgm:prSet/>
      <dgm:spPr/>
      <dgm:t>
        <a:bodyPr/>
        <a:lstStyle/>
        <a:p>
          <a:endParaRPr lang="zh-TW" altLang="en-US" sz="1050"/>
        </a:p>
      </dgm:t>
    </dgm:pt>
    <dgm:pt modelId="{9E723CCE-E0E7-4910-843B-3708199553DE}" type="sibTrans" cxnId="{62751767-49B1-4FBD-A303-818C776E1DF9}">
      <dgm:prSet/>
      <dgm:spPr/>
      <dgm:t>
        <a:bodyPr/>
        <a:lstStyle/>
        <a:p>
          <a:endParaRPr lang="zh-TW" altLang="en-US"/>
        </a:p>
      </dgm:t>
    </dgm:pt>
    <dgm:pt modelId="{65E86006-CF74-408B-9863-BBC605857CA5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E31A5A-C727-471E-ACD8-521BD96AF1F2}" type="parTrans" cxnId="{AE8065AC-53C3-4654-86A8-17868D14B5C1}">
      <dgm:prSet/>
      <dgm:spPr/>
      <dgm:t>
        <a:bodyPr/>
        <a:lstStyle/>
        <a:p>
          <a:endParaRPr lang="zh-TW" altLang="en-US" sz="1050"/>
        </a:p>
      </dgm:t>
    </dgm:pt>
    <dgm:pt modelId="{738FACE8-35F5-4BE2-9FAB-A65BCDBED01B}" type="sibTrans" cxnId="{AE8065AC-53C3-4654-86A8-17868D14B5C1}">
      <dgm:prSet/>
      <dgm:spPr/>
      <dgm:t>
        <a:bodyPr/>
        <a:lstStyle/>
        <a:p>
          <a:endParaRPr lang="zh-TW" altLang="en-US"/>
        </a:p>
      </dgm:t>
    </dgm:pt>
    <dgm:pt modelId="{F6B5A5A2-4116-482E-B23B-EB7D02F06E1A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52646E-9D36-42AF-9156-7F70C68F5E30}" type="parTrans" cxnId="{730D9E5C-9B7F-40ED-99BC-860B90523F2E}">
      <dgm:prSet/>
      <dgm:spPr/>
      <dgm:t>
        <a:bodyPr/>
        <a:lstStyle/>
        <a:p>
          <a:endParaRPr lang="zh-TW" altLang="en-US" sz="1050"/>
        </a:p>
      </dgm:t>
    </dgm:pt>
    <dgm:pt modelId="{B1310309-EF9B-425B-98EF-89CFA1FBE7CB}" type="sibTrans" cxnId="{730D9E5C-9B7F-40ED-99BC-860B90523F2E}">
      <dgm:prSet/>
      <dgm:spPr/>
      <dgm:t>
        <a:bodyPr/>
        <a:lstStyle/>
        <a:p>
          <a:endParaRPr lang="zh-TW" altLang="en-US"/>
        </a:p>
      </dgm:t>
    </dgm:pt>
    <dgm:pt modelId="{B0F3943F-CE24-48E8-962F-3594BE4307A2}">
      <dgm:prSet phldrT="[文字]" custT="1"/>
      <dgm:spPr>
        <a:solidFill>
          <a:schemeClr val="tx1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文件管理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C808367-7B6A-4402-B6A3-C70FCE18ABB2}" type="parTrans" cxnId="{4652F64A-43AC-4520-8560-49F7C0F78572}">
      <dgm:prSet/>
      <dgm:spPr/>
      <dgm:t>
        <a:bodyPr/>
        <a:lstStyle/>
        <a:p>
          <a:endParaRPr lang="zh-TW" altLang="en-US" sz="1050"/>
        </a:p>
      </dgm:t>
    </dgm:pt>
    <dgm:pt modelId="{CF56F26B-10CA-45F6-975A-4A896147EC39}" type="sibTrans" cxnId="{4652F64A-43AC-4520-8560-49F7C0F78572}">
      <dgm:prSet/>
      <dgm:spPr/>
      <dgm:t>
        <a:bodyPr/>
        <a:lstStyle/>
        <a:p>
          <a:endParaRPr lang="zh-TW" altLang="en-US"/>
        </a:p>
      </dgm:t>
    </dgm:pt>
    <dgm:pt modelId="{FA971EE1-A9E4-4CF7-86F7-055AC92CA0B3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D48D812-39F6-4DE0-A0A3-4E9539C56EE1}" type="parTrans" cxnId="{0087A3E0-6BB3-4E67-8B3D-3C11FEF747E1}">
      <dgm:prSet/>
      <dgm:spPr/>
      <dgm:t>
        <a:bodyPr/>
        <a:lstStyle/>
        <a:p>
          <a:endParaRPr lang="zh-TW" altLang="en-US"/>
        </a:p>
      </dgm:t>
    </dgm:pt>
    <dgm:pt modelId="{7E946C6F-037A-4691-BC1C-F845FFF7C4ED}" type="sibTrans" cxnId="{0087A3E0-6BB3-4E67-8B3D-3C11FEF747E1}">
      <dgm:prSet/>
      <dgm:spPr/>
      <dgm:t>
        <a:bodyPr/>
        <a:lstStyle/>
        <a:p>
          <a:endParaRPr lang="zh-TW" altLang="en-US"/>
        </a:p>
      </dgm:t>
    </dgm:pt>
    <dgm:pt modelId="{77B01C14-2383-4EF0-8A45-C784FF0F7F8C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課程諮詢紀錄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06B89EC-78F8-40FB-A7DE-60DE6E83F606}" type="parTrans" cxnId="{D3FF3577-69E3-4EF6-8F16-D69CE0A2A0B7}">
      <dgm:prSet/>
      <dgm:spPr/>
      <dgm:t>
        <a:bodyPr/>
        <a:lstStyle/>
        <a:p>
          <a:endParaRPr lang="zh-TW" altLang="en-US"/>
        </a:p>
      </dgm:t>
    </dgm:pt>
    <dgm:pt modelId="{404A9F6C-DDA6-4964-8D2A-B5961EBFD7A6}" type="sibTrans" cxnId="{D3FF3577-69E3-4EF6-8F16-D69CE0A2A0B7}">
      <dgm:prSet/>
      <dgm:spPr/>
      <dgm:t>
        <a:bodyPr/>
        <a:lstStyle/>
        <a:p>
          <a:endParaRPr lang="zh-TW" altLang="en-US"/>
        </a:p>
      </dgm:t>
    </dgm:pt>
    <dgm:pt modelId="{3E50044E-6B87-46E9-B89A-A7362835AA1F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C01BE22-E0BB-4218-A708-94EC94576AFF}" type="parTrans" cxnId="{6085F64D-9A9D-40CD-8459-D7F61F75BB1A}">
      <dgm:prSet/>
      <dgm:spPr/>
      <dgm:t>
        <a:bodyPr/>
        <a:lstStyle/>
        <a:p>
          <a:endParaRPr lang="zh-TW" altLang="en-US"/>
        </a:p>
      </dgm:t>
    </dgm:pt>
    <dgm:pt modelId="{D5F12866-0970-4FFC-9304-3B5DF5360331}" type="sibTrans" cxnId="{6085F64D-9A9D-40CD-8459-D7F61F75BB1A}">
      <dgm:prSet/>
      <dgm:spPr/>
      <dgm:t>
        <a:bodyPr/>
        <a:lstStyle/>
        <a:p>
          <a:endParaRPr lang="zh-TW" altLang="en-US"/>
        </a:p>
      </dgm:t>
    </dgm:pt>
    <dgm:pt modelId="{E47ABEBD-29AE-4963-BFA5-30651E1BFF6C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上傳課程學習成果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8D617B3-8FEA-4BB7-A6CC-CA12DCED19C0}" type="parTrans" cxnId="{B47CF226-3F6A-4D7B-A63F-63CC6E6DEA83}">
      <dgm:prSet/>
      <dgm:spPr/>
      <dgm:t>
        <a:bodyPr/>
        <a:lstStyle/>
        <a:p>
          <a:endParaRPr lang="zh-TW" altLang="en-US"/>
        </a:p>
      </dgm:t>
    </dgm:pt>
    <dgm:pt modelId="{AE474831-CAAB-4C58-9012-6BE276625E09}" type="sibTrans" cxnId="{B47CF226-3F6A-4D7B-A63F-63CC6E6DEA83}">
      <dgm:prSet/>
      <dgm:spPr/>
      <dgm:t>
        <a:bodyPr/>
        <a:lstStyle/>
        <a:p>
          <a:endParaRPr lang="zh-TW" altLang="en-US"/>
        </a:p>
      </dgm:t>
    </dgm:pt>
    <dgm:pt modelId="{711A12EC-6314-4B6C-9836-8C8D8C4FABCF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6E785D-662D-4AEC-9E20-2B14660DABC8}" type="parTrans" cxnId="{41A66788-440D-4617-8F5D-C53B2F1C4FC3}">
      <dgm:prSet/>
      <dgm:spPr/>
      <dgm:t>
        <a:bodyPr/>
        <a:lstStyle/>
        <a:p>
          <a:endParaRPr lang="zh-TW" altLang="en-US"/>
        </a:p>
      </dgm:t>
    </dgm:pt>
    <dgm:pt modelId="{F3DE0A8B-5A78-41F9-AB74-B53270656827}" type="sibTrans" cxnId="{41A66788-440D-4617-8F5D-C53B2F1C4FC3}">
      <dgm:prSet/>
      <dgm:spPr/>
      <dgm:t>
        <a:bodyPr/>
        <a:lstStyle/>
        <a:p>
          <a:endParaRPr lang="zh-TW" altLang="en-US"/>
        </a:p>
      </dgm:t>
    </dgm:pt>
    <dgm:pt modelId="{9FEEFC8B-1F03-4E95-8084-6C757E2B4653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7DF1B8F-0122-489B-BC7D-9CF64A9CAE4C}" type="parTrans" cxnId="{82873FC1-E977-4260-AB15-20206E8D4634}">
      <dgm:prSet/>
      <dgm:spPr/>
      <dgm:t>
        <a:bodyPr/>
        <a:lstStyle/>
        <a:p>
          <a:endParaRPr lang="zh-TW" altLang="en-US"/>
        </a:p>
      </dgm:t>
    </dgm:pt>
    <dgm:pt modelId="{48E895B7-1366-4DD0-B6DB-528534F445FB}" type="sibTrans" cxnId="{82873FC1-E977-4260-AB15-20206E8D4634}">
      <dgm:prSet/>
      <dgm:spPr/>
      <dgm:t>
        <a:bodyPr/>
        <a:lstStyle/>
        <a:p>
          <a:endParaRPr lang="zh-TW" altLang="en-US"/>
        </a:p>
      </dgm:t>
    </dgm:pt>
    <dgm:pt modelId="{9208897E-31A3-4C9E-AA54-03FE6FA5FAB1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7A9DE1D-DADF-4C0B-97D0-B63FF410E95D}" type="parTrans" cxnId="{2412C021-93E5-4C72-B052-47B6245DB63D}">
      <dgm:prSet/>
      <dgm:spPr/>
      <dgm:t>
        <a:bodyPr/>
        <a:lstStyle/>
        <a:p>
          <a:endParaRPr lang="zh-TW" altLang="en-US"/>
        </a:p>
      </dgm:t>
    </dgm:pt>
    <dgm:pt modelId="{AA5BBF14-931B-4BE1-A4A4-76CFB7EC0108}" type="sibTrans" cxnId="{2412C021-93E5-4C72-B052-47B6245DB63D}">
      <dgm:prSet/>
      <dgm:spPr/>
      <dgm:t>
        <a:bodyPr/>
        <a:lstStyle/>
        <a:p>
          <a:endParaRPr lang="zh-TW" altLang="en-US"/>
        </a:p>
      </dgm:t>
    </dgm:pt>
    <dgm:pt modelId="{C0D31EC8-612C-4AB5-B793-0AB24CE76C30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C5BE928-61B0-4490-BC24-81A9E0BE4F3D}" type="parTrans" cxnId="{F65E5D6B-7262-4563-93E0-F1FDD514E946}">
      <dgm:prSet/>
      <dgm:spPr/>
      <dgm:t>
        <a:bodyPr/>
        <a:lstStyle/>
        <a:p>
          <a:endParaRPr lang="zh-TW" altLang="en-US"/>
        </a:p>
      </dgm:t>
    </dgm:pt>
    <dgm:pt modelId="{BF4F980A-F0B0-4E0A-B789-6601065DA1D3}" type="sibTrans" cxnId="{F65E5D6B-7262-4563-93E0-F1FDD514E946}">
      <dgm:prSet/>
      <dgm:spPr/>
      <dgm:t>
        <a:bodyPr/>
        <a:lstStyle/>
        <a:p>
          <a:endParaRPr lang="zh-TW" altLang="en-US"/>
        </a:p>
      </dgm:t>
    </dgm:pt>
    <dgm:pt modelId="{4248C347-DCFC-4237-941D-C1C5FC8C5BAD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CE8F1D2-4C64-4A8E-B5AA-158F0FDC6028}" type="parTrans" cxnId="{81EAD8F5-EA93-4EF4-A19B-9D9E3A2F5222}">
      <dgm:prSet/>
      <dgm:spPr/>
      <dgm:t>
        <a:bodyPr/>
        <a:lstStyle/>
        <a:p>
          <a:endParaRPr lang="zh-TW" altLang="en-US"/>
        </a:p>
      </dgm:t>
    </dgm:pt>
    <dgm:pt modelId="{9B4E86D6-ACDD-4DBC-BD11-36A472C66EDC}" type="sibTrans" cxnId="{81EAD8F5-EA93-4EF4-A19B-9D9E3A2F5222}">
      <dgm:prSet/>
      <dgm:spPr/>
      <dgm:t>
        <a:bodyPr/>
        <a:lstStyle/>
        <a:p>
          <a:endParaRPr lang="zh-TW" altLang="en-US"/>
        </a:p>
      </dgm:t>
    </dgm:pt>
    <dgm:pt modelId="{0457AD20-26E4-4BB4-A4B1-9C043442900D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10B5795-C969-4BCA-9B03-7E70CE0F5556}" type="parTrans" cxnId="{E136CC27-AFDF-49C2-B537-52ED9F397B17}">
      <dgm:prSet/>
      <dgm:spPr/>
      <dgm:t>
        <a:bodyPr/>
        <a:lstStyle/>
        <a:p>
          <a:endParaRPr lang="zh-TW" altLang="en-US"/>
        </a:p>
      </dgm:t>
    </dgm:pt>
    <dgm:pt modelId="{A7311196-990B-44CB-92B5-9240B3CCF0BF}" type="sibTrans" cxnId="{E136CC27-AFDF-49C2-B537-52ED9F397B17}">
      <dgm:prSet/>
      <dgm:spPr/>
      <dgm:t>
        <a:bodyPr/>
        <a:lstStyle/>
        <a:p>
          <a:endParaRPr lang="zh-TW" altLang="en-US"/>
        </a:p>
      </dgm:t>
    </dgm:pt>
    <dgm:pt modelId="{9C6DE79A-2C09-4AC0-93DE-1E2C2B7D60E3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AF670A8-549C-43EC-9B6D-3E0151D1AF15}" type="parTrans" cxnId="{23FFB2B8-7B84-46EA-9E18-47BD78C9CB04}">
      <dgm:prSet/>
      <dgm:spPr/>
      <dgm:t>
        <a:bodyPr/>
        <a:lstStyle/>
        <a:p>
          <a:endParaRPr lang="zh-TW" altLang="en-US"/>
        </a:p>
      </dgm:t>
    </dgm:pt>
    <dgm:pt modelId="{47BA3C37-361A-4D9E-8694-2345F4C370C4}" type="sibTrans" cxnId="{23FFB2B8-7B84-46EA-9E18-47BD78C9CB04}">
      <dgm:prSet/>
      <dgm:spPr/>
      <dgm:t>
        <a:bodyPr/>
        <a:lstStyle/>
        <a:p>
          <a:endParaRPr lang="zh-TW" altLang="en-US"/>
        </a:p>
      </dgm:t>
    </dgm:pt>
    <dgm:pt modelId="{99A8C38A-B875-4612-BB29-CEC21F79E38E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多元表現提交紀錄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E6FBAFA-4A54-4E3B-A3B7-B05E067E00FA}" type="parTrans" cxnId="{3E56EB49-816C-48FD-9426-52B6A453B481}">
      <dgm:prSet/>
      <dgm:spPr/>
      <dgm:t>
        <a:bodyPr/>
        <a:lstStyle/>
        <a:p>
          <a:endParaRPr lang="zh-TW" altLang="en-US"/>
        </a:p>
      </dgm:t>
    </dgm:pt>
    <dgm:pt modelId="{831656F0-C2BA-4412-96F1-D7EAA11BF8F2}" type="sibTrans" cxnId="{3E56EB49-816C-48FD-9426-52B6A453B481}">
      <dgm:prSet/>
      <dgm:spPr/>
      <dgm:t>
        <a:bodyPr/>
        <a:lstStyle/>
        <a:p>
          <a:endParaRPr lang="zh-TW" altLang="en-US"/>
        </a:p>
      </dgm:t>
    </dgm:pt>
    <dgm:pt modelId="{8EBD0858-2E15-4A9C-96AE-5C6A5C3258CD}">
      <dgm:prSet phldrT="[文字]" custT="1"/>
      <dgm:spPr/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資料匯出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EA5C565-A613-4D27-BFF0-D60525D764D5}" type="parTrans" cxnId="{C501A502-85FA-4F92-8326-C8EBFE030406}">
      <dgm:prSet/>
      <dgm:spPr/>
      <dgm:t>
        <a:bodyPr/>
        <a:lstStyle/>
        <a:p>
          <a:endParaRPr lang="zh-TW" altLang="en-US"/>
        </a:p>
      </dgm:t>
    </dgm:pt>
    <dgm:pt modelId="{56C2CDF0-DEEA-4517-869E-17D36DA53DBD}" type="sibTrans" cxnId="{C501A502-85FA-4F92-8326-C8EBFE030406}">
      <dgm:prSet/>
      <dgm:spPr/>
      <dgm:t>
        <a:bodyPr/>
        <a:lstStyle/>
        <a:p>
          <a:endParaRPr lang="zh-TW" altLang="en-US"/>
        </a:p>
      </dgm:t>
    </dgm:pt>
    <dgm:pt modelId="{A2D81C7B-2EF4-4F84-B6B1-2FF1562B4E24}">
      <dgm:prSet phldrT="[文字]" custT="1"/>
      <dgm:spPr>
        <a:solidFill>
          <a:schemeClr val="tx1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履歷表管理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7A58BDD-8504-427B-86C9-1EA7A6AACC43}" type="parTrans" cxnId="{9E81389A-3002-4543-9CE7-512975A6C751}">
      <dgm:prSet/>
      <dgm:spPr/>
      <dgm:t>
        <a:bodyPr/>
        <a:lstStyle/>
        <a:p>
          <a:endParaRPr lang="zh-TW" altLang="en-US"/>
        </a:p>
      </dgm:t>
    </dgm:pt>
    <dgm:pt modelId="{C7BD8548-145D-47C7-9559-9CAE6D1563F7}" type="sibTrans" cxnId="{9E81389A-3002-4543-9CE7-512975A6C751}">
      <dgm:prSet/>
      <dgm:spPr/>
      <dgm:t>
        <a:bodyPr/>
        <a:lstStyle/>
        <a:p>
          <a:endParaRPr lang="zh-TW" altLang="en-US"/>
        </a:p>
      </dgm:t>
    </dgm:pt>
    <dgm:pt modelId="{C260FC26-E095-49E9-803E-5C775C2B8C92}">
      <dgm:prSet phldrT="[文字]" custT="1"/>
      <dgm:spPr>
        <a:solidFill>
          <a:schemeClr val="tx1"/>
        </a:solidFill>
      </dgm:spPr>
      <dgm:t>
        <a:bodyPr/>
        <a:lstStyle/>
        <a:p>
          <a:r>
            <a:rPr lang="zh-TW" altLang="en-US" sz="1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生涯規劃管理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336EF28-B028-4135-AFF4-EECED210D65A}" type="parTrans" cxnId="{7F122238-65DA-4135-9BFD-D008CB6A0983}">
      <dgm:prSet/>
      <dgm:spPr/>
      <dgm:t>
        <a:bodyPr/>
        <a:lstStyle/>
        <a:p>
          <a:endParaRPr lang="zh-TW" altLang="en-US"/>
        </a:p>
      </dgm:t>
    </dgm:pt>
    <dgm:pt modelId="{AE4328C1-E2C3-4815-8B31-7D7CD05652BA}" type="sibTrans" cxnId="{7F122238-65DA-4135-9BFD-D008CB6A0983}">
      <dgm:prSet/>
      <dgm:spPr/>
      <dgm:t>
        <a:bodyPr/>
        <a:lstStyle/>
        <a:p>
          <a:endParaRPr lang="zh-TW" altLang="en-US"/>
        </a:p>
      </dgm:t>
    </dgm:pt>
    <dgm:pt modelId="{68D59D41-F7EB-4E11-BD43-F3B2FE02C791}" type="pres">
      <dgm:prSet presAssocID="{1E7B3A10-8DF3-4A42-9745-8C98A2DAC8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AC314CC-34C5-4AF6-A4CA-D68D6D1DAECB}" type="pres">
      <dgm:prSet presAssocID="{1488D3C7-192A-41CA-AC61-F0A487CD5A26}" presName="hierRoot1" presStyleCnt="0">
        <dgm:presLayoutVars>
          <dgm:hierBranch val="init"/>
        </dgm:presLayoutVars>
      </dgm:prSet>
      <dgm:spPr/>
    </dgm:pt>
    <dgm:pt modelId="{7652C81D-2613-48B5-8FC4-F326522D7BE6}" type="pres">
      <dgm:prSet presAssocID="{1488D3C7-192A-41CA-AC61-F0A487CD5A26}" presName="rootComposite1" presStyleCnt="0"/>
      <dgm:spPr/>
    </dgm:pt>
    <dgm:pt modelId="{AEE2C1E3-07E2-435B-BBC1-8D6CAFB33D4D}" type="pres">
      <dgm:prSet presAssocID="{1488D3C7-192A-41CA-AC61-F0A487CD5A26}" presName="rootText1" presStyleLbl="node0" presStyleIdx="0" presStyleCnt="1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99E97-93AD-4115-AA32-D3DEFF33B342}" type="pres">
      <dgm:prSet presAssocID="{1488D3C7-192A-41CA-AC61-F0A487CD5A2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ECD2A09-9515-4784-A113-7E325B449EC7}" type="pres">
      <dgm:prSet presAssocID="{1488D3C7-192A-41CA-AC61-F0A487CD5A26}" presName="hierChild2" presStyleCnt="0"/>
      <dgm:spPr/>
    </dgm:pt>
    <dgm:pt modelId="{468EA233-69D9-4614-8139-A4D1DCD12B76}" type="pres">
      <dgm:prSet presAssocID="{80052BDB-C39F-46E4-80EB-0C6679F1A673}" presName="Name37" presStyleLbl="parChTrans1D2" presStyleIdx="0" presStyleCnt="5" custSzX="2811208"/>
      <dgm:spPr/>
      <dgm:t>
        <a:bodyPr/>
        <a:lstStyle/>
        <a:p>
          <a:endParaRPr lang="zh-TW" altLang="en-US"/>
        </a:p>
      </dgm:t>
    </dgm:pt>
    <dgm:pt modelId="{45CA8AD5-650C-420D-BBFC-B42462C7EE76}" type="pres">
      <dgm:prSet presAssocID="{76451C02-0949-4179-BA31-6B73396A5217}" presName="hierRoot2" presStyleCnt="0">
        <dgm:presLayoutVars>
          <dgm:hierBranch val="init"/>
        </dgm:presLayoutVars>
      </dgm:prSet>
      <dgm:spPr/>
    </dgm:pt>
    <dgm:pt modelId="{C49ACE09-5B4B-4C96-AB3A-ED0330F275E8}" type="pres">
      <dgm:prSet presAssocID="{76451C02-0949-4179-BA31-6B73396A5217}" presName="rootComposite" presStyleCnt="0"/>
      <dgm:spPr/>
    </dgm:pt>
    <dgm:pt modelId="{930D2C4E-E530-474A-A682-1B9C28DC794C}" type="pres">
      <dgm:prSet presAssocID="{76451C02-0949-4179-BA31-6B73396A5217}" presName="rootText" presStyleLbl="node2" presStyleIdx="0" presStyleCnt="5" custScaleX="169725" custLinFactNeighborX="-81909" custLinFactNeighborY="-49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7D69A-3B54-423F-B64F-14E346ACA677}" type="pres">
      <dgm:prSet presAssocID="{76451C02-0949-4179-BA31-6B73396A521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90D8B3F3-E672-4369-9379-C468D458ADCB}" type="pres">
      <dgm:prSet presAssocID="{76451C02-0949-4179-BA31-6B73396A5217}" presName="hierChild4" presStyleCnt="0"/>
      <dgm:spPr/>
    </dgm:pt>
    <dgm:pt modelId="{2027FC06-C281-4022-A0FC-9078B3265A10}" type="pres">
      <dgm:prSet presAssocID="{2EF5216E-BA30-4511-98DA-D3098FD8465E}" presName="Name37" presStyleLbl="parChTrans1D3" presStyleIdx="0" presStyleCnt="19" custSzX="260492"/>
      <dgm:spPr/>
      <dgm:t>
        <a:bodyPr/>
        <a:lstStyle/>
        <a:p>
          <a:endParaRPr lang="zh-TW" altLang="en-US"/>
        </a:p>
      </dgm:t>
    </dgm:pt>
    <dgm:pt modelId="{5BF9DB1C-B890-4EC5-B73C-85D34BF821C7}" type="pres">
      <dgm:prSet presAssocID="{4510A24D-D8AB-4932-8845-92C2867A6AF7}" presName="hierRoot2" presStyleCnt="0">
        <dgm:presLayoutVars>
          <dgm:hierBranch val="init"/>
        </dgm:presLayoutVars>
      </dgm:prSet>
      <dgm:spPr/>
    </dgm:pt>
    <dgm:pt modelId="{00DFCBD0-4572-400E-BF6F-7F435419B14C}" type="pres">
      <dgm:prSet presAssocID="{4510A24D-D8AB-4932-8845-92C2867A6AF7}" presName="rootComposite" presStyleCnt="0"/>
      <dgm:spPr/>
    </dgm:pt>
    <dgm:pt modelId="{ADED14D0-1D39-4106-B00B-2DCDB5649116}" type="pres">
      <dgm:prSet presAssocID="{4510A24D-D8AB-4932-8845-92C2867A6AF7}" presName="rootText" presStyleLbl="node3" presStyleIdx="0" presStyleCnt="19" custScaleX="169725" custLinFactNeighborX="-87643" custLinFactNeighborY="1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67EEEF-8F67-4693-9D0D-16A9F5A93637}" type="pres">
      <dgm:prSet presAssocID="{4510A24D-D8AB-4932-8845-92C2867A6AF7}" presName="rootConnector" presStyleLbl="node3" presStyleIdx="0" presStyleCnt="19"/>
      <dgm:spPr/>
      <dgm:t>
        <a:bodyPr/>
        <a:lstStyle/>
        <a:p>
          <a:endParaRPr lang="zh-TW" altLang="en-US"/>
        </a:p>
      </dgm:t>
    </dgm:pt>
    <dgm:pt modelId="{6EA5AA69-E8D2-437F-AE3A-395B17C097D0}" type="pres">
      <dgm:prSet presAssocID="{4510A24D-D8AB-4932-8845-92C2867A6AF7}" presName="hierChild4" presStyleCnt="0"/>
      <dgm:spPr/>
    </dgm:pt>
    <dgm:pt modelId="{9994603B-776D-4433-A853-240287EA303C}" type="pres">
      <dgm:prSet presAssocID="{4510A24D-D8AB-4932-8845-92C2867A6AF7}" presName="hierChild5" presStyleCnt="0"/>
      <dgm:spPr/>
    </dgm:pt>
    <dgm:pt modelId="{9403A66C-B664-4A7D-A8BD-7330E0643C53}" type="pres">
      <dgm:prSet presAssocID="{FADEBAF9-82F6-45EA-BEBD-89A9841D11C2}" presName="Name37" presStyleLbl="parChTrans1D3" presStyleIdx="1" presStyleCnt="19" custSzX="260492"/>
      <dgm:spPr/>
      <dgm:t>
        <a:bodyPr/>
        <a:lstStyle/>
        <a:p>
          <a:endParaRPr lang="zh-TW" altLang="en-US"/>
        </a:p>
      </dgm:t>
    </dgm:pt>
    <dgm:pt modelId="{94000914-62C8-4172-A1EA-F9A7BB2B6016}" type="pres">
      <dgm:prSet presAssocID="{096D6FEC-E3A0-4427-89C2-BDCFA76E7A99}" presName="hierRoot2" presStyleCnt="0">
        <dgm:presLayoutVars>
          <dgm:hierBranch val="init"/>
        </dgm:presLayoutVars>
      </dgm:prSet>
      <dgm:spPr/>
    </dgm:pt>
    <dgm:pt modelId="{DDD3BDA1-F8AD-4699-B519-E09326BA6230}" type="pres">
      <dgm:prSet presAssocID="{096D6FEC-E3A0-4427-89C2-BDCFA76E7A99}" presName="rootComposite" presStyleCnt="0"/>
      <dgm:spPr/>
    </dgm:pt>
    <dgm:pt modelId="{9B075082-5F37-4480-B60C-AA86884B89AD}" type="pres">
      <dgm:prSet presAssocID="{096D6FEC-E3A0-4427-89C2-BDCFA76E7A99}" presName="rootText" presStyleLbl="node3" presStyleIdx="1" presStyleCnt="19" custScaleX="169725" custLinFactNeighborX="-87643" custLinFactNeighborY="1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43B31F-93CC-4DB6-9298-E35802C94D23}" type="pres">
      <dgm:prSet presAssocID="{096D6FEC-E3A0-4427-89C2-BDCFA76E7A99}" presName="rootConnector" presStyleLbl="node3" presStyleIdx="1" presStyleCnt="19"/>
      <dgm:spPr/>
      <dgm:t>
        <a:bodyPr/>
        <a:lstStyle/>
        <a:p>
          <a:endParaRPr lang="zh-TW" altLang="en-US"/>
        </a:p>
      </dgm:t>
    </dgm:pt>
    <dgm:pt modelId="{1BF8B1E2-C409-4562-87BF-B2F64E377ED4}" type="pres">
      <dgm:prSet presAssocID="{096D6FEC-E3A0-4427-89C2-BDCFA76E7A99}" presName="hierChild4" presStyleCnt="0"/>
      <dgm:spPr/>
    </dgm:pt>
    <dgm:pt modelId="{AD31239A-52EE-4AC4-B140-8EBE78440FCE}" type="pres">
      <dgm:prSet presAssocID="{096D6FEC-E3A0-4427-89C2-BDCFA76E7A99}" presName="hierChild5" presStyleCnt="0"/>
      <dgm:spPr/>
    </dgm:pt>
    <dgm:pt modelId="{4A4782B4-9185-4F6B-B0DD-BE7906FA446E}" type="pres">
      <dgm:prSet presAssocID="{9EE31A5A-C727-471E-ACD8-521BD96AF1F2}" presName="Name37" presStyleLbl="parChTrans1D3" presStyleIdx="2" presStyleCnt="19" custSzX="260492"/>
      <dgm:spPr/>
      <dgm:t>
        <a:bodyPr/>
        <a:lstStyle/>
        <a:p>
          <a:endParaRPr lang="zh-TW" altLang="en-US"/>
        </a:p>
      </dgm:t>
    </dgm:pt>
    <dgm:pt modelId="{EFF3E3A8-82B8-4832-87B4-E2E2FA2448DA}" type="pres">
      <dgm:prSet presAssocID="{65E86006-CF74-408B-9863-BBC605857CA5}" presName="hierRoot2" presStyleCnt="0">
        <dgm:presLayoutVars>
          <dgm:hierBranch val="init"/>
        </dgm:presLayoutVars>
      </dgm:prSet>
      <dgm:spPr/>
    </dgm:pt>
    <dgm:pt modelId="{80B99F23-EDF1-4633-86CF-E27ECC09D65A}" type="pres">
      <dgm:prSet presAssocID="{65E86006-CF74-408B-9863-BBC605857CA5}" presName="rootComposite" presStyleCnt="0"/>
      <dgm:spPr/>
    </dgm:pt>
    <dgm:pt modelId="{93538D2F-1170-4908-B468-EF612E3E5630}" type="pres">
      <dgm:prSet presAssocID="{65E86006-CF74-408B-9863-BBC605857CA5}" presName="rootText" presStyleLbl="node3" presStyleIdx="2" presStyleCnt="19" custScaleX="169725" custLinFactNeighborX="-87643" custLinFactNeighborY="1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EA473-2BDA-46AE-8CB4-7128D190EB31}" type="pres">
      <dgm:prSet presAssocID="{65E86006-CF74-408B-9863-BBC605857CA5}" presName="rootConnector" presStyleLbl="node3" presStyleIdx="2" presStyleCnt="19"/>
      <dgm:spPr/>
      <dgm:t>
        <a:bodyPr/>
        <a:lstStyle/>
        <a:p>
          <a:endParaRPr lang="zh-TW" altLang="en-US"/>
        </a:p>
      </dgm:t>
    </dgm:pt>
    <dgm:pt modelId="{45A2B988-E2D3-4FCF-B23B-3CB9C6288625}" type="pres">
      <dgm:prSet presAssocID="{65E86006-CF74-408B-9863-BBC605857CA5}" presName="hierChild4" presStyleCnt="0"/>
      <dgm:spPr/>
    </dgm:pt>
    <dgm:pt modelId="{EFC3B146-1047-4B20-93E1-ACEFE4AE1C68}" type="pres">
      <dgm:prSet presAssocID="{65E86006-CF74-408B-9863-BBC605857CA5}" presName="hierChild5" presStyleCnt="0"/>
      <dgm:spPr/>
    </dgm:pt>
    <dgm:pt modelId="{DDC11D5F-A771-4F3B-8C07-579B783096D3}" type="pres">
      <dgm:prSet presAssocID="{2B52646E-9D36-42AF-9156-7F70C68F5E30}" presName="Name37" presStyleLbl="parChTrans1D3" presStyleIdx="3" presStyleCnt="19" custSzX="260492"/>
      <dgm:spPr/>
      <dgm:t>
        <a:bodyPr/>
        <a:lstStyle/>
        <a:p>
          <a:endParaRPr lang="zh-TW" altLang="en-US"/>
        </a:p>
      </dgm:t>
    </dgm:pt>
    <dgm:pt modelId="{BDF754B7-AD1F-45A4-B1F2-43357BA9CF95}" type="pres">
      <dgm:prSet presAssocID="{F6B5A5A2-4116-482E-B23B-EB7D02F06E1A}" presName="hierRoot2" presStyleCnt="0">
        <dgm:presLayoutVars>
          <dgm:hierBranch val="init"/>
        </dgm:presLayoutVars>
      </dgm:prSet>
      <dgm:spPr/>
    </dgm:pt>
    <dgm:pt modelId="{3648866E-CA9D-4B3B-AC86-95566FE972A0}" type="pres">
      <dgm:prSet presAssocID="{F6B5A5A2-4116-482E-B23B-EB7D02F06E1A}" presName="rootComposite" presStyleCnt="0"/>
      <dgm:spPr/>
    </dgm:pt>
    <dgm:pt modelId="{EF2D19D5-70FE-4BB9-A691-BE693C1CC2D2}" type="pres">
      <dgm:prSet presAssocID="{F6B5A5A2-4116-482E-B23B-EB7D02F06E1A}" presName="rootText" presStyleLbl="node3" presStyleIdx="3" presStyleCnt="19" custScaleX="169725" custLinFactNeighborX="-87643" custLinFactNeighborY="1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2EC34D-D547-4162-A669-F6C75F671B6F}" type="pres">
      <dgm:prSet presAssocID="{F6B5A5A2-4116-482E-B23B-EB7D02F06E1A}" presName="rootConnector" presStyleLbl="node3" presStyleIdx="3" presStyleCnt="19"/>
      <dgm:spPr/>
      <dgm:t>
        <a:bodyPr/>
        <a:lstStyle/>
        <a:p>
          <a:endParaRPr lang="zh-TW" altLang="en-US"/>
        </a:p>
      </dgm:t>
    </dgm:pt>
    <dgm:pt modelId="{EBD6B31A-4507-414D-BA95-A7BD0C40C4A0}" type="pres">
      <dgm:prSet presAssocID="{F6B5A5A2-4116-482E-B23B-EB7D02F06E1A}" presName="hierChild4" presStyleCnt="0"/>
      <dgm:spPr/>
    </dgm:pt>
    <dgm:pt modelId="{85294F4A-5CAD-43B2-B29B-340262732490}" type="pres">
      <dgm:prSet presAssocID="{F6B5A5A2-4116-482E-B23B-EB7D02F06E1A}" presName="hierChild5" presStyleCnt="0"/>
      <dgm:spPr/>
    </dgm:pt>
    <dgm:pt modelId="{D6B50526-33CC-4931-9F01-70A644852F60}" type="pres">
      <dgm:prSet presAssocID="{BC808367-7B6A-4402-B6A3-C70FCE18ABB2}" presName="Name37" presStyleLbl="parChTrans1D3" presStyleIdx="4" presStyleCnt="19" custSzX="260492"/>
      <dgm:spPr/>
      <dgm:t>
        <a:bodyPr/>
        <a:lstStyle/>
        <a:p>
          <a:endParaRPr lang="zh-TW" altLang="en-US"/>
        </a:p>
      </dgm:t>
    </dgm:pt>
    <dgm:pt modelId="{3B7C379E-3F87-4CB5-B30E-AA00DB8269C4}" type="pres">
      <dgm:prSet presAssocID="{B0F3943F-CE24-48E8-962F-3594BE4307A2}" presName="hierRoot2" presStyleCnt="0">
        <dgm:presLayoutVars>
          <dgm:hierBranch val="init"/>
        </dgm:presLayoutVars>
      </dgm:prSet>
      <dgm:spPr/>
    </dgm:pt>
    <dgm:pt modelId="{8E578561-757E-408A-9C21-D345CCFFB366}" type="pres">
      <dgm:prSet presAssocID="{B0F3943F-CE24-48E8-962F-3594BE4307A2}" presName="rootComposite" presStyleCnt="0"/>
      <dgm:spPr/>
    </dgm:pt>
    <dgm:pt modelId="{15586665-75DE-43B7-B81C-937452E4A4ED}" type="pres">
      <dgm:prSet presAssocID="{B0F3943F-CE24-48E8-962F-3594BE4307A2}" presName="rootText" presStyleLbl="node3" presStyleIdx="4" presStyleCnt="19" custScaleX="169725" custLinFactNeighborX="-87643" custLinFactNeighborY="1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84F6BA-2FC3-469E-AD59-9C48F141C09D}" type="pres">
      <dgm:prSet presAssocID="{B0F3943F-CE24-48E8-962F-3594BE4307A2}" presName="rootConnector" presStyleLbl="node3" presStyleIdx="4" presStyleCnt="19"/>
      <dgm:spPr/>
      <dgm:t>
        <a:bodyPr/>
        <a:lstStyle/>
        <a:p>
          <a:endParaRPr lang="zh-TW" altLang="en-US"/>
        </a:p>
      </dgm:t>
    </dgm:pt>
    <dgm:pt modelId="{8514B121-531B-4D08-BC6A-CFE8407902A9}" type="pres">
      <dgm:prSet presAssocID="{B0F3943F-CE24-48E8-962F-3594BE4307A2}" presName="hierChild4" presStyleCnt="0"/>
      <dgm:spPr/>
    </dgm:pt>
    <dgm:pt modelId="{1066AC76-1515-4A1F-86FD-D0C70607D647}" type="pres">
      <dgm:prSet presAssocID="{B0F3943F-CE24-48E8-962F-3594BE4307A2}" presName="hierChild5" presStyleCnt="0"/>
      <dgm:spPr/>
    </dgm:pt>
    <dgm:pt modelId="{1E554196-0FAE-4BB7-BFB2-E7FDF0340E27}" type="pres">
      <dgm:prSet presAssocID="{76451C02-0949-4179-BA31-6B73396A5217}" presName="hierChild5" presStyleCnt="0"/>
      <dgm:spPr/>
    </dgm:pt>
    <dgm:pt modelId="{FAEAF357-3750-4043-BEEB-81E5EC438863}" type="pres">
      <dgm:prSet presAssocID="{9E413A35-1C8B-4D61-ABC5-A4F4BA9FC3BA}" presName="Name37" presStyleLbl="parChTrans1D2" presStyleIdx="1" presStyleCnt="5" custSzX="937069"/>
      <dgm:spPr/>
      <dgm:t>
        <a:bodyPr/>
        <a:lstStyle/>
        <a:p>
          <a:endParaRPr lang="zh-TW" altLang="en-US"/>
        </a:p>
      </dgm:t>
    </dgm:pt>
    <dgm:pt modelId="{4B27BC21-5974-4B8E-9B41-784B79193C11}" type="pres">
      <dgm:prSet presAssocID="{D3F3A4BE-8AC4-46D2-960D-BD8B40030204}" presName="hierRoot2" presStyleCnt="0">
        <dgm:presLayoutVars>
          <dgm:hierBranch val="init"/>
        </dgm:presLayoutVars>
      </dgm:prSet>
      <dgm:spPr/>
    </dgm:pt>
    <dgm:pt modelId="{5C999793-114B-43C4-9A70-96FD6773CA4D}" type="pres">
      <dgm:prSet presAssocID="{D3F3A4BE-8AC4-46D2-960D-BD8B40030204}" presName="rootComposite" presStyleCnt="0"/>
      <dgm:spPr/>
    </dgm:pt>
    <dgm:pt modelId="{93BFAF5D-E8CD-4943-A4F6-26DD9866B7F1}" type="pres">
      <dgm:prSet presAssocID="{D3F3A4BE-8AC4-46D2-960D-BD8B40030204}" presName="rootText" presStyleLbl="node2" presStyleIdx="1" presStyleCnt="5" custScaleX="169725" custLinFactNeighborX="-53241" custLinFactNeighborY="-49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DD32D-3510-43B8-B784-9C6D6B6CBB14}" type="pres">
      <dgm:prSet presAssocID="{D3F3A4BE-8AC4-46D2-960D-BD8B40030204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FB14F51-5AA4-49D9-83E2-E4F87B184C06}" type="pres">
      <dgm:prSet presAssocID="{D3F3A4BE-8AC4-46D2-960D-BD8B40030204}" presName="hierChild4" presStyleCnt="0"/>
      <dgm:spPr/>
    </dgm:pt>
    <dgm:pt modelId="{AA02DB07-F965-41EF-8533-2594281FD3DA}" type="pres">
      <dgm:prSet presAssocID="{9D48D812-39F6-4DE0-A0A3-4E9539C56EE1}" presName="Name37" presStyleLbl="parChTrans1D3" presStyleIdx="5" presStyleCnt="19" custSzX="260492"/>
      <dgm:spPr/>
      <dgm:t>
        <a:bodyPr/>
        <a:lstStyle/>
        <a:p>
          <a:endParaRPr lang="zh-TW" altLang="en-US"/>
        </a:p>
      </dgm:t>
    </dgm:pt>
    <dgm:pt modelId="{E9671E32-0123-4587-9194-BB6BB4E12D01}" type="pres">
      <dgm:prSet presAssocID="{FA971EE1-A9E4-4CF7-86F7-055AC92CA0B3}" presName="hierRoot2" presStyleCnt="0">
        <dgm:presLayoutVars>
          <dgm:hierBranch val="init"/>
        </dgm:presLayoutVars>
      </dgm:prSet>
      <dgm:spPr/>
    </dgm:pt>
    <dgm:pt modelId="{063E54D7-E602-4A4E-BED7-145C41D058C0}" type="pres">
      <dgm:prSet presAssocID="{FA971EE1-A9E4-4CF7-86F7-055AC92CA0B3}" presName="rootComposite" presStyleCnt="0"/>
      <dgm:spPr/>
    </dgm:pt>
    <dgm:pt modelId="{3899CC5F-78F4-471E-BEAB-62C72D9FE4FE}" type="pres">
      <dgm:prSet presAssocID="{FA971EE1-A9E4-4CF7-86F7-055AC92CA0B3}" presName="rootText" presStyleLbl="node3" presStyleIdx="5" presStyleCnt="19" custScaleX="169725" custLinFactNeighborX="-46688" custLinFactNeighborY="49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39C4AE-F17B-4300-A851-86CEEC9D8693}" type="pres">
      <dgm:prSet presAssocID="{FA971EE1-A9E4-4CF7-86F7-055AC92CA0B3}" presName="rootConnector" presStyleLbl="node3" presStyleIdx="5" presStyleCnt="19"/>
      <dgm:spPr/>
      <dgm:t>
        <a:bodyPr/>
        <a:lstStyle/>
        <a:p>
          <a:endParaRPr lang="zh-TW" altLang="en-US"/>
        </a:p>
      </dgm:t>
    </dgm:pt>
    <dgm:pt modelId="{776CC1BF-CB9B-426E-87BB-115D01BC1F1A}" type="pres">
      <dgm:prSet presAssocID="{FA971EE1-A9E4-4CF7-86F7-055AC92CA0B3}" presName="hierChild4" presStyleCnt="0"/>
      <dgm:spPr/>
    </dgm:pt>
    <dgm:pt modelId="{9A2748EE-4CDB-41EE-8902-851A105DDDD3}" type="pres">
      <dgm:prSet presAssocID="{FA971EE1-A9E4-4CF7-86F7-055AC92CA0B3}" presName="hierChild5" presStyleCnt="0"/>
      <dgm:spPr/>
    </dgm:pt>
    <dgm:pt modelId="{34CFC290-F204-4723-8439-F6FF06AE0DE7}" type="pres">
      <dgm:prSet presAssocID="{306B89EC-78F8-40FB-A7DE-60DE6E83F606}" presName="Name37" presStyleLbl="parChTrans1D3" presStyleIdx="6" presStyleCnt="19" custSzX="260492"/>
      <dgm:spPr/>
      <dgm:t>
        <a:bodyPr/>
        <a:lstStyle/>
        <a:p>
          <a:endParaRPr lang="zh-TW" altLang="en-US"/>
        </a:p>
      </dgm:t>
    </dgm:pt>
    <dgm:pt modelId="{6907F61D-C8F3-4354-A9F7-DEC909153DBA}" type="pres">
      <dgm:prSet presAssocID="{77B01C14-2383-4EF0-8A45-C784FF0F7F8C}" presName="hierRoot2" presStyleCnt="0">
        <dgm:presLayoutVars>
          <dgm:hierBranch val="init"/>
        </dgm:presLayoutVars>
      </dgm:prSet>
      <dgm:spPr/>
    </dgm:pt>
    <dgm:pt modelId="{4BFED5BF-44C2-45F9-BF13-B49B7BEAB2CB}" type="pres">
      <dgm:prSet presAssocID="{77B01C14-2383-4EF0-8A45-C784FF0F7F8C}" presName="rootComposite" presStyleCnt="0"/>
      <dgm:spPr/>
    </dgm:pt>
    <dgm:pt modelId="{976CBA62-F14E-41F8-B34A-2748BCF767A9}" type="pres">
      <dgm:prSet presAssocID="{77B01C14-2383-4EF0-8A45-C784FF0F7F8C}" presName="rootText" presStyleLbl="node3" presStyleIdx="6" presStyleCnt="19" custScaleX="169725" custLinFactNeighborX="-46688" custLinFactNeighborY="49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3CF056-FC62-47C7-B718-321EAA47D9A0}" type="pres">
      <dgm:prSet presAssocID="{77B01C14-2383-4EF0-8A45-C784FF0F7F8C}" presName="rootConnector" presStyleLbl="node3" presStyleIdx="6" presStyleCnt="19"/>
      <dgm:spPr/>
      <dgm:t>
        <a:bodyPr/>
        <a:lstStyle/>
        <a:p>
          <a:endParaRPr lang="zh-TW" altLang="en-US"/>
        </a:p>
      </dgm:t>
    </dgm:pt>
    <dgm:pt modelId="{68BC7BCB-C860-4BD2-82C7-F853E2469845}" type="pres">
      <dgm:prSet presAssocID="{77B01C14-2383-4EF0-8A45-C784FF0F7F8C}" presName="hierChild4" presStyleCnt="0"/>
      <dgm:spPr/>
    </dgm:pt>
    <dgm:pt modelId="{98048D4D-6F63-4FC8-9F60-88C86AD1450C}" type="pres">
      <dgm:prSet presAssocID="{77B01C14-2383-4EF0-8A45-C784FF0F7F8C}" presName="hierChild5" presStyleCnt="0"/>
      <dgm:spPr/>
    </dgm:pt>
    <dgm:pt modelId="{04D4A0F4-6E23-43D6-A96C-B317A9123EB7}" type="pres">
      <dgm:prSet presAssocID="{9C01BE22-E0BB-4218-A708-94EC94576AFF}" presName="Name37" presStyleLbl="parChTrans1D3" presStyleIdx="7" presStyleCnt="19" custSzX="260492"/>
      <dgm:spPr/>
      <dgm:t>
        <a:bodyPr/>
        <a:lstStyle/>
        <a:p>
          <a:endParaRPr lang="zh-TW" altLang="en-US"/>
        </a:p>
      </dgm:t>
    </dgm:pt>
    <dgm:pt modelId="{F71708BF-3DB1-477F-90EE-DF497693C90A}" type="pres">
      <dgm:prSet presAssocID="{3E50044E-6B87-46E9-B89A-A7362835AA1F}" presName="hierRoot2" presStyleCnt="0">
        <dgm:presLayoutVars>
          <dgm:hierBranch val="init"/>
        </dgm:presLayoutVars>
      </dgm:prSet>
      <dgm:spPr/>
    </dgm:pt>
    <dgm:pt modelId="{83EB5D33-9C1F-4B43-AC97-3D22D1BF73BB}" type="pres">
      <dgm:prSet presAssocID="{3E50044E-6B87-46E9-B89A-A7362835AA1F}" presName="rootComposite" presStyleCnt="0"/>
      <dgm:spPr/>
    </dgm:pt>
    <dgm:pt modelId="{AD9577D5-0220-490E-A04A-5DF04A046BC9}" type="pres">
      <dgm:prSet presAssocID="{3E50044E-6B87-46E9-B89A-A7362835AA1F}" presName="rootText" presStyleLbl="node3" presStyleIdx="7" presStyleCnt="19" custScaleX="169725" custLinFactNeighborX="-46688" custLinFactNeighborY="49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FDF7EE-BD2B-4046-B683-8287DE0345B0}" type="pres">
      <dgm:prSet presAssocID="{3E50044E-6B87-46E9-B89A-A7362835AA1F}" presName="rootConnector" presStyleLbl="node3" presStyleIdx="7" presStyleCnt="19"/>
      <dgm:spPr/>
      <dgm:t>
        <a:bodyPr/>
        <a:lstStyle/>
        <a:p>
          <a:endParaRPr lang="zh-TW" altLang="en-US"/>
        </a:p>
      </dgm:t>
    </dgm:pt>
    <dgm:pt modelId="{036A1575-8F32-4660-819F-2142F56B4956}" type="pres">
      <dgm:prSet presAssocID="{3E50044E-6B87-46E9-B89A-A7362835AA1F}" presName="hierChild4" presStyleCnt="0"/>
      <dgm:spPr/>
    </dgm:pt>
    <dgm:pt modelId="{01EF1113-196D-4D25-A875-699480885C4E}" type="pres">
      <dgm:prSet presAssocID="{3E50044E-6B87-46E9-B89A-A7362835AA1F}" presName="hierChild5" presStyleCnt="0"/>
      <dgm:spPr/>
    </dgm:pt>
    <dgm:pt modelId="{508B3025-FA93-4A84-93F9-7E3FA450449B}" type="pres">
      <dgm:prSet presAssocID="{98D617B3-8FEA-4BB7-A6CC-CA12DCED19C0}" presName="Name37" presStyleLbl="parChTrans1D3" presStyleIdx="8" presStyleCnt="19" custSzX="260492"/>
      <dgm:spPr/>
      <dgm:t>
        <a:bodyPr/>
        <a:lstStyle/>
        <a:p>
          <a:endParaRPr lang="zh-TW" altLang="en-US"/>
        </a:p>
      </dgm:t>
    </dgm:pt>
    <dgm:pt modelId="{1E4DF027-2A0E-456A-8055-A4B1488B0AB8}" type="pres">
      <dgm:prSet presAssocID="{E47ABEBD-29AE-4963-BFA5-30651E1BFF6C}" presName="hierRoot2" presStyleCnt="0">
        <dgm:presLayoutVars>
          <dgm:hierBranch val="init"/>
        </dgm:presLayoutVars>
      </dgm:prSet>
      <dgm:spPr/>
    </dgm:pt>
    <dgm:pt modelId="{BE3960E1-FD74-406A-8EED-7648961CC83D}" type="pres">
      <dgm:prSet presAssocID="{E47ABEBD-29AE-4963-BFA5-30651E1BFF6C}" presName="rootComposite" presStyleCnt="0"/>
      <dgm:spPr/>
    </dgm:pt>
    <dgm:pt modelId="{7FB9A1D1-2FEA-45A2-A0F5-5B993E234B5C}" type="pres">
      <dgm:prSet presAssocID="{E47ABEBD-29AE-4963-BFA5-30651E1BFF6C}" presName="rootText" presStyleLbl="node3" presStyleIdx="8" presStyleCnt="19" custScaleX="169725" custLinFactNeighborX="-46688" custLinFactNeighborY="49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2D8479-104E-4972-9FFF-D6FB2D9B8A8C}" type="pres">
      <dgm:prSet presAssocID="{E47ABEBD-29AE-4963-BFA5-30651E1BFF6C}" presName="rootConnector" presStyleLbl="node3" presStyleIdx="8" presStyleCnt="19"/>
      <dgm:spPr/>
      <dgm:t>
        <a:bodyPr/>
        <a:lstStyle/>
        <a:p>
          <a:endParaRPr lang="zh-TW" altLang="en-US"/>
        </a:p>
      </dgm:t>
    </dgm:pt>
    <dgm:pt modelId="{2481A506-9F92-4A86-9083-4BA7FFA4A5D1}" type="pres">
      <dgm:prSet presAssocID="{E47ABEBD-29AE-4963-BFA5-30651E1BFF6C}" presName="hierChild4" presStyleCnt="0"/>
      <dgm:spPr/>
    </dgm:pt>
    <dgm:pt modelId="{05384FC9-DC5C-4BCC-9647-277356CCC272}" type="pres">
      <dgm:prSet presAssocID="{E47ABEBD-29AE-4963-BFA5-30651E1BFF6C}" presName="hierChild5" presStyleCnt="0"/>
      <dgm:spPr/>
    </dgm:pt>
    <dgm:pt modelId="{08A4FC29-B9AB-4693-ACB1-5FB67DBFB498}" type="pres">
      <dgm:prSet presAssocID="{D3F3A4BE-8AC4-46D2-960D-BD8B40030204}" presName="hierChild5" presStyleCnt="0"/>
      <dgm:spPr/>
    </dgm:pt>
    <dgm:pt modelId="{03129164-2C7A-4A65-AAAF-390896A9D163}" type="pres">
      <dgm:prSet presAssocID="{DD103BBC-5E56-4C41-BE4B-F8332B065432}" presName="Name37" presStyleLbl="parChTrans1D2" presStyleIdx="2" presStyleCnt="5" custSzX="937069"/>
      <dgm:spPr/>
      <dgm:t>
        <a:bodyPr/>
        <a:lstStyle/>
        <a:p>
          <a:endParaRPr lang="zh-TW" altLang="en-US"/>
        </a:p>
      </dgm:t>
    </dgm:pt>
    <dgm:pt modelId="{B4BCB7CB-9C65-4558-8B39-6639C1EEC288}" type="pres">
      <dgm:prSet presAssocID="{93F49338-81AB-4C29-A3F6-B60BCCC1908E}" presName="hierRoot2" presStyleCnt="0">
        <dgm:presLayoutVars>
          <dgm:hierBranch val="init"/>
        </dgm:presLayoutVars>
      </dgm:prSet>
      <dgm:spPr/>
    </dgm:pt>
    <dgm:pt modelId="{CD430C90-DE74-4C5D-8DA2-1FD0AFC4F9C0}" type="pres">
      <dgm:prSet presAssocID="{93F49338-81AB-4C29-A3F6-B60BCCC1908E}" presName="rootComposite" presStyleCnt="0"/>
      <dgm:spPr/>
    </dgm:pt>
    <dgm:pt modelId="{250703D4-E02D-4B49-86D0-152F630168D6}" type="pres">
      <dgm:prSet presAssocID="{93F49338-81AB-4C29-A3F6-B60BCCC1908E}" presName="rootText" presStyleLbl="node2" presStyleIdx="2" presStyleCnt="5" custScaleX="169725" custLinFactNeighborX="-3794" custLinFactNeighborY="-49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EDDDC8-7947-41D9-BE3D-30AC5AABE1B8}" type="pres">
      <dgm:prSet presAssocID="{93F49338-81AB-4C29-A3F6-B60BCCC1908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8C246EE1-3935-49A1-82AD-E4FDF77273E8}" type="pres">
      <dgm:prSet presAssocID="{93F49338-81AB-4C29-A3F6-B60BCCC1908E}" presName="hierChild4" presStyleCnt="0"/>
      <dgm:spPr/>
    </dgm:pt>
    <dgm:pt modelId="{A2E4B996-3629-41E3-A88E-35BAA3D88EF4}" type="pres">
      <dgm:prSet presAssocID="{2B6E785D-662D-4AEC-9E20-2B14660DABC8}" presName="Name37" presStyleLbl="parChTrans1D3" presStyleIdx="9" presStyleCnt="19" custSzX="260492"/>
      <dgm:spPr/>
      <dgm:t>
        <a:bodyPr/>
        <a:lstStyle/>
        <a:p>
          <a:endParaRPr lang="zh-TW" altLang="en-US"/>
        </a:p>
      </dgm:t>
    </dgm:pt>
    <dgm:pt modelId="{AC41B6FA-D1FB-4154-933C-0E8C71156C17}" type="pres">
      <dgm:prSet presAssocID="{711A12EC-6314-4B6C-9836-8C8D8C4FABCF}" presName="hierRoot2" presStyleCnt="0">
        <dgm:presLayoutVars>
          <dgm:hierBranch val="init"/>
        </dgm:presLayoutVars>
      </dgm:prSet>
      <dgm:spPr/>
    </dgm:pt>
    <dgm:pt modelId="{7C382B29-B50A-442D-AC46-F9722D971916}" type="pres">
      <dgm:prSet presAssocID="{711A12EC-6314-4B6C-9836-8C8D8C4FABCF}" presName="rootComposite" presStyleCnt="0"/>
      <dgm:spPr/>
    </dgm:pt>
    <dgm:pt modelId="{C41ACB1F-A901-4073-B980-75A6F51B8840}" type="pres">
      <dgm:prSet presAssocID="{711A12EC-6314-4B6C-9836-8C8D8C4FABCF}" presName="rootText" presStyleLbl="node3" presStyleIdx="9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746AFE-2DBC-4BAC-B28A-361F6DDBC5C3}" type="pres">
      <dgm:prSet presAssocID="{711A12EC-6314-4B6C-9836-8C8D8C4FABCF}" presName="rootConnector" presStyleLbl="node3" presStyleIdx="9" presStyleCnt="19"/>
      <dgm:spPr/>
      <dgm:t>
        <a:bodyPr/>
        <a:lstStyle/>
        <a:p>
          <a:endParaRPr lang="zh-TW" altLang="en-US"/>
        </a:p>
      </dgm:t>
    </dgm:pt>
    <dgm:pt modelId="{CA2415F2-A4FC-476C-8713-AF07E671F533}" type="pres">
      <dgm:prSet presAssocID="{711A12EC-6314-4B6C-9836-8C8D8C4FABCF}" presName="hierChild4" presStyleCnt="0"/>
      <dgm:spPr/>
    </dgm:pt>
    <dgm:pt modelId="{61C3E311-35D1-40DE-B641-0629F70AA044}" type="pres">
      <dgm:prSet presAssocID="{711A12EC-6314-4B6C-9836-8C8D8C4FABCF}" presName="hierChild5" presStyleCnt="0"/>
      <dgm:spPr/>
    </dgm:pt>
    <dgm:pt modelId="{2FEBFDE1-A8EC-4D4B-BEA1-7042FC9A5A8C}" type="pres">
      <dgm:prSet presAssocID="{E7DF1B8F-0122-489B-BC7D-9CF64A9CAE4C}" presName="Name37" presStyleLbl="parChTrans1D3" presStyleIdx="10" presStyleCnt="19" custSzX="260492"/>
      <dgm:spPr/>
      <dgm:t>
        <a:bodyPr/>
        <a:lstStyle/>
        <a:p>
          <a:endParaRPr lang="zh-TW" altLang="en-US"/>
        </a:p>
      </dgm:t>
    </dgm:pt>
    <dgm:pt modelId="{17331AFB-7852-4DD2-B7CB-2FC3BFE9D4FB}" type="pres">
      <dgm:prSet presAssocID="{9FEEFC8B-1F03-4E95-8084-6C757E2B4653}" presName="hierRoot2" presStyleCnt="0">
        <dgm:presLayoutVars>
          <dgm:hierBranch val="init"/>
        </dgm:presLayoutVars>
      </dgm:prSet>
      <dgm:spPr/>
    </dgm:pt>
    <dgm:pt modelId="{E9C811CC-DA01-4232-8F29-DE9DC13AC5EA}" type="pres">
      <dgm:prSet presAssocID="{9FEEFC8B-1F03-4E95-8084-6C757E2B4653}" presName="rootComposite" presStyleCnt="0"/>
      <dgm:spPr/>
    </dgm:pt>
    <dgm:pt modelId="{AE5D7E22-73FE-4BE1-9B41-B6DCACDEA44B}" type="pres">
      <dgm:prSet presAssocID="{9FEEFC8B-1F03-4E95-8084-6C757E2B4653}" presName="rootText" presStyleLbl="node3" presStyleIdx="10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66C5E6-8757-40E8-A1A5-A3EB3CD93480}" type="pres">
      <dgm:prSet presAssocID="{9FEEFC8B-1F03-4E95-8084-6C757E2B4653}" presName="rootConnector" presStyleLbl="node3" presStyleIdx="10" presStyleCnt="19"/>
      <dgm:spPr/>
      <dgm:t>
        <a:bodyPr/>
        <a:lstStyle/>
        <a:p>
          <a:endParaRPr lang="zh-TW" altLang="en-US"/>
        </a:p>
      </dgm:t>
    </dgm:pt>
    <dgm:pt modelId="{74AEA328-4D5F-4887-A962-8ADAFE1C2884}" type="pres">
      <dgm:prSet presAssocID="{9FEEFC8B-1F03-4E95-8084-6C757E2B4653}" presName="hierChild4" presStyleCnt="0"/>
      <dgm:spPr/>
    </dgm:pt>
    <dgm:pt modelId="{C56AF3EF-BCD9-4199-BE73-FED2D862902F}" type="pres">
      <dgm:prSet presAssocID="{9FEEFC8B-1F03-4E95-8084-6C757E2B4653}" presName="hierChild5" presStyleCnt="0"/>
      <dgm:spPr/>
    </dgm:pt>
    <dgm:pt modelId="{96DD68A1-9CCF-4777-84DD-C00FE7F85E60}" type="pres">
      <dgm:prSet presAssocID="{A7A9DE1D-DADF-4C0B-97D0-B63FF410E95D}" presName="Name37" presStyleLbl="parChTrans1D3" presStyleIdx="11" presStyleCnt="19" custSzX="260492"/>
      <dgm:spPr/>
      <dgm:t>
        <a:bodyPr/>
        <a:lstStyle/>
        <a:p>
          <a:endParaRPr lang="zh-TW" altLang="en-US"/>
        </a:p>
      </dgm:t>
    </dgm:pt>
    <dgm:pt modelId="{7F97AB46-1F91-4A52-9DE5-87F84BA0B206}" type="pres">
      <dgm:prSet presAssocID="{9208897E-31A3-4C9E-AA54-03FE6FA5FAB1}" presName="hierRoot2" presStyleCnt="0">
        <dgm:presLayoutVars>
          <dgm:hierBranch val="init"/>
        </dgm:presLayoutVars>
      </dgm:prSet>
      <dgm:spPr/>
    </dgm:pt>
    <dgm:pt modelId="{993E67C0-C02D-42E7-9C38-10159AA27AC2}" type="pres">
      <dgm:prSet presAssocID="{9208897E-31A3-4C9E-AA54-03FE6FA5FAB1}" presName="rootComposite" presStyleCnt="0"/>
      <dgm:spPr/>
    </dgm:pt>
    <dgm:pt modelId="{274F0E9C-52B2-4D68-ABC2-D1CF1428EA47}" type="pres">
      <dgm:prSet presAssocID="{9208897E-31A3-4C9E-AA54-03FE6FA5FAB1}" presName="rootText" presStyleLbl="node3" presStyleIdx="11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6BC165-BE12-4244-A477-6860A1CE978E}" type="pres">
      <dgm:prSet presAssocID="{9208897E-31A3-4C9E-AA54-03FE6FA5FAB1}" presName="rootConnector" presStyleLbl="node3" presStyleIdx="11" presStyleCnt="19"/>
      <dgm:spPr/>
      <dgm:t>
        <a:bodyPr/>
        <a:lstStyle/>
        <a:p>
          <a:endParaRPr lang="zh-TW" altLang="en-US"/>
        </a:p>
      </dgm:t>
    </dgm:pt>
    <dgm:pt modelId="{ED53EA93-A5F1-4F92-9684-72C9AB61FADD}" type="pres">
      <dgm:prSet presAssocID="{9208897E-31A3-4C9E-AA54-03FE6FA5FAB1}" presName="hierChild4" presStyleCnt="0"/>
      <dgm:spPr/>
    </dgm:pt>
    <dgm:pt modelId="{BE5F698F-F5D1-47C9-B1B5-F8234FE6BA62}" type="pres">
      <dgm:prSet presAssocID="{9208897E-31A3-4C9E-AA54-03FE6FA5FAB1}" presName="hierChild5" presStyleCnt="0"/>
      <dgm:spPr/>
    </dgm:pt>
    <dgm:pt modelId="{42C2157A-3015-4232-82C7-833342879CE6}" type="pres">
      <dgm:prSet presAssocID="{7C5BE928-61B0-4490-BC24-81A9E0BE4F3D}" presName="Name37" presStyleLbl="parChTrans1D3" presStyleIdx="12" presStyleCnt="19" custSzX="260492"/>
      <dgm:spPr/>
      <dgm:t>
        <a:bodyPr/>
        <a:lstStyle/>
        <a:p>
          <a:endParaRPr lang="zh-TW" altLang="en-US"/>
        </a:p>
      </dgm:t>
    </dgm:pt>
    <dgm:pt modelId="{3D1E9386-E304-4569-AE64-DA212C4AE14E}" type="pres">
      <dgm:prSet presAssocID="{C0D31EC8-612C-4AB5-B793-0AB24CE76C30}" presName="hierRoot2" presStyleCnt="0">
        <dgm:presLayoutVars>
          <dgm:hierBranch val="init"/>
        </dgm:presLayoutVars>
      </dgm:prSet>
      <dgm:spPr/>
    </dgm:pt>
    <dgm:pt modelId="{35F41779-04F5-445A-9024-2522D023425E}" type="pres">
      <dgm:prSet presAssocID="{C0D31EC8-612C-4AB5-B793-0AB24CE76C30}" presName="rootComposite" presStyleCnt="0"/>
      <dgm:spPr/>
    </dgm:pt>
    <dgm:pt modelId="{F9E2DCAC-E070-4065-AE91-40EC409FD5DC}" type="pres">
      <dgm:prSet presAssocID="{C0D31EC8-612C-4AB5-B793-0AB24CE76C30}" presName="rootText" presStyleLbl="node3" presStyleIdx="12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04753-87FC-4139-A51F-A45AFA730C85}" type="pres">
      <dgm:prSet presAssocID="{C0D31EC8-612C-4AB5-B793-0AB24CE76C30}" presName="rootConnector" presStyleLbl="node3" presStyleIdx="12" presStyleCnt="19"/>
      <dgm:spPr/>
      <dgm:t>
        <a:bodyPr/>
        <a:lstStyle/>
        <a:p>
          <a:endParaRPr lang="zh-TW" altLang="en-US"/>
        </a:p>
      </dgm:t>
    </dgm:pt>
    <dgm:pt modelId="{F8992164-5AF5-4898-AACE-2D81AB3F40A2}" type="pres">
      <dgm:prSet presAssocID="{C0D31EC8-612C-4AB5-B793-0AB24CE76C30}" presName="hierChild4" presStyleCnt="0"/>
      <dgm:spPr/>
    </dgm:pt>
    <dgm:pt modelId="{630D253B-BAE9-4E0E-8A46-F301DB00901B}" type="pres">
      <dgm:prSet presAssocID="{C0D31EC8-612C-4AB5-B793-0AB24CE76C30}" presName="hierChild5" presStyleCnt="0"/>
      <dgm:spPr/>
    </dgm:pt>
    <dgm:pt modelId="{79A517E2-02B0-44B9-AB62-DC557D588059}" type="pres">
      <dgm:prSet presAssocID="{3CE8F1D2-4C64-4A8E-B5AA-158F0FDC6028}" presName="Name37" presStyleLbl="parChTrans1D3" presStyleIdx="13" presStyleCnt="19" custSzX="260492"/>
      <dgm:spPr/>
      <dgm:t>
        <a:bodyPr/>
        <a:lstStyle/>
        <a:p>
          <a:endParaRPr lang="zh-TW" altLang="en-US"/>
        </a:p>
      </dgm:t>
    </dgm:pt>
    <dgm:pt modelId="{E6A1C8D8-6528-4BFE-976F-84D900390E6B}" type="pres">
      <dgm:prSet presAssocID="{4248C347-DCFC-4237-941D-C1C5FC8C5BAD}" presName="hierRoot2" presStyleCnt="0">
        <dgm:presLayoutVars>
          <dgm:hierBranch val="init"/>
        </dgm:presLayoutVars>
      </dgm:prSet>
      <dgm:spPr/>
    </dgm:pt>
    <dgm:pt modelId="{98D99D11-2553-4BBC-9422-021D0E164EA4}" type="pres">
      <dgm:prSet presAssocID="{4248C347-DCFC-4237-941D-C1C5FC8C5BAD}" presName="rootComposite" presStyleCnt="0"/>
      <dgm:spPr/>
    </dgm:pt>
    <dgm:pt modelId="{AC0A1BB0-FC12-40CB-85FB-EEFA1780EDCA}" type="pres">
      <dgm:prSet presAssocID="{4248C347-DCFC-4237-941D-C1C5FC8C5BAD}" presName="rootText" presStyleLbl="node3" presStyleIdx="13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E1D78D-4C8E-4680-BA74-68BC3D8374EB}" type="pres">
      <dgm:prSet presAssocID="{4248C347-DCFC-4237-941D-C1C5FC8C5BAD}" presName="rootConnector" presStyleLbl="node3" presStyleIdx="13" presStyleCnt="19"/>
      <dgm:spPr/>
      <dgm:t>
        <a:bodyPr/>
        <a:lstStyle/>
        <a:p>
          <a:endParaRPr lang="zh-TW" altLang="en-US"/>
        </a:p>
      </dgm:t>
    </dgm:pt>
    <dgm:pt modelId="{75076009-32FB-4C1E-AD7D-720853BEF04F}" type="pres">
      <dgm:prSet presAssocID="{4248C347-DCFC-4237-941D-C1C5FC8C5BAD}" presName="hierChild4" presStyleCnt="0"/>
      <dgm:spPr/>
    </dgm:pt>
    <dgm:pt modelId="{6D4FB460-D044-4561-A5AC-4A40A1CC4814}" type="pres">
      <dgm:prSet presAssocID="{4248C347-DCFC-4237-941D-C1C5FC8C5BAD}" presName="hierChild5" presStyleCnt="0"/>
      <dgm:spPr/>
    </dgm:pt>
    <dgm:pt modelId="{06BD0990-1146-4180-91FD-EA867CF2BEB7}" type="pres">
      <dgm:prSet presAssocID="{310B5795-C969-4BCA-9B03-7E70CE0F5556}" presName="Name37" presStyleLbl="parChTrans1D3" presStyleIdx="14" presStyleCnt="19" custSzX="260492"/>
      <dgm:spPr/>
      <dgm:t>
        <a:bodyPr/>
        <a:lstStyle/>
        <a:p>
          <a:endParaRPr lang="zh-TW" altLang="en-US"/>
        </a:p>
      </dgm:t>
    </dgm:pt>
    <dgm:pt modelId="{FC3382C3-6ECC-4EBC-9D18-9899C4218D83}" type="pres">
      <dgm:prSet presAssocID="{0457AD20-26E4-4BB4-A4B1-9C043442900D}" presName="hierRoot2" presStyleCnt="0">
        <dgm:presLayoutVars>
          <dgm:hierBranch val="init"/>
        </dgm:presLayoutVars>
      </dgm:prSet>
      <dgm:spPr/>
    </dgm:pt>
    <dgm:pt modelId="{183E75EE-6EB5-49C0-8ACB-DA65D2007DDB}" type="pres">
      <dgm:prSet presAssocID="{0457AD20-26E4-4BB4-A4B1-9C043442900D}" presName="rootComposite" presStyleCnt="0"/>
      <dgm:spPr/>
    </dgm:pt>
    <dgm:pt modelId="{38A7EC3D-CE38-4A80-B9DE-307469E370A2}" type="pres">
      <dgm:prSet presAssocID="{0457AD20-26E4-4BB4-A4B1-9C043442900D}" presName="rootText" presStyleLbl="node3" presStyleIdx="14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070560-5D3B-4B86-ACF3-A9B31C20D933}" type="pres">
      <dgm:prSet presAssocID="{0457AD20-26E4-4BB4-A4B1-9C043442900D}" presName="rootConnector" presStyleLbl="node3" presStyleIdx="14" presStyleCnt="19"/>
      <dgm:spPr/>
      <dgm:t>
        <a:bodyPr/>
        <a:lstStyle/>
        <a:p>
          <a:endParaRPr lang="zh-TW" altLang="en-US"/>
        </a:p>
      </dgm:t>
    </dgm:pt>
    <dgm:pt modelId="{ED07212E-2349-4DCB-AF9C-2ADBAEA6265E}" type="pres">
      <dgm:prSet presAssocID="{0457AD20-26E4-4BB4-A4B1-9C043442900D}" presName="hierChild4" presStyleCnt="0"/>
      <dgm:spPr/>
    </dgm:pt>
    <dgm:pt modelId="{85A9468E-4D88-4C23-8040-A1A8EFC2A98A}" type="pres">
      <dgm:prSet presAssocID="{0457AD20-26E4-4BB4-A4B1-9C043442900D}" presName="hierChild5" presStyleCnt="0"/>
      <dgm:spPr/>
    </dgm:pt>
    <dgm:pt modelId="{D43CD811-DDC5-4243-A2A2-4536028013F8}" type="pres">
      <dgm:prSet presAssocID="{93F49338-81AB-4C29-A3F6-B60BCCC1908E}" presName="hierChild5" presStyleCnt="0"/>
      <dgm:spPr/>
    </dgm:pt>
    <dgm:pt modelId="{1A92A3C7-4EBA-4283-BCCE-940FDA6A4C98}" type="pres">
      <dgm:prSet presAssocID="{EEA5C565-A613-4D27-BFF0-D60525D764D5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779E3B52-9B51-463C-AF72-013196523D36}" type="pres">
      <dgm:prSet presAssocID="{8EBD0858-2E15-4A9C-96AE-5C6A5C3258CD}" presName="hierRoot2" presStyleCnt="0">
        <dgm:presLayoutVars>
          <dgm:hierBranch val="init"/>
        </dgm:presLayoutVars>
      </dgm:prSet>
      <dgm:spPr/>
    </dgm:pt>
    <dgm:pt modelId="{808777F6-16B8-4559-B666-37495F49B4E7}" type="pres">
      <dgm:prSet presAssocID="{8EBD0858-2E15-4A9C-96AE-5C6A5C3258CD}" presName="rootComposite" presStyleCnt="0"/>
      <dgm:spPr/>
    </dgm:pt>
    <dgm:pt modelId="{35D68474-9E71-48D7-984F-F68276EDDDAB}" type="pres">
      <dgm:prSet presAssocID="{8EBD0858-2E15-4A9C-96AE-5C6A5C3258CD}" presName="rootText" presStyleLbl="node2" presStyleIdx="3" presStyleCnt="5" custScaleX="159031" custLinFactNeighborX="19666" custLinFactNeighborY="-49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594F4A-9208-410E-9A02-197C4ABE0101}" type="pres">
      <dgm:prSet presAssocID="{8EBD0858-2E15-4A9C-96AE-5C6A5C3258C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7AC1BCF0-5CBE-4020-B29D-527171D2FF6F}" type="pres">
      <dgm:prSet presAssocID="{8EBD0858-2E15-4A9C-96AE-5C6A5C3258CD}" presName="hierChild4" presStyleCnt="0"/>
      <dgm:spPr/>
    </dgm:pt>
    <dgm:pt modelId="{76496FDD-AAA9-4F63-8774-DADE199A5BA5}" type="pres">
      <dgm:prSet presAssocID="{E7A58BDD-8504-427B-86C9-1EA7A6AACC43}" presName="Name37" presStyleLbl="parChTrans1D3" presStyleIdx="15" presStyleCnt="19"/>
      <dgm:spPr/>
      <dgm:t>
        <a:bodyPr/>
        <a:lstStyle/>
        <a:p>
          <a:endParaRPr lang="zh-TW" altLang="en-US"/>
        </a:p>
      </dgm:t>
    </dgm:pt>
    <dgm:pt modelId="{09BEB033-31C3-482E-A16C-B84C73A2F380}" type="pres">
      <dgm:prSet presAssocID="{A2D81C7B-2EF4-4F84-B6B1-2FF1562B4E24}" presName="hierRoot2" presStyleCnt="0">
        <dgm:presLayoutVars>
          <dgm:hierBranch val="init"/>
        </dgm:presLayoutVars>
      </dgm:prSet>
      <dgm:spPr/>
    </dgm:pt>
    <dgm:pt modelId="{A6033AA8-5F2A-450F-960B-0401542582CA}" type="pres">
      <dgm:prSet presAssocID="{A2D81C7B-2EF4-4F84-B6B1-2FF1562B4E24}" presName="rootComposite" presStyleCnt="0"/>
      <dgm:spPr/>
    </dgm:pt>
    <dgm:pt modelId="{4472B79E-4230-4D4B-AC06-887FEB52541C}" type="pres">
      <dgm:prSet presAssocID="{A2D81C7B-2EF4-4F84-B6B1-2FF1562B4E24}" presName="rootText" presStyleLbl="node3" presStyleIdx="15" presStyleCnt="19" custScaleX="1516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35E1E5-C5A3-4602-8014-F09ACB27EFBC}" type="pres">
      <dgm:prSet presAssocID="{A2D81C7B-2EF4-4F84-B6B1-2FF1562B4E24}" presName="rootConnector" presStyleLbl="node3" presStyleIdx="15" presStyleCnt="19"/>
      <dgm:spPr/>
      <dgm:t>
        <a:bodyPr/>
        <a:lstStyle/>
        <a:p>
          <a:endParaRPr lang="zh-TW" altLang="en-US"/>
        </a:p>
      </dgm:t>
    </dgm:pt>
    <dgm:pt modelId="{3A31B1F9-4B3B-479E-A44D-76A38598B183}" type="pres">
      <dgm:prSet presAssocID="{A2D81C7B-2EF4-4F84-B6B1-2FF1562B4E24}" presName="hierChild4" presStyleCnt="0"/>
      <dgm:spPr/>
    </dgm:pt>
    <dgm:pt modelId="{DB692263-8C81-4B44-B379-77D184ABB291}" type="pres">
      <dgm:prSet presAssocID="{A2D81C7B-2EF4-4F84-B6B1-2FF1562B4E24}" presName="hierChild5" presStyleCnt="0"/>
      <dgm:spPr/>
    </dgm:pt>
    <dgm:pt modelId="{D0CE2F4E-C796-4E73-BD4B-EA29595668EA}" type="pres">
      <dgm:prSet presAssocID="{D336EF28-B028-4135-AFF4-EECED210D65A}" presName="Name37" presStyleLbl="parChTrans1D3" presStyleIdx="16" presStyleCnt="19"/>
      <dgm:spPr/>
      <dgm:t>
        <a:bodyPr/>
        <a:lstStyle/>
        <a:p>
          <a:endParaRPr lang="zh-TW" altLang="en-US"/>
        </a:p>
      </dgm:t>
    </dgm:pt>
    <dgm:pt modelId="{34C74C07-5633-4A9E-BD78-0BEA1E844A4A}" type="pres">
      <dgm:prSet presAssocID="{C260FC26-E095-49E9-803E-5C775C2B8C92}" presName="hierRoot2" presStyleCnt="0">
        <dgm:presLayoutVars>
          <dgm:hierBranch val="init"/>
        </dgm:presLayoutVars>
      </dgm:prSet>
      <dgm:spPr/>
    </dgm:pt>
    <dgm:pt modelId="{43E0C077-37B6-4E8D-A3E7-2DB0C8A7CFCD}" type="pres">
      <dgm:prSet presAssocID="{C260FC26-E095-49E9-803E-5C775C2B8C92}" presName="rootComposite" presStyleCnt="0"/>
      <dgm:spPr/>
    </dgm:pt>
    <dgm:pt modelId="{47534BAF-2046-4BD8-896D-831F04BD604C}" type="pres">
      <dgm:prSet presAssocID="{C260FC26-E095-49E9-803E-5C775C2B8C92}" presName="rootText" presStyleLbl="node3" presStyleIdx="16" presStyleCnt="19" custScaleX="1516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AE74FD-A4DF-4A1E-AB35-0622EB738E78}" type="pres">
      <dgm:prSet presAssocID="{C260FC26-E095-49E9-803E-5C775C2B8C92}" presName="rootConnector" presStyleLbl="node3" presStyleIdx="16" presStyleCnt="19"/>
      <dgm:spPr/>
      <dgm:t>
        <a:bodyPr/>
        <a:lstStyle/>
        <a:p>
          <a:endParaRPr lang="zh-TW" altLang="en-US"/>
        </a:p>
      </dgm:t>
    </dgm:pt>
    <dgm:pt modelId="{92F62DFD-46AA-4454-81CF-977BBBA7319C}" type="pres">
      <dgm:prSet presAssocID="{C260FC26-E095-49E9-803E-5C775C2B8C92}" presName="hierChild4" presStyleCnt="0"/>
      <dgm:spPr/>
    </dgm:pt>
    <dgm:pt modelId="{BFC95CC0-D9B5-4B54-BB0E-F5A053F9AF93}" type="pres">
      <dgm:prSet presAssocID="{C260FC26-E095-49E9-803E-5C775C2B8C92}" presName="hierChild5" presStyleCnt="0"/>
      <dgm:spPr/>
    </dgm:pt>
    <dgm:pt modelId="{35BF96CF-DC5F-43A0-8C32-78ECCD9A66F6}" type="pres">
      <dgm:prSet presAssocID="{8EBD0858-2E15-4A9C-96AE-5C6A5C3258CD}" presName="hierChild5" presStyleCnt="0"/>
      <dgm:spPr/>
    </dgm:pt>
    <dgm:pt modelId="{A4B618D1-C429-4D5F-A8E9-ECE29D5F6F45}" type="pres">
      <dgm:prSet presAssocID="{6D672657-1370-4C02-851C-8E949E5D167C}" presName="Name37" presStyleLbl="parChTrans1D2" presStyleIdx="4" presStyleCnt="5" custSzX="2811208"/>
      <dgm:spPr/>
      <dgm:t>
        <a:bodyPr/>
        <a:lstStyle/>
        <a:p>
          <a:endParaRPr lang="zh-TW" altLang="en-US"/>
        </a:p>
      </dgm:t>
    </dgm:pt>
    <dgm:pt modelId="{A580091D-CA63-4F6C-AFEE-B922AF6EBD3C}" type="pres">
      <dgm:prSet presAssocID="{D22A7DED-B4C9-411A-9FA2-D8CF9148702F}" presName="hierRoot2" presStyleCnt="0">
        <dgm:presLayoutVars>
          <dgm:hierBranch val="init"/>
        </dgm:presLayoutVars>
      </dgm:prSet>
      <dgm:spPr/>
    </dgm:pt>
    <dgm:pt modelId="{D36DACDC-8E6E-4DBB-ABA9-CCD3AED98984}" type="pres">
      <dgm:prSet presAssocID="{D22A7DED-B4C9-411A-9FA2-D8CF9148702F}" presName="rootComposite" presStyleCnt="0"/>
      <dgm:spPr/>
    </dgm:pt>
    <dgm:pt modelId="{F063E090-F87D-47A4-B99F-0C0821509F14}" type="pres">
      <dgm:prSet presAssocID="{D22A7DED-B4C9-411A-9FA2-D8CF9148702F}" presName="rootText" presStyleLbl="node2" presStyleIdx="4" presStyleCnt="5" custScaleX="169725" custLinFactNeighborX="18847" custLinFactNeighborY="-49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4F252F-CFA2-4FEA-8AF3-0CEE74EAC7EE}" type="pres">
      <dgm:prSet presAssocID="{D22A7DED-B4C9-411A-9FA2-D8CF9148702F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6BAFDC1-C9B7-463C-BFA2-149A550AC32E}" type="pres">
      <dgm:prSet presAssocID="{D22A7DED-B4C9-411A-9FA2-D8CF9148702F}" presName="hierChild4" presStyleCnt="0"/>
      <dgm:spPr/>
    </dgm:pt>
    <dgm:pt modelId="{A461E26B-F089-4755-89B2-A0CC0B4B5C03}" type="pres">
      <dgm:prSet presAssocID="{9AF670A8-549C-43EC-9B6D-3E0151D1AF15}" presName="Name37" presStyleLbl="parChTrans1D3" presStyleIdx="17" presStyleCnt="19" custSzX="260492"/>
      <dgm:spPr/>
      <dgm:t>
        <a:bodyPr/>
        <a:lstStyle/>
        <a:p>
          <a:endParaRPr lang="zh-TW" altLang="en-US"/>
        </a:p>
      </dgm:t>
    </dgm:pt>
    <dgm:pt modelId="{CFABA3F9-5053-4F8F-A394-F30AC0FC5F93}" type="pres">
      <dgm:prSet presAssocID="{9C6DE79A-2C09-4AC0-93DE-1E2C2B7D60E3}" presName="hierRoot2" presStyleCnt="0">
        <dgm:presLayoutVars>
          <dgm:hierBranch val="init"/>
        </dgm:presLayoutVars>
      </dgm:prSet>
      <dgm:spPr/>
    </dgm:pt>
    <dgm:pt modelId="{9EEBA7C5-3B02-4D93-921E-78D50AF71BB3}" type="pres">
      <dgm:prSet presAssocID="{9C6DE79A-2C09-4AC0-93DE-1E2C2B7D60E3}" presName="rootComposite" presStyleCnt="0"/>
      <dgm:spPr/>
    </dgm:pt>
    <dgm:pt modelId="{4715D66B-5014-4DFE-890A-7AD84B14D62E}" type="pres">
      <dgm:prSet presAssocID="{9C6DE79A-2C09-4AC0-93DE-1E2C2B7D60E3}" presName="rootText" presStyleLbl="node3" presStyleIdx="17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D2016-1A14-4B64-A2CD-71EB720FF12B}" type="pres">
      <dgm:prSet presAssocID="{9C6DE79A-2C09-4AC0-93DE-1E2C2B7D60E3}" presName="rootConnector" presStyleLbl="node3" presStyleIdx="17" presStyleCnt="19"/>
      <dgm:spPr/>
      <dgm:t>
        <a:bodyPr/>
        <a:lstStyle/>
        <a:p>
          <a:endParaRPr lang="zh-TW" altLang="en-US"/>
        </a:p>
      </dgm:t>
    </dgm:pt>
    <dgm:pt modelId="{0E31FA0C-060A-4F02-84EA-F8A25D78E6AB}" type="pres">
      <dgm:prSet presAssocID="{9C6DE79A-2C09-4AC0-93DE-1E2C2B7D60E3}" presName="hierChild4" presStyleCnt="0"/>
      <dgm:spPr/>
    </dgm:pt>
    <dgm:pt modelId="{F1E0C7F9-3CCE-42E6-B181-86A1D6CC4A5D}" type="pres">
      <dgm:prSet presAssocID="{9C6DE79A-2C09-4AC0-93DE-1E2C2B7D60E3}" presName="hierChild5" presStyleCnt="0"/>
      <dgm:spPr/>
    </dgm:pt>
    <dgm:pt modelId="{5A12358D-7895-4F08-8C4B-75E0F915987A}" type="pres">
      <dgm:prSet presAssocID="{FE6FBAFA-4A54-4E3B-A3B7-B05E067E00FA}" presName="Name37" presStyleLbl="parChTrans1D3" presStyleIdx="18" presStyleCnt="19" custSzX="260492"/>
      <dgm:spPr/>
      <dgm:t>
        <a:bodyPr/>
        <a:lstStyle/>
        <a:p>
          <a:endParaRPr lang="zh-TW" altLang="en-US"/>
        </a:p>
      </dgm:t>
    </dgm:pt>
    <dgm:pt modelId="{5735EB29-3696-4928-85C4-1C6DDBEB635D}" type="pres">
      <dgm:prSet presAssocID="{99A8C38A-B875-4612-BB29-CEC21F79E38E}" presName="hierRoot2" presStyleCnt="0">
        <dgm:presLayoutVars>
          <dgm:hierBranch val="init"/>
        </dgm:presLayoutVars>
      </dgm:prSet>
      <dgm:spPr/>
    </dgm:pt>
    <dgm:pt modelId="{0E602247-A2F1-46A0-9F60-9A4266ABB98D}" type="pres">
      <dgm:prSet presAssocID="{99A8C38A-B875-4612-BB29-CEC21F79E38E}" presName="rootComposite" presStyleCnt="0"/>
      <dgm:spPr/>
    </dgm:pt>
    <dgm:pt modelId="{96352E6F-3AA1-4403-93D4-A70D21106168}" type="pres">
      <dgm:prSet presAssocID="{99A8C38A-B875-4612-BB29-CEC21F79E38E}" presName="rootText" presStyleLbl="node3" presStyleIdx="18" presStyleCnt="19" custScaleX="169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CEB11-5F7B-4712-9D09-BB6FE835ED84}" type="pres">
      <dgm:prSet presAssocID="{99A8C38A-B875-4612-BB29-CEC21F79E38E}" presName="rootConnector" presStyleLbl="node3" presStyleIdx="18" presStyleCnt="19"/>
      <dgm:spPr/>
      <dgm:t>
        <a:bodyPr/>
        <a:lstStyle/>
        <a:p>
          <a:endParaRPr lang="zh-TW" altLang="en-US"/>
        </a:p>
      </dgm:t>
    </dgm:pt>
    <dgm:pt modelId="{8EA6CAF3-5660-4216-9C5B-F323AE502374}" type="pres">
      <dgm:prSet presAssocID="{99A8C38A-B875-4612-BB29-CEC21F79E38E}" presName="hierChild4" presStyleCnt="0"/>
      <dgm:spPr/>
    </dgm:pt>
    <dgm:pt modelId="{F9A2BA90-E576-46D2-A266-CD4225F5D15C}" type="pres">
      <dgm:prSet presAssocID="{99A8C38A-B875-4612-BB29-CEC21F79E38E}" presName="hierChild5" presStyleCnt="0"/>
      <dgm:spPr/>
    </dgm:pt>
    <dgm:pt modelId="{17E74E1F-B887-4BF7-98F5-A8FF9A1AA713}" type="pres">
      <dgm:prSet presAssocID="{D22A7DED-B4C9-411A-9FA2-D8CF9148702F}" presName="hierChild5" presStyleCnt="0"/>
      <dgm:spPr/>
    </dgm:pt>
    <dgm:pt modelId="{72E1ABC5-693F-45E6-8955-68739FF1B21F}" type="pres">
      <dgm:prSet presAssocID="{1488D3C7-192A-41CA-AC61-F0A487CD5A26}" presName="hierChild3" presStyleCnt="0"/>
      <dgm:spPr/>
    </dgm:pt>
  </dgm:ptLst>
  <dgm:cxnLst>
    <dgm:cxn modelId="{AFA10615-612A-423E-B214-0182BDE0DA22}" srcId="{1488D3C7-192A-41CA-AC61-F0A487CD5A26}" destId="{D22A7DED-B4C9-411A-9FA2-D8CF9148702F}" srcOrd="4" destOrd="0" parTransId="{6D672657-1370-4C02-851C-8E949E5D167C}" sibTransId="{AC51F940-006E-46CA-965E-9D172DB601FF}"/>
    <dgm:cxn modelId="{77BEB2DB-32BA-439D-8CDB-A164467F9634}" type="presOf" srcId="{E7A58BDD-8504-427B-86C9-1EA7A6AACC43}" destId="{76496FDD-AAA9-4F63-8774-DADE199A5BA5}" srcOrd="0" destOrd="0" presId="urn:microsoft.com/office/officeart/2005/8/layout/orgChart1"/>
    <dgm:cxn modelId="{4B9B797B-5E75-41A6-9133-39B3DA5F49DF}" type="presOf" srcId="{096D6FEC-E3A0-4427-89C2-BDCFA76E7A99}" destId="{9B075082-5F37-4480-B60C-AA86884B89AD}" srcOrd="0" destOrd="0" presId="urn:microsoft.com/office/officeart/2005/8/layout/orgChart1"/>
    <dgm:cxn modelId="{CF8842E9-D09B-4C5A-BE52-829163E5D654}" type="presOf" srcId="{1E7B3A10-8DF3-4A42-9745-8C98A2DAC890}" destId="{68D59D41-F7EB-4E11-BD43-F3B2FE02C791}" srcOrd="0" destOrd="0" presId="urn:microsoft.com/office/officeart/2005/8/layout/orgChart1"/>
    <dgm:cxn modelId="{08E062A6-1B57-497D-922C-0921209E439B}" type="presOf" srcId="{A2D81C7B-2EF4-4F84-B6B1-2FF1562B4E24}" destId="{4472B79E-4230-4D4B-AC06-887FEB52541C}" srcOrd="0" destOrd="0" presId="urn:microsoft.com/office/officeart/2005/8/layout/orgChart1"/>
    <dgm:cxn modelId="{82873FC1-E977-4260-AB15-20206E8D4634}" srcId="{93F49338-81AB-4C29-A3F6-B60BCCC1908E}" destId="{9FEEFC8B-1F03-4E95-8084-6C757E2B4653}" srcOrd="1" destOrd="0" parTransId="{E7DF1B8F-0122-489B-BC7D-9CF64A9CAE4C}" sibTransId="{48E895B7-1366-4DD0-B6DB-528534F445FB}"/>
    <dgm:cxn modelId="{81EAD8F5-EA93-4EF4-A19B-9D9E3A2F5222}" srcId="{93F49338-81AB-4C29-A3F6-B60BCCC1908E}" destId="{4248C347-DCFC-4237-941D-C1C5FC8C5BAD}" srcOrd="4" destOrd="0" parTransId="{3CE8F1D2-4C64-4A8E-B5AA-158F0FDC6028}" sibTransId="{9B4E86D6-ACDD-4DBC-BD11-36A472C66EDC}"/>
    <dgm:cxn modelId="{D7D56363-FD1D-4F5F-9AE4-447E73F02F1C}" type="presOf" srcId="{D3F3A4BE-8AC4-46D2-960D-BD8B40030204}" destId="{AD9DD32D-3510-43B8-B784-9C6D6B6CBB14}" srcOrd="1" destOrd="0" presId="urn:microsoft.com/office/officeart/2005/8/layout/orgChart1"/>
    <dgm:cxn modelId="{5670120B-5CC6-4C86-A89F-83B77634BF5A}" type="presOf" srcId="{3E50044E-6B87-46E9-B89A-A7362835AA1F}" destId="{EEFDF7EE-BD2B-4046-B683-8287DE0345B0}" srcOrd="1" destOrd="0" presId="urn:microsoft.com/office/officeart/2005/8/layout/orgChart1"/>
    <dgm:cxn modelId="{CC42C8DE-A3B1-4DE9-B3FF-8C52608E7848}" type="presOf" srcId="{A7A9DE1D-DADF-4C0B-97D0-B63FF410E95D}" destId="{96DD68A1-9CCF-4777-84DD-C00FE7F85E60}" srcOrd="0" destOrd="0" presId="urn:microsoft.com/office/officeart/2005/8/layout/orgChart1"/>
    <dgm:cxn modelId="{F7B6C413-5419-4859-91D7-1303FD15A506}" type="presOf" srcId="{0457AD20-26E4-4BB4-A4B1-9C043442900D}" destId="{CC070560-5D3B-4B86-ACF3-A9B31C20D933}" srcOrd="1" destOrd="0" presId="urn:microsoft.com/office/officeart/2005/8/layout/orgChart1"/>
    <dgm:cxn modelId="{E34051C7-ACDC-4BD8-A661-180BA8CC1D87}" type="presOf" srcId="{4248C347-DCFC-4237-941D-C1C5FC8C5BAD}" destId="{1EE1D78D-4C8E-4680-BA74-68BC3D8374EB}" srcOrd="1" destOrd="0" presId="urn:microsoft.com/office/officeart/2005/8/layout/orgChart1"/>
    <dgm:cxn modelId="{F65E5D6B-7262-4563-93E0-F1FDD514E946}" srcId="{93F49338-81AB-4C29-A3F6-B60BCCC1908E}" destId="{C0D31EC8-612C-4AB5-B793-0AB24CE76C30}" srcOrd="3" destOrd="0" parTransId="{7C5BE928-61B0-4490-BC24-81A9E0BE4F3D}" sibTransId="{BF4F980A-F0B0-4E0A-B789-6601065DA1D3}"/>
    <dgm:cxn modelId="{02BE2A3B-6E85-45C0-9CF6-32637501ACB6}" type="presOf" srcId="{93F49338-81AB-4C29-A3F6-B60BCCC1908E}" destId="{250703D4-E02D-4B49-86D0-152F630168D6}" srcOrd="0" destOrd="0" presId="urn:microsoft.com/office/officeart/2005/8/layout/orgChart1"/>
    <dgm:cxn modelId="{62081917-A21F-42E1-A8E4-53405EA773E9}" type="presOf" srcId="{1488D3C7-192A-41CA-AC61-F0A487CD5A26}" destId="{AEE2C1E3-07E2-435B-BBC1-8D6CAFB33D4D}" srcOrd="0" destOrd="0" presId="urn:microsoft.com/office/officeart/2005/8/layout/orgChart1"/>
    <dgm:cxn modelId="{2092B32B-3453-4276-8D9D-AFB9EBB2FE2E}" type="presOf" srcId="{D336EF28-B028-4135-AFF4-EECED210D65A}" destId="{D0CE2F4E-C796-4E73-BD4B-EA29595668EA}" srcOrd="0" destOrd="0" presId="urn:microsoft.com/office/officeart/2005/8/layout/orgChart1"/>
    <dgm:cxn modelId="{8968AF5F-14C9-46A9-BB37-A64C9A125E7A}" type="presOf" srcId="{E47ABEBD-29AE-4963-BFA5-30651E1BFF6C}" destId="{7D2D8479-104E-4972-9FFF-D6FB2D9B8A8C}" srcOrd="1" destOrd="0" presId="urn:microsoft.com/office/officeart/2005/8/layout/orgChart1"/>
    <dgm:cxn modelId="{E8932540-C71E-46C8-B394-4121DA3B5286}" type="presOf" srcId="{F6B5A5A2-4116-482E-B23B-EB7D02F06E1A}" destId="{EF2D19D5-70FE-4BB9-A691-BE693C1CC2D2}" srcOrd="0" destOrd="0" presId="urn:microsoft.com/office/officeart/2005/8/layout/orgChart1"/>
    <dgm:cxn modelId="{6F6AB713-DF20-4627-89FA-5A95F7BF2A7B}" type="presOf" srcId="{8EBD0858-2E15-4A9C-96AE-5C6A5C3258CD}" destId="{61594F4A-9208-410E-9A02-197C4ABE0101}" srcOrd="1" destOrd="0" presId="urn:microsoft.com/office/officeart/2005/8/layout/orgChart1"/>
    <dgm:cxn modelId="{36E502C9-9E41-4035-9EA6-86ACB3AF594C}" type="presOf" srcId="{310B5795-C969-4BCA-9B03-7E70CE0F5556}" destId="{06BD0990-1146-4180-91FD-EA867CF2BEB7}" srcOrd="0" destOrd="0" presId="urn:microsoft.com/office/officeart/2005/8/layout/orgChart1"/>
    <dgm:cxn modelId="{0087A3E0-6BB3-4E67-8B3D-3C11FEF747E1}" srcId="{D3F3A4BE-8AC4-46D2-960D-BD8B40030204}" destId="{FA971EE1-A9E4-4CF7-86F7-055AC92CA0B3}" srcOrd="0" destOrd="0" parTransId="{9D48D812-39F6-4DE0-A0A3-4E9539C56EE1}" sibTransId="{7E946C6F-037A-4691-BC1C-F845FFF7C4ED}"/>
    <dgm:cxn modelId="{3F01C6E0-2ACD-420B-A460-FF88703BBC0A}" srcId="{1488D3C7-192A-41CA-AC61-F0A487CD5A26}" destId="{76451C02-0949-4179-BA31-6B73396A5217}" srcOrd="0" destOrd="0" parTransId="{80052BDB-C39F-46E4-80EB-0C6679F1A673}" sibTransId="{E56D5F2D-E78A-428B-AC15-A9B1F89F7A94}"/>
    <dgm:cxn modelId="{E136CC27-AFDF-49C2-B537-52ED9F397B17}" srcId="{93F49338-81AB-4C29-A3F6-B60BCCC1908E}" destId="{0457AD20-26E4-4BB4-A4B1-9C043442900D}" srcOrd="5" destOrd="0" parTransId="{310B5795-C969-4BCA-9B03-7E70CE0F5556}" sibTransId="{A7311196-990B-44CB-92B5-9240B3CCF0BF}"/>
    <dgm:cxn modelId="{692D43D8-0A37-4E4C-97EA-2E83DA9EB809}" type="presOf" srcId="{77B01C14-2383-4EF0-8A45-C784FF0F7F8C}" destId="{ED3CF056-FC62-47C7-B718-321EAA47D9A0}" srcOrd="1" destOrd="0" presId="urn:microsoft.com/office/officeart/2005/8/layout/orgChart1"/>
    <dgm:cxn modelId="{462AA02D-AAE8-4A95-BA27-A20A3FE6DC40}" type="presOf" srcId="{80052BDB-C39F-46E4-80EB-0C6679F1A673}" destId="{468EA233-69D9-4614-8139-A4D1DCD12B76}" srcOrd="0" destOrd="0" presId="urn:microsoft.com/office/officeart/2005/8/layout/orgChart1"/>
    <dgm:cxn modelId="{768F705B-3270-4E3E-8F50-C4CEB2267DE7}" type="presOf" srcId="{3CE8F1D2-4C64-4A8E-B5AA-158F0FDC6028}" destId="{79A517E2-02B0-44B9-AB62-DC557D588059}" srcOrd="0" destOrd="0" presId="urn:microsoft.com/office/officeart/2005/8/layout/orgChart1"/>
    <dgm:cxn modelId="{730D9E5C-9B7F-40ED-99BC-860B90523F2E}" srcId="{76451C02-0949-4179-BA31-6B73396A5217}" destId="{F6B5A5A2-4116-482E-B23B-EB7D02F06E1A}" srcOrd="3" destOrd="0" parTransId="{2B52646E-9D36-42AF-9156-7F70C68F5E30}" sibTransId="{B1310309-EF9B-425B-98EF-89CFA1FBE7CB}"/>
    <dgm:cxn modelId="{A2FA088E-9934-4BCF-8282-9DB1CA190B2A}" type="presOf" srcId="{B0F3943F-CE24-48E8-962F-3594BE4307A2}" destId="{15586665-75DE-43B7-B81C-937452E4A4ED}" srcOrd="0" destOrd="0" presId="urn:microsoft.com/office/officeart/2005/8/layout/orgChart1"/>
    <dgm:cxn modelId="{282305B3-3E58-43E9-87DF-7A267AC89B76}" srcId="{1E7B3A10-8DF3-4A42-9745-8C98A2DAC890}" destId="{1488D3C7-192A-41CA-AC61-F0A487CD5A26}" srcOrd="0" destOrd="0" parTransId="{05B52E78-CCEB-4A87-BAD5-00C631E878CE}" sibTransId="{FDB85577-18C7-439C-B252-FA9F15FD0D4B}"/>
    <dgm:cxn modelId="{3EF2EC87-BF69-4CF1-A912-66A89E89A824}" type="presOf" srcId="{DD103BBC-5E56-4C41-BE4B-F8332B065432}" destId="{03129164-2C7A-4A65-AAAF-390896A9D163}" srcOrd="0" destOrd="0" presId="urn:microsoft.com/office/officeart/2005/8/layout/orgChart1"/>
    <dgm:cxn modelId="{936DC42A-067D-459C-A2D6-071B8CE800D2}" type="presOf" srcId="{9E413A35-1C8B-4D61-ABC5-A4F4BA9FC3BA}" destId="{FAEAF357-3750-4043-BEEB-81E5EC438863}" srcOrd="0" destOrd="0" presId="urn:microsoft.com/office/officeart/2005/8/layout/orgChart1"/>
    <dgm:cxn modelId="{0187C3C7-095D-49C5-BD26-29CAF613B9E6}" type="presOf" srcId="{65E86006-CF74-408B-9863-BBC605857CA5}" destId="{4CFEA473-2BDA-46AE-8CB4-7128D190EB31}" srcOrd="1" destOrd="0" presId="urn:microsoft.com/office/officeart/2005/8/layout/orgChart1"/>
    <dgm:cxn modelId="{2711A46D-06C0-4639-8904-C72C45A07E2C}" type="presOf" srcId="{A2D81C7B-2EF4-4F84-B6B1-2FF1562B4E24}" destId="{8A35E1E5-C5A3-4602-8014-F09ACB27EFBC}" srcOrd="1" destOrd="0" presId="urn:microsoft.com/office/officeart/2005/8/layout/orgChart1"/>
    <dgm:cxn modelId="{EBCB500F-F937-4333-BF39-ABEB66478BCC}" type="presOf" srcId="{93F49338-81AB-4C29-A3F6-B60BCCC1908E}" destId="{A0EDDDC8-7947-41D9-BE3D-30AC5AABE1B8}" srcOrd="1" destOrd="0" presId="urn:microsoft.com/office/officeart/2005/8/layout/orgChart1"/>
    <dgm:cxn modelId="{03FF6B99-C1B7-482F-9586-D5C545A7E298}" type="presOf" srcId="{FE6FBAFA-4A54-4E3B-A3B7-B05E067E00FA}" destId="{5A12358D-7895-4F08-8C4B-75E0F915987A}" srcOrd="0" destOrd="0" presId="urn:microsoft.com/office/officeart/2005/8/layout/orgChart1"/>
    <dgm:cxn modelId="{B9C3E388-6123-4CF8-85AB-8EB7DCBFE4A3}" type="presOf" srcId="{4248C347-DCFC-4237-941D-C1C5FC8C5BAD}" destId="{AC0A1BB0-FC12-40CB-85FB-EEFA1780EDCA}" srcOrd="0" destOrd="0" presId="urn:microsoft.com/office/officeart/2005/8/layout/orgChart1"/>
    <dgm:cxn modelId="{7F493CF7-D546-483B-877A-3A2E77FAC36D}" type="presOf" srcId="{9C6DE79A-2C09-4AC0-93DE-1E2C2B7D60E3}" destId="{4715D66B-5014-4DFE-890A-7AD84B14D62E}" srcOrd="0" destOrd="0" presId="urn:microsoft.com/office/officeart/2005/8/layout/orgChart1"/>
    <dgm:cxn modelId="{9F106901-6AD6-481C-80BE-0F2FF03CE9BF}" type="presOf" srcId="{E47ABEBD-29AE-4963-BFA5-30651E1BFF6C}" destId="{7FB9A1D1-2FEA-45A2-A0F5-5B993E234B5C}" srcOrd="0" destOrd="0" presId="urn:microsoft.com/office/officeart/2005/8/layout/orgChart1"/>
    <dgm:cxn modelId="{41A66788-440D-4617-8F5D-C53B2F1C4FC3}" srcId="{93F49338-81AB-4C29-A3F6-B60BCCC1908E}" destId="{711A12EC-6314-4B6C-9836-8C8D8C4FABCF}" srcOrd="0" destOrd="0" parTransId="{2B6E785D-662D-4AEC-9E20-2B14660DABC8}" sibTransId="{F3DE0A8B-5A78-41F9-AB74-B53270656827}"/>
    <dgm:cxn modelId="{B47CF226-3F6A-4D7B-A63F-63CC6E6DEA83}" srcId="{D3F3A4BE-8AC4-46D2-960D-BD8B40030204}" destId="{E47ABEBD-29AE-4963-BFA5-30651E1BFF6C}" srcOrd="3" destOrd="0" parTransId="{98D617B3-8FEA-4BB7-A6CC-CA12DCED19C0}" sibTransId="{AE474831-CAAB-4C58-9012-6BE276625E09}"/>
    <dgm:cxn modelId="{90F0770C-827B-4959-A1A2-DAFF7DF6895E}" type="presOf" srcId="{7C5BE928-61B0-4490-BC24-81A9E0BE4F3D}" destId="{42C2157A-3015-4232-82C7-833342879CE6}" srcOrd="0" destOrd="0" presId="urn:microsoft.com/office/officeart/2005/8/layout/orgChart1"/>
    <dgm:cxn modelId="{DE2C5F53-C9B0-4189-9E85-FD06B1254A2F}" type="presOf" srcId="{4510A24D-D8AB-4932-8845-92C2867A6AF7}" destId="{A367EEEF-8F67-4693-9D0D-16A9F5A93637}" srcOrd="1" destOrd="0" presId="urn:microsoft.com/office/officeart/2005/8/layout/orgChart1"/>
    <dgm:cxn modelId="{EC34ABDC-6AF9-4C20-8B21-6205D76F3AC5}" type="presOf" srcId="{6D672657-1370-4C02-851C-8E949E5D167C}" destId="{A4B618D1-C429-4D5F-A8E9-ECE29D5F6F45}" srcOrd="0" destOrd="0" presId="urn:microsoft.com/office/officeart/2005/8/layout/orgChart1"/>
    <dgm:cxn modelId="{4652F64A-43AC-4520-8560-49F7C0F78572}" srcId="{76451C02-0949-4179-BA31-6B73396A5217}" destId="{B0F3943F-CE24-48E8-962F-3594BE4307A2}" srcOrd="4" destOrd="0" parTransId="{BC808367-7B6A-4402-B6A3-C70FCE18ABB2}" sibTransId="{CF56F26B-10CA-45F6-975A-4A896147EC39}"/>
    <dgm:cxn modelId="{ED1D0E39-C710-4769-9610-11A58024F4A6}" type="presOf" srcId="{D3F3A4BE-8AC4-46D2-960D-BD8B40030204}" destId="{93BFAF5D-E8CD-4943-A4F6-26DD9866B7F1}" srcOrd="0" destOrd="0" presId="urn:microsoft.com/office/officeart/2005/8/layout/orgChart1"/>
    <dgm:cxn modelId="{C3EABA1C-2ECA-4025-8213-B1768CDC8F13}" type="presOf" srcId="{FA971EE1-A9E4-4CF7-86F7-055AC92CA0B3}" destId="{B139C4AE-F17B-4300-A851-86CEEC9D8693}" srcOrd="1" destOrd="0" presId="urn:microsoft.com/office/officeart/2005/8/layout/orgChart1"/>
    <dgm:cxn modelId="{5433D341-7B54-4626-9C40-36261C9F2E86}" type="presOf" srcId="{C260FC26-E095-49E9-803E-5C775C2B8C92}" destId="{83AE74FD-A4DF-4A1E-AB35-0622EB738E78}" srcOrd="1" destOrd="0" presId="urn:microsoft.com/office/officeart/2005/8/layout/orgChart1"/>
    <dgm:cxn modelId="{0039CB3F-37E9-45A6-8A02-42A7D4216473}" type="presOf" srcId="{9FEEFC8B-1F03-4E95-8084-6C757E2B4653}" destId="{AE5D7E22-73FE-4BE1-9B41-B6DCACDEA44B}" srcOrd="0" destOrd="0" presId="urn:microsoft.com/office/officeart/2005/8/layout/orgChart1"/>
    <dgm:cxn modelId="{F1A1A8B7-1EF2-46E4-AC66-C0CB59C21732}" type="presOf" srcId="{9208897E-31A3-4C9E-AA54-03FE6FA5FAB1}" destId="{274F0E9C-52B2-4D68-ABC2-D1CF1428EA47}" srcOrd="0" destOrd="0" presId="urn:microsoft.com/office/officeart/2005/8/layout/orgChart1"/>
    <dgm:cxn modelId="{9E81389A-3002-4543-9CE7-512975A6C751}" srcId="{8EBD0858-2E15-4A9C-96AE-5C6A5C3258CD}" destId="{A2D81C7B-2EF4-4F84-B6B1-2FF1562B4E24}" srcOrd="0" destOrd="0" parTransId="{E7A58BDD-8504-427B-86C9-1EA7A6AACC43}" sibTransId="{C7BD8548-145D-47C7-9559-9CAE6D1563F7}"/>
    <dgm:cxn modelId="{782B264C-00F7-46E2-AB25-A84F8C93AD10}" type="presOf" srcId="{D22A7DED-B4C9-411A-9FA2-D8CF9148702F}" destId="{0E4F252F-CFA2-4FEA-8AF3-0CEE74EAC7EE}" srcOrd="1" destOrd="0" presId="urn:microsoft.com/office/officeart/2005/8/layout/orgChart1"/>
    <dgm:cxn modelId="{B0A747CC-B2F1-4470-8EF6-128AB6715E09}" type="presOf" srcId="{9FEEFC8B-1F03-4E95-8084-6C757E2B4653}" destId="{4066C5E6-8757-40E8-A1A5-A3EB3CD93480}" srcOrd="1" destOrd="0" presId="urn:microsoft.com/office/officeart/2005/8/layout/orgChart1"/>
    <dgm:cxn modelId="{06F7BB23-319D-4A82-BB6C-4CB160D7B165}" type="presOf" srcId="{8EBD0858-2E15-4A9C-96AE-5C6A5C3258CD}" destId="{35D68474-9E71-48D7-984F-F68276EDDDAB}" srcOrd="0" destOrd="0" presId="urn:microsoft.com/office/officeart/2005/8/layout/orgChart1"/>
    <dgm:cxn modelId="{10F4EDFB-9CDE-48A2-9AC2-0F6C699913BA}" type="presOf" srcId="{99A8C38A-B875-4612-BB29-CEC21F79E38E}" destId="{96352E6F-3AA1-4403-93D4-A70D21106168}" srcOrd="0" destOrd="0" presId="urn:microsoft.com/office/officeart/2005/8/layout/orgChart1"/>
    <dgm:cxn modelId="{605959F4-6DB6-4304-9E97-9C3861E83102}" type="presOf" srcId="{711A12EC-6314-4B6C-9836-8C8D8C4FABCF}" destId="{BE746AFE-2DBC-4BAC-B28A-361F6DDBC5C3}" srcOrd="1" destOrd="0" presId="urn:microsoft.com/office/officeart/2005/8/layout/orgChart1"/>
    <dgm:cxn modelId="{2412C021-93E5-4C72-B052-47B6245DB63D}" srcId="{93F49338-81AB-4C29-A3F6-B60BCCC1908E}" destId="{9208897E-31A3-4C9E-AA54-03FE6FA5FAB1}" srcOrd="2" destOrd="0" parTransId="{A7A9DE1D-DADF-4C0B-97D0-B63FF410E95D}" sibTransId="{AA5BBF14-931B-4BE1-A4A4-76CFB7EC0108}"/>
    <dgm:cxn modelId="{C5C05D11-4819-4005-8820-4BF018B7D6F6}" type="presOf" srcId="{C0D31EC8-612C-4AB5-B793-0AB24CE76C30}" destId="{F9E2DCAC-E070-4065-AE91-40EC409FD5DC}" srcOrd="0" destOrd="0" presId="urn:microsoft.com/office/officeart/2005/8/layout/orgChart1"/>
    <dgm:cxn modelId="{F8A6AC5F-88E9-4EA6-8810-D56CCE3A463B}" type="presOf" srcId="{FA971EE1-A9E4-4CF7-86F7-055AC92CA0B3}" destId="{3899CC5F-78F4-471E-BEAB-62C72D9FE4FE}" srcOrd="0" destOrd="0" presId="urn:microsoft.com/office/officeart/2005/8/layout/orgChart1"/>
    <dgm:cxn modelId="{2F61CC27-8BE3-4435-A874-DF4D51B50269}" type="presOf" srcId="{9AF670A8-549C-43EC-9B6D-3E0151D1AF15}" destId="{A461E26B-F089-4755-89B2-A0CC0B4B5C03}" srcOrd="0" destOrd="0" presId="urn:microsoft.com/office/officeart/2005/8/layout/orgChart1"/>
    <dgm:cxn modelId="{86D9795E-8D89-4B2E-950C-FD26A8C66943}" type="presOf" srcId="{2B52646E-9D36-42AF-9156-7F70C68F5E30}" destId="{DDC11D5F-A771-4F3B-8C07-579B783096D3}" srcOrd="0" destOrd="0" presId="urn:microsoft.com/office/officeart/2005/8/layout/orgChart1"/>
    <dgm:cxn modelId="{66A1F2C1-B944-4315-A462-5588AD3D5749}" type="presOf" srcId="{E7DF1B8F-0122-489B-BC7D-9CF64A9CAE4C}" destId="{2FEBFDE1-A8EC-4D4B-BEA1-7042FC9A5A8C}" srcOrd="0" destOrd="0" presId="urn:microsoft.com/office/officeart/2005/8/layout/orgChart1"/>
    <dgm:cxn modelId="{7A071BB5-6E22-4B18-BCEF-28EF95874443}" type="presOf" srcId="{BC808367-7B6A-4402-B6A3-C70FCE18ABB2}" destId="{D6B50526-33CC-4931-9F01-70A644852F60}" srcOrd="0" destOrd="0" presId="urn:microsoft.com/office/officeart/2005/8/layout/orgChart1"/>
    <dgm:cxn modelId="{7BB31AFD-C059-4C3D-8296-FBEDC682D95E}" type="presOf" srcId="{096D6FEC-E3A0-4427-89C2-BDCFA76E7A99}" destId="{3543B31F-93CC-4DB6-9298-E35802C94D23}" srcOrd="1" destOrd="0" presId="urn:microsoft.com/office/officeart/2005/8/layout/orgChart1"/>
    <dgm:cxn modelId="{62751767-49B1-4FBD-A303-818C776E1DF9}" srcId="{76451C02-0949-4179-BA31-6B73396A5217}" destId="{096D6FEC-E3A0-4427-89C2-BDCFA76E7A99}" srcOrd="1" destOrd="0" parTransId="{FADEBAF9-82F6-45EA-BEBD-89A9841D11C2}" sibTransId="{9E723CCE-E0E7-4910-843B-3708199553DE}"/>
    <dgm:cxn modelId="{5A5C7E98-55A4-4C28-ADEC-8D6810FDEC38}" type="presOf" srcId="{0457AD20-26E4-4BB4-A4B1-9C043442900D}" destId="{38A7EC3D-CE38-4A80-B9DE-307469E370A2}" srcOrd="0" destOrd="0" presId="urn:microsoft.com/office/officeart/2005/8/layout/orgChart1"/>
    <dgm:cxn modelId="{27973FBC-7E92-4491-B99B-F1AE6095F761}" type="presOf" srcId="{2B6E785D-662D-4AEC-9E20-2B14660DABC8}" destId="{A2E4B996-3629-41E3-A88E-35BAA3D88EF4}" srcOrd="0" destOrd="0" presId="urn:microsoft.com/office/officeart/2005/8/layout/orgChart1"/>
    <dgm:cxn modelId="{3BB3127A-C156-4B59-8EF8-B1C6BE8480C8}" type="presOf" srcId="{4510A24D-D8AB-4932-8845-92C2867A6AF7}" destId="{ADED14D0-1D39-4106-B00B-2DCDB5649116}" srcOrd="0" destOrd="0" presId="urn:microsoft.com/office/officeart/2005/8/layout/orgChart1"/>
    <dgm:cxn modelId="{E41E3A9A-2727-4D91-A385-1606D73A33FD}" srcId="{1488D3C7-192A-41CA-AC61-F0A487CD5A26}" destId="{93F49338-81AB-4C29-A3F6-B60BCCC1908E}" srcOrd="2" destOrd="0" parTransId="{DD103BBC-5E56-4C41-BE4B-F8332B065432}" sibTransId="{D4D9488E-E9F7-4B6E-BEEC-828D79AD41ED}"/>
    <dgm:cxn modelId="{23FFB2B8-7B84-46EA-9E18-47BD78C9CB04}" srcId="{D22A7DED-B4C9-411A-9FA2-D8CF9148702F}" destId="{9C6DE79A-2C09-4AC0-93DE-1E2C2B7D60E3}" srcOrd="0" destOrd="0" parTransId="{9AF670A8-549C-43EC-9B6D-3E0151D1AF15}" sibTransId="{47BA3C37-361A-4D9E-8694-2345F4C370C4}"/>
    <dgm:cxn modelId="{845AC637-8833-480A-A6CB-2D18CDF6B25B}" type="presOf" srcId="{9C6DE79A-2C09-4AC0-93DE-1E2C2B7D60E3}" destId="{4CFD2016-1A14-4B64-A2CD-71EB720FF12B}" srcOrd="1" destOrd="0" presId="urn:microsoft.com/office/officeart/2005/8/layout/orgChart1"/>
    <dgm:cxn modelId="{1E6629E9-2E6B-4C18-903E-8FA0D8CE0F64}" type="presOf" srcId="{F6B5A5A2-4116-482E-B23B-EB7D02F06E1A}" destId="{C02EC34D-D547-4162-A669-F6C75F671B6F}" srcOrd="1" destOrd="0" presId="urn:microsoft.com/office/officeart/2005/8/layout/orgChart1"/>
    <dgm:cxn modelId="{F6E244E5-DF0D-4F63-B849-624FB2C16671}" type="presOf" srcId="{FADEBAF9-82F6-45EA-BEBD-89A9841D11C2}" destId="{9403A66C-B664-4A7D-A8BD-7330E0643C53}" srcOrd="0" destOrd="0" presId="urn:microsoft.com/office/officeart/2005/8/layout/orgChart1"/>
    <dgm:cxn modelId="{7F122238-65DA-4135-9BFD-D008CB6A0983}" srcId="{8EBD0858-2E15-4A9C-96AE-5C6A5C3258CD}" destId="{C260FC26-E095-49E9-803E-5C775C2B8C92}" srcOrd="1" destOrd="0" parTransId="{D336EF28-B028-4135-AFF4-EECED210D65A}" sibTransId="{AE4328C1-E2C3-4815-8B31-7D7CD05652BA}"/>
    <dgm:cxn modelId="{6085F64D-9A9D-40CD-8459-D7F61F75BB1A}" srcId="{D3F3A4BE-8AC4-46D2-960D-BD8B40030204}" destId="{3E50044E-6B87-46E9-B89A-A7362835AA1F}" srcOrd="2" destOrd="0" parTransId="{9C01BE22-E0BB-4218-A708-94EC94576AFF}" sibTransId="{D5F12866-0970-4FFC-9304-3B5DF5360331}"/>
    <dgm:cxn modelId="{CD18CFFB-14B7-435C-A875-97670BED9E7D}" type="presOf" srcId="{65E86006-CF74-408B-9863-BBC605857CA5}" destId="{93538D2F-1170-4908-B468-EF612E3E5630}" srcOrd="0" destOrd="0" presId="urn:microsoft.com/office/officeart/2005/8/layout/orgChart1"/>
    <dgm:cxn modelId="{C501A502-85FA-4F92-8326-C8EBFE030406}" srcId="{1488D3C7-192A-41CA-AC61-F0A487CD5A26}" destId="{8EBD0858-2E15-4A9C-96AE-5C6A5C3258CD}" srcOrd="3" destOrd="0" parTransId="{EEA5C565-A613-4D27-BFF0-D60525D764D5}" sibTransId="{56C2CDF0-DEEA-4517-869E-17D36DA53DBD}"/>
    <dgm:cxn modelId="{B11EA1BF-F88B-4F51-B1D6-9238EE0644A6}" type="presOf" srcId="{9EE31A5A-C727-471E-ACD8-521BD96AF1F2}" destId="{4A4782B4-9185-4F6B-B0DD-BE7906FA446E}" srcOrd="0" destOrd="0" presId="urn:microsoft.com/office/officeart/2005/8/layout/orgChart1"/>
    <dgm:cxn modelId="{5A3BFC94-C9C2-4DD7-BCE8-45C34C0D5CE4}" type="presOf" srcId="{99A8C38A-B875-4612-BB29-CEC21F79E38E}" destId="{8CECEB11-5F7B-4712-9D09-BB6FE835ED84}" srcOrd="1" destOrd="0" presId="urn:microsoft.com/office/officeart/2005/8/layout/orgChart1"/>
    <dgm:cxn modelId="{600B745D-46D0-47F5-B4C9-FFEE86E456BF}" type="presOf" srcId="{98D617B3-8FEA-4BB7-A6CC-CA12DCED19C0}" destId="{508B3025-FA93-4A84-93F9-7E3FA450449B}" srcOrd="0" destOrd="0" presId="urn:microsoft.com/office/officeart/2005/8/layout/orgChart1"/>
    <dgm:cxn modelId="{BB8FEC34-B20C-474F-975D-26B2F452FA4B}" type="presOf" srcId="{306B89EC-78F8-40FB-A7DE-60DE6E83F606}" destId="{34CFC290-F204-4723-8439-F6FF06AE0DE7}" srcOrd="0" destOrd="0" presId="urn:microsoft.com/office/officeart/2005/8/layout/orgChart1"/>
    <dgm:cxn modelId="{F47F3277-32A8-43BE-957F-AF807C385B96}" srcId="{1488D3C7-192A-41CA-AC61-F0A487CD5A26}" destId="{D3F3A4BE-8AC4-46D2-960D-BD8B40030204}" srcOrd="1" destOrd="0" parTransId="{9E413A35-1C8B-4D61-ABC5-A4F4BA9FC3BA}" sibTransId="{43579E74-B5C7-4E4A-A1D2-61BB43118C3C}"/>
    <dgm:cxn modelId="{27C129C6-DB79-4427-853A-BBDA463FEAC2}" type="presOf" srcId="{B0F3943F-CE24-48E8-962F-3594BE4307A2}" destId="{B284F6BA-2FC3-469E-AD59-9C48F141C09D}" srcOrd="1" destOrd="0" presId="urn:microsoft.com/office/officeart/2005/8/layout/orgChart1"/>
    <dgm:cxn modelId="{D3FF3577-69E3-4EF6-8F16-D69CE0A2A0B7}" srcId="{D3F3A4BE-8AC4-46D2-960D-BD8B40030204}" destId="{77B01C14-2383-4EF0-8A45-C784FF0F7F8C}" srcOrd="1" destOrd="0" parTransId="{306B89EC-78F8-40FB-A7DE-60DE6E83F606}" sibTransId="{404A9F6C-DDA6-4964-8D2A-B5961EBFD7A6}"/>
    <dgm:cxn modelId="{168505F8-1F18-418F-8886-A24069842506}" type="presOf" srcId="{711A12EC-6314-4B6C-9836-8C8D8C4FABCF}" destId="{C41ACB1F-A901-4073-B980-75A6F51B8840}" srcOrd="0" destOrd="0" presId="urn:microsoft.com/office/officeart/2005/8/layout/orgChart1"/>
    <dgm:cxn modelId="{1BED3FC0-B2F8-4103-8FAA-7DF6255B1873}" type="presOf" srcId="{9208897E-31A3-4C9E-AA54-03FE6FA5FAB1}" destId="{AA6BC165-BE12-4244-A477-6860A1CE978E}" srcOrd="1" destOrd="0" presId="urn:microsoft.com/office/officeart/2005/8/layout/orgChart1"/>
    <dgm:cxn modelId="{3E56EB49-816C-48FD-9426-52B6A453B481}" srcId="{D22A7DED-B4C9-411A-9FA2-D8CF9148702F}" destId="{99A8C38A-B875-4612-BB29-CEC21F79E38E}" srcOrd="1" destOrd="0" parTransId="{FE6FBAFA-4A54-4E3B-A3B7-B05E067E00FA}" sibTransId="{831656F0-C2BA-4412-96F1-D7EAA11BF8F2}"/>
    <dgm:cxn modelId="{A75F0977-B705-4D04-8C46-5EB4D203C516}" type="presOf" srcId="{D22A7DED-B4C9-411A-9FA2-D8CF9148702F}" destId="{F063E090-F87D-47A4-B99F-0C0821509F14}" srcOrd="0" destOrd="0" presId="urn:microsoft.com/office/officeart/2005/8/layout/orgChart1"/>
    <dgm:cxn modelId="{04D261E8-EA73-4353-8A8C-D0E1DDE992D6}" type="presOf" srcId="{77B01C14-2383-4EF0-8A45-C784FF0F7F8C}" destId="{976CBA62-F14E-41F8-B34A-2748BCF767A9}" srcOrd="0" destOrd="0" presId="urn:microsoft.com/office/officeart/2005/8/layout/orgChart1"/>
    <dgm:cxn modelId="{969F1D69-CADF-49A1-86F1-DA0115973EF2}" type="presOf" srcId="{C0D31EC8-612C-4AB5-B793-0AB24CE76C30}" destId="{6D104753-87FC-4139-A51F-A45AFA730C85}" srcOrd="1" destOrd="0" presId="urn:microsoft.com/office/officeart/2005/8/layout/orgChart1"/>
    <dgm:cxn modelId="{2284217C-A8CE-45B2-965D-0F97061A49DE}" type="presOf" srcId="{9D48D812-39F6-4DE0-A0A3-4E9539C56EE1}" destId="{AA02DB07-F965-41EF-8533-2594281FD3DA}" srcOrd="0" destOrd="0" presId="urn:microsoft.com/office/officeart/2005/8/layout/orgChart1"/>
    <dgm:cxn modelId="{E3272F9E-A72F-46E0-B013-D0ACD2482BF2}" type="presOf" srcId="{9C01BE22-E0BB-4218-A708-94EC94576AFF}" destId="{04D4A0F4-6E23-43D6-A96C-B317A9123EB7}" srcOrd="0" destOrd="0" presId="urn:microsoft.com/office/officeart/2005/8/layout/orgChart1"/>
    <dgm:cxn modelId="{81445749-2F6A-43CB-B0BE-95515DE7CF75}" type="presOf" srcId="{2EF5216E-BA30-4511-98DA-D3098FD8465E}" destId="{2027FC06-C281-4022-A0FC-9078B3265A10}" srcOrd="0" destOrd="0" presId="urn:microsoft.com/office/officeart/2005/8/layout/orgChart1"/>
    <dgm:cxn modelId="{9A753E34-05F6-4100-B187-BA30767235E7}" type="presOf" srcId="{76451C02-0949-4179-BA31-6B73396A5217}" destId="{6D17D69A-3B54-423F-B64F-14E346ACA677}" srcOrd="1" destOrd="0" presId="urn:microsoft.com/office/officeart/2005/8/layout/orgChart1"/>
    <dgm:cxn modelId="{ECFBB1C4-9486-41B8-BABB-44E81DAE6933}" type="presOf" srcId="{C260FC26-E095-49E9-803E-5C775C2B8C92}" destId="{47534BAF-2046-4BD8-896D-831F04BD604C}" srcOrd="0" destOrd="0" presId="urn:microsoft.com/office/officeart/2005/8/layout/orgChart1"/>
    <dgm:cxn modelId="{46773C7E-5999-4A42-8AB1-65252A43750D}" type="presOf" srcId="{EEA5C565-A613-4D27-BFF0-D60525D764D5}" destId="{1A92A3C7-4EBA-4283-BCCE-940FDA6A4C98}" srcOrd="0" destOrd="0" presId="urn:microsoft.com/office/officeart/2005/8/layout/orgChart1"/>
    <dgm:cxn modelId="{631C7F4D-94F3-4D39-B70A-15BE5D7A9856}" type="presOf" srcId="{1488D3C7-192A-41CA-AC61-F0A487CD5A26}" destId="{0D799E97-93AD-4115-AA32-D3DEFF33B342}" srcOrd="1" destOrd="0" presId="urn:microsoft.com/office/officeart/2005/8/layout/orgChart1"/>
    <dgm:cxn modelId="{2AD3BF56-24E1-49A4-9A94-3139D572028A}" srcId="{76451C02-0949-4179-BA31-6B73396A5217}" destId="{4510A24D-D8AB-4932-8845-92C2867A6AF7}" srcOrd="0" destOrd="0" parTransId="{2EF5216E-BA30-4511-98DA-D3098FD8465E}" sibTransId="{C603F8AB-1171-4B45-95C5-B89A5414B143}"/>
    <dgm:cxn modelId="{C9EAA391-4635-401B-A3AE-6FE31C5C7766}" type="presOf" srcId="{76451C02-0949-4179-BA31-6B73396A5217}" destId="{930D2C4E-E530-474A-A682-1B9C28DC794C}" srcOrd="0" destOrd="0" presId="urn:microsoft.com/office/officeart/2005/8/layout/orgChart1"/>
    <dgm:cxn modelId="{AE8065AC-53C3-4654-86A8-17868D14B5C1}" srcId="{76451C02-0949-4179-BA31-6B73396A5217}" destId="{65E86006-CF74-408B-9863-BBC605857CA5}" srcOrd="2" destOrd="0" parTransId="{9EE31A5A-C727-471E-ACD8-521BD96AF1F2}" sibTransId="{738FACE8-35F5-4BE2-9FAB-A65BCDBED01B}"/>
    <dgm:cxn modelId="{4FA20B37-9370-479D-96BE-E14E5C4FB0CB}" type="presOf" srcId="{3E50044E-6B87-46E9-B89A-A7362835AA1F}" destId="{AD9577D5-0220-490E-A04A-5DF04A046BC9}" srcOrd="0" destOrd="0" presId="urn:microsoft.com/office/officeart/2005/8/layout/orgChart1"/>
    <dgm:cxn modelId="{733A75BA-E7CC-4F50-AB45-971C9698C166}" type="presParOf" srcId="{68D59D41-F7EB-4E11-BD43-F3B2FE02C791}" destId="{9AC314CC-34C5-4AF6-A4CA-D68D6D1DAECB}" srcOrd="0" destOrd="0" presId="urn:microsoft.com/office/officeart/2005/8/layout/orgChart1"/>
    <dgm:cxn modelId="{737F178C-21F0-4FC1-9A79-6B8854335CBE}" type="presParOf" srcId="{9AC314CC-34C5-4AF6-A4CA-D68D6D1DAECB}" destId="{7652C81D-2613-48B5-8FC4-F326522D7BE6}" srcOrd="0" destOrd="0" presId="urn:microsoft.com/office/officeart/2005/8/layout/orgChart1"/>
    <dgm:cxn modelId="{4BC307D7-5B53-462D-8BB4-40106DF58A5B}" type="presParOf" srcId="{7652C81D-2613-48B5-8FC4-F326522D7BE6}" destId="{AEE2C1E3-07E2-435B-BBC1-8D6CAFB33D4D}" srcOrd="0" destOrd="0" presId="urn:microsoft.com/office/officeart/2005/8/layout/orgChart1"/>
    <dgm:cxn modelId="{76AFEF4A-625F-46CA-A570-7316874E7BB8}" type="presParOf" srcId="{7652C81D-2613-48B5-8FC4-F326522D7BE6}" destId="{0D799E97-93AD-4115-AA32-D3DEFF33B342}" srcOrd="1" destOrd="0" presId="urn:microsoft.com/office/officeart/2005/8/layout/orgChart1"/>
    <dgm:cxn modelId="{C6AE8D72-6A0F-49FF-B5CD-ADABB31BED44}" type="presParOf" srcId="{9AC314CC-34C5-4AF6-A4CA-D68D6D1DAECB}" destId="{8ECD2A09-9515-4784-A113-7E325B449EC7}" srcOrd="1" destOrd="0" presId="urn:microsoft.com/office/officeart/2005/8/layout/orgChart1"/>
    <dgm:cxn modelId="{E01E7A54-5DFE-4371-8743-72A8E3776458}" type="presParOf" srcId="{8ECD2A09-9515-4784-A113-7E325B449EC7}" destId="{468EA233-69D9-4614-8139-A4D1DCD12B76}" srcOrd="0" destOrd="0" presId="urn:microsoft.com/office/officeart/2005/8/layout/orgChart1"/>
    <dgm:cxn modelId="{E4A600B3-F490-4965-A440-71D49D9CD2DE}" type="presParOf" srcId="{8ECD2A09-9515-4784-A113-7E325B449EC7}" destId="{45CA8AD5-650C-420D-BBFC-B42462C7EE76}" srcOrd="1" destOrd="0" presId="urn:microsoft.com/office/officeart/2005/8/layout/orgChart1"/>
    <dgm:cxn modelId="{3FFA9D0E-65C3-467B-86B5-D5421FBA9D21}" type="presParOf" srcId="{45CA8AD5-650C-420D-BBFC-B42462C7EE76}" destId="{C49ACE09-5B4B-4C96-AB3A-ED0330F275E8}" srcOrd="0" destOrd="0" presId="urn:microsoft.com/office/officeart/2005/8/layout/orgChart1"/>
    <dgm:cxn modelId="{D5A8CBB7-B7F6-436C-884D-EE57DA464D52}" type="presParOf" srcId="{C49ACE09-5B4B-4C96-AB3A-ED0330F275E8}" destId="{930D2C4E-E530-474A-A682-1B9C28DC794C}" srcOrd="0" destOrd="0" presId="urn:microsoft.com/office/officeart/2005/8/layout/orgChart1"/>
    <dgm:cxn modelId="{4F0F32B2-335F-4458-A71A-445F995CE064}" type="presParOf" srcId="{C49ACE09-5B4B-4C96-AB3A-ED0330F275E8}" destId="{6D17D69A-3B54-423F-B64F-14E346ACA677}" srcOrd="1" destOrd="0" presId="urn:microsoft.com/office/officeart/2005/8/layout/orgChart1"/>
    <dgm:cxn modelId="{A3EF13D3-7E85-44BD-BDD5-CB1C44D062DD}" type="presParOf" srcId="{45CA8AD5-650C-420D-BBFC-B42462C7EE76}" destId="{90D8B3F3-E672-4369-9379-C468D458ADCB}" srcOrd="1" destOrd="0" presId="urn:microsoft.com/office/officeart/2005/8/layout/orgChart1"/>
    <dgm:cxn modelId="{C6CE1A95-88B5-450A-ADFF-04F6C550C912}" type="presParOf" srcId="{90D8B3F3-E672-4369-9379-C468D458ADCB}" destId="{2027FC06-C281-4022-A0FC-9078B3265A10}" srcOrd="0" destOrd="0" presId="urn:microsoft.com/office/officeart/2005/8/layout/orgChart1"/>
    <dgm:cxn modelId="{FD1DE09E-BD28-4D6A-926D-2C9C0F500BDE}" type="presParOf" srcId="{90D8B3F3-E672-4369-9379-C468D458ADCB}" destId="{5BF9DB1C-B890-4EC5-B73C-85D34BF821C7}" srcOrd="1" destOrd="0" presId="urn:microsoft.com/office/officeart/2005/8/layout/orgChart1"/>
    <dgm:cxn modelId="{A96032DB-DC12-4E58-9D4C-FF8DB0BE113C}" type="presParOf" srcId="{5BF9DB1C-B890-4EC5-B73C-85D34BF821C7}" destId="{00DFCBD0-4572-400E-BF6F-7F435419B14C}" srcOrd="0" destOrd="0" presId="urn:microsoft.com/office/officeart/2005/8/layout/orgChart1"/>
    <dgm:cxn modelId="{721003D1-624D-471D-8DF7-7BCE4D6FBF3A}" type="presParOf" srcId="{00DFCBD0-4572-400E-BF6F-7F435419B14C}" destId="{ADED14D0-1D39-4106-B00B-2DCDB5649116}" srcOrd="0" destOrd="0" presId="urn:microsoft.com/office/officeart/2005/8/layout/orgChart1"/>
    <dgm:cxn modelId="{3E4909A0-1D1B-4BD5-AB47-F612CDCC66D9}" type="presParOf" srcId="{00DFCBD0-4572-400E-BF6F-7F435419B14C}" destId="{A367EEEF-8F67-4693-9D0D-16A9F5A93637}" srcOrd="1" destOrd="0" presId="urn:microsoft.com/office/officeart/2005/8/layout/orgChart1"/>
    <dgm:cxn modelId="{E80004C2-7DB3-4282-B1B9-61D78B832B3F}" type="presParOf" srcId="{5BF9DB1C-B890-4EC5-B73C-85D34BF821C7}" destId="{6EA5AA69-E8D2-437F-AE3A-395B17C097D0}" srcOrd="1" destOrd="0" presId="urn:microsoft.com/office/officeart/2005/8/layout/orgChart1"/>
    <dgm:cxn modelId="{B20D7345-DD7D-46B0-9A2A-689BA9A6661D}" type="presParOf" srcId="{5BF9DB1C-B890-4EC5-B73C-85D34BF821C7}" destId="{9994603B-776D-4433-A853-240287EA303C}" srcOrd="2" destOrd="0" presId="urn:microsoft.com/office/officeart/2005/8/layout/orgChart1"/>
    <dgm:cxn modelId="{5AF72B03-3102-44A0-8392-0105120704C8}" type="presParOf" srcId="{90D8B3F3-E672-4369-9379-C468D458ADCB}" destId="{9403A66C-B664-4A7D-A8BD-7330E0643C53}" srcOrd="2" destOrd="0" presId="urn:microsoft.com/office/officeart/2005/8/layout/orgChart1"/>
    <dgm:cxn modelId="{091ED3B7-3C21-430F-A139-5F15ECC4C5AD}" type="presParOf" srcId="{90D8B3F3-E672-4369-9379-C468D458ADCB}" destId="{94000914-62C8-4172-A1EA-F9A7BB2B6016}" srcOrd="3" destOrd="0" presId="urn:microsoft.com/office/officeart/2005/8/layout/orgChart1"/>
    <dgm:cxn modelId="{7F954D2F-2382-4D5C-AA75-8AA96BF77643}" type="presParOf" srcId="{94000914-62C8-4172-A1EA-F9A7BB2B6016}" destId="{DDD3BDA1-F8AD-4699-B519-E09326BA6230}" srcOrd="0" destOrd="0" presId="urn:microsoft.com/office/officeart/2005/8/layout/orgChart1"/>
    <dgm:cxn modelId="{AAFC39E5-37A2-4810-B51C-E0E22E22B731}" type="presParOf" srcId="{DDD3BDA1-F8AD-4699-B519-E09326BA6230}" destId="{9B075082-5F37-4480-B60C-AA86884B89AD}" srcOrd="0" destOrd="0" presId="urn:microsoft.com/office/officeart/2005/8/layout/orgChart1"/>
    <dgm:cxn modelId="{66F42729-6008-41E8-8D51-1AF192D54FEC}" type="presParOf" srcId="{DDD3BDA1-F8AD-4699-B519-E09326BA6230}" destId="{3543B31F-93CC-4DB6-9298-E35802C94D23}" srcOrd="1" destOrd="0" presId="urn:microsoft.com/office/officeart/2005/8/layout/orgChart1"/>
    <dgm:cxn modelId="{FF6FD555-4903-4833-99B7-310449DC636A}" type="presParOf" srcId="{94000914-62C8-4172-A1EA-F9A7BB2B6016}" destId="{1BF8B1E2-C409-4562-87BF-B2F64E377ED4}" srcOrd="1" destOrd="0" presId="urn:microsoft.com/office/officeart/2005/8/layout/orgChart1"/>
    <dgm:cxn modelId="{2F09DB7B-66EF-49F1-A1ED-6978E1F5B53A}" type="presParOf" srcId="{94000914-62C8-4172-A1EA-F9A7BB2B6016}" destId="{AD31239A-52EE-4AC4-B140-8EBE78440FCE}" srcOrd="2" destOrd="0" presId="urn:microsoft.com/office/officeart/2005/8/layout/orgChart1"/>
    <dgm:cxn modelId="{2CAF0757-8C60-42AA-B316-BA0FE165B3D3}" type="presParOf" srcId="{90D8B3F3-E672-4369-9379-C468D458ADCB}" destId="{4A4782B4-9185-4F6B-B0DD-BE7906FA446E}" srcOrd="4" destOrd="0" presId="urn:microsoft.com/office/officeart/2005/8/layout/orgChart1"/>
    <dgm:cxn modelId="{D10A1E77-6EB3-4053-A5B6-836055B51447}" type="presParOf" srcId="{90D8B3F3-E672-4369-9379-C468D458ADCB}" destId="{EFF3E3A8-82B8-4832-87B4-E2E2FA2448DA}" srcOrd="5" destOrd="0" presId="urn:microsoft.com/office/officeart/2005/8/layout/orgChart1"/>
    <dgm:cxn modelId="{559692F5-4677-44B7-8882-506A078D5F8D}" type="presParOf" srcId="{EFF3E3A8-82B8-4832-87B4-E2E2FA2448DA}" destId="{80B99F23-EDF1-4633-86CF-E27ECC09D65A}" srcOrd="0" destOrd="0" presId="urn:microsoft.com/office/officeart/2005/8/layout/orgChart1"/>
    <dgm:cxn modelId="{CA21C130-A61C-45BD-8577-CAB4AC60D120}" type="presParOf" srcId="{80B99F23-EDF1-4633-86CF-E27ECC09D65A}" destId="{93538D2F-1170-4908-B468-EF612E3E5630}" srcOrd="0" destOrd="0" presId="urn:microsoft.com/office/officeart/2005/8/layout/orgChart1"/>
    <dgm:cxn modelId="{09322321-9CB7-4C56-B2F9-8586C687D459}" type="presParOf" srcId="{80B99F23-EDF1-4633-86CF-E27ECC09D65A}" destId="{4CFEA473-2BDA-46AE-8CB4-7128D190EB31}" srcOrd="1" destOrd="0" presId="urn:microsoft.com/office/officeart/2005/8/layout/orgChart1"/>
    <dgm:cxn modelId="{BD34FBC2-F868-4983-8FC2-67C3BF3C3D88}" type="presParOf" srcId="{EFF3E3A8-82B8-4832-87B4-E2E2FA2448DA}" destId="{45A2B988-E2D3-4FCF-B23B-3CB9C6288625}" srcOrd="1" destOrd="0" presId="urn:microsoft.com/office/officeart/2005/8/layout/orgChart1"/>
    <dgm:cxn modelId="{BA16651B-BAA9-43CC-ADD5-F9BBC4F31283}" type="presParOf" srcId="{EFF3E3A8-82B8-4832-87B4-E2E2FA2448DA}" destId="{EFC3B146-1047-4B20-93E1-ACEFE4AE1C68}" srcOrd="2" destOrd="0" presId="urn:microsoft.com/office/officeart/2005/8/layout/orgChart1"/>
    <dgm:cxn modelId="{14A38E50-7BE8-4850-8384-377DD003C401}" type="presParOf" srcId="{90D8B3F3-E672-4369-9379-C468D458ADCB}" destId="{DDC11D5F-A771-4F3B-8C07-579B783096D3}" srcOrd="6" destOrd="0" presId="urn:microsoft.com/office/officeart/2005/8/layout/orgChart1"/>
    <dgm:cxn modelId="{41AD0302-591C-4C1D-83C0-C37E4E22ADF1}" type="presParOf" srcId="{90D8B3F3-E672-4369-9379-C468D458ADCB}" destId="{BDF754B7-AD1F-45A4-B1F2-43357BA9CF95}" srcOrd="7" destOrd="0" presId="urn:microsoft.com/office/officeart/2005/8/layout/orgChart1"/>
    <dgm:cxn modelId="{9601AB02-6F9B-40CF-B6BE-F9EE4406D3AC}" type="presParOf" srcId="{BDF754B7-AD1F-45A4-B1F2-43357BA9CF95}" destId="{3648866E-CA9D-4B3B-AC86-95566FE972A0}" srcOrd="0" destOrd="0" presId="urn:microsoft.com/office/officeart/2005/8/layout/orgChart1"/>
    <dgm:cxn modelId="{91BB71D6-9D76-447C-B0D4-1F0E33CF8EF6}" type="presParOf" srcId="{3648866E-CA9D-4B3B-AC86-95566FE972A0}" destId="{EF2D19D5-70FE-4BB9-A691-BE693C1CC2D2}" srcOrd="0" destOrd="0" presId="urn:microsoft.com/office/officeart/2005/8/layout/orgChart1"/>
    <dgm:cxn modelId="{D200355B-1954-41BA-B93C-79F3746EFF1B}" type="presParOf" srcId="{3648866E-CA9D-4B3B-AC86-95566FE972A0}" destId="{C02EC34D-D547-4162-A669-F6C75F671B6F}" srcOrd="1" destOrd="0" presId="urn:microsoft.com/office/officeart/2005/8/layout/orgChart1"/>
    <dgm:cxn modelId="{158B7296-567C-4616-94C4-A0E159266D5D}" type="presParOf" srcId="{BDF754B7-AD1F-45A4-B1F2-43357BA9CF95}" destId="{EBD6B31A-4507-414D-BA95-A7BD0C40C4A0}" srcOrd="1" destOrd="0" presId="urn:microsoft.com/office/officeart/2005/8/layout/orgChart1"/>
    <dgm:cxn modelId="{4D8B0A16-45AB-48CB-9087-CA9D33E47B1E}" type="presParOf" srcId="{BDF754B7-AD1F-45A4-B1F2-43357BA9CF95}" destId="{85294F4A-5CAD-43B2-B29B-340262732490}" srcOrd="2" destOrd="0" presId="urn:microsoft.com/office/officeart/2005/8/layout/orgChart1"/>
    <dgm:cxn modelId="{996C2ED2-03A6-452E-9CC2-67E53B4AFB26}" type="presParOf" srcId="{90D8B3F3-E672-4369-9379-C468D458ADCB}" destId="{D6B50526-33CC-4931-9F01-70A644852F60}" srcOrd="8" destOrd="0" presId="urn:microsoft.com/office/officeart/2005/8/layout/orgChart1"/>
    <dgm:cxn modelId="{E75AC62E-D591-494B-A127-6F9600446A67}" type="presParOf" srcId="{90D8B3F3-E672-4369-9379-C468D458ADCB}" destId="{3B7C379E-3F87-4CB5-B30E-AA00DB8269C4}" srcOrd="9" destOrd="0" presId="urn:microsoft.com/office/officeart/2005/8/layout/orgChart1"/>
    <dgm:cxn modelId="{B08091AD-2780-4298-B2CB-87E249A021C9}" type="presParOf" srcId="{3B7C379E-3F87-4CB5-B30E-AA00DB8269C4}" destId="{8E578561-757E-408A-9C21-D345CCFFB366}" srcOrd="0" destOrd="0" presId="urn:microsoft.com/office/officeart/2005/8/layout/orgChart1"/>
    <dgm:cxn modelId="{3F273ABE-6DA5-45B1-A88B-9B32818F68A8}" type="presParOf" srcId="{8E578561-757E-408A-9C21-D345CCFFB366}" destId="{15586665-75DE-43B7-B81C-937452E4A4ED}" srcOrd="0" destOrd="0" presId="urn:microsoft.com/office/officeart/2005/8/layout/orgChart1"/>
    <dgm:cxn modelId="{32334A20-589C-460E-8E58-B9524B0FF9F6}" type="presParOf" srcId="{8E578561-757E-408A-9C21-D345CCFFB366}" destId="{B284F6BA-2FC3-469E-AD59-9C48F141C09D}" srcOrd="1" destOrd="0" presId="urn:microsoft.com/office/officeart/2005/8/layout/orgChart1"/>
    <dgm:cxn modelId="{DD11D341-CACF-46EB-862A-1DB2F404C8D2}" type="presParOf" srcId="{3B7C379E-3F87-4CB5-B30E-AA00DB8269C4}" destId="{8514B121-531B-4D08-BC6A-CFE8407902A9}" srcOrd="1" destOrd="0" presId="urn:microsoft.com/office/officeart/2005/8/layout/orgChart1"/>
    <dgm:cxn modelId="{ADE063EF-6C6B-457A-8B0A-DFB2B57E9E58}" type="presParOf" srcId="{3B7C379E-3F87-4CB5-B30E-AA00DB8269C4}" destId="{1066AC76-1515-4A1F-86FD-D0C70607D647}" srcOrd="2" destOrd="0" presId="urn:microsoft.com/office/officeart/2005/8/layout/orgChart1"/>
    <dgm:cxn modelId="{3E093FC8-85AA-4DA9-A578-E610173E382D}" type="presParOf" srcId="{45CA8AD5-650C-420D-BBFC-B42462C7EE76}" destId="{1E554196-0FAE-4BB7-BFB2-E7FDF0340E27}" srcOrd="2" destOrd="0" presId="urn:microsoft.com/office/officeart/2005/8/layout/orgChart1"/>
    <dgm:cxn modelId="{419EFFDE-B2E4-4F1F-8075-BCE7FE51ADC5}" type="presParOf" srcId="{8ECD2A09-9515-4784-A113-7E325B449EC7}" destId="{FAEAF357-3750-4043-BEEB-81E5EC438863}" srcOrd="2" destOrd="0" presId="urn:microsoft.com/office/officeart/2005/8/layout/orgChart1"/>
    <dgm:cxn modelId="{FA26D7C8-1796-4B49-8EFA-AD2303FCA2F2}" type="presParOf" srcId="{8ECD2A09-9515-4784-A113-7E325B449EC7}" destId="{4B27BC21-5974-4B8E-9B41-784B79193C11}" srcOrd="3" destOrd="0" presId="urn:microsoft.com/office/officeart/2005/8/layout/orgChart1"/>
    <dgm:cxn modelId="{CACEB5C1-85D6-4954-9BBA-AFF7BF99CEC8}" type="presParOf" srcId="{4B27BC21-5974-4B8E-9B41-784B79193C11}" destId="{5C999793-114B-43C4-9A70-96FD6773CA4D}" srcOrd="0" destOrd="0" presId="urn:microsoft.com/office/officeart/2005/8/layout/orgChart1"/>
    <dgm:cxn modelId="{27952837-8306-4EEF-B200-144AA18F4369}" type="presParOf" srcId="{5C999793-114B-43C4-9A70-96FD6773CA4D}" destId="{93BFAF5D-E8CD-4943-A4F6-26DD9866B7F1}" srcOrd="0" destOrd="0" presId="urn:microsoft.com/office/officeart/2005/8/layout/orgChart1"/>
    <dgm:cxn modelId="{0D898D0D-161D-459F-9E66-C2170DFD2533}" type="presParOf" srcId="{5C999793-114B-43C4-9A70-96FD6773CA4D}" destId="{AD9DD32D-3510-43B8-B784-9C6D6B6CBB14}" srcOrd="1" destOrd="0" presId="urn:microsoft.com/office/officeart/2005/8/layout/orgChart1"/>
    <dgm:cxn modelId="{1A81DF16-BB74-4104-BB5B-C20A113E4AFD}" type="presParOf" srcId="{4B27BC21-5974-4B8E-9B41-784B79193C11}" destId="{AFB14F51-5AA4-49D9-83E2-E4F87B184C06}" srcOrd="1" destOrd="0" presId="urn:microsoft.com/office/officeart/2005/8/layout/orgChart1"/>
    <dgm:cxn modelId="{4A1DE70F-11EC-41C6-8D04-F109363BE6B7}" type="presParOf" srcId="{AFB14F51-5AA4-49D9-83E2-E4F87B184C06}" destId="{AA02DB07-F965-41EF-8533-2594281FD3DA}" srcOrd="0" destOrd="0" presId="urn:microsoft.com/office/officeart/2005/8/layout/orgChart1"/>
    <dgm:cxn modelId="{A059914F-E41A-4B9A-B5E4-5D85FA31C416}" type="presParOf" srcId="{AFB14F51-5AA4-49D9-83E2-E4F87B184C06}" destId="{E9671E32-0123-4587-9194-BB6BB4E12D01}" srcOrd="1" destOrd="0" presId="urn:microsoft.com/office/officeart/2005/8/layout/orgChart1"/>
    <dgm:cxn modelId="{7C383C7B-B5B5-46EC-9157-E4CA0F64A986}" type="presParOf" srcId="{E9671E32-0123-4587-9194-BB6BB4E12D01}" destId="{063E54D7-E602-4A4E-BED7-145C41D058C0}" srcOrd="0" destOrd="0" presId="urn:microsoft.com/office/officeart/2005/8/layout/orgChart1"/>
    <dgm:cxn modelId="{D745AB58-A97E-4B72-94E1-FBE7FB96D1F0}" type="presParOf" srcId="{063E54D7-E602-4A4E-BED7-145C41D058C0}" destId="{3899CC5F-78F4-471E-BEAB-62C72D9FE4FE}" srcOrd="0" destOrd="0" presId="urn:microsoft.com/office/officeart/2005/8/layout/orgChart1"/>
    <dgm:cxn modelId="{1CA8A8D0-D079-43E9-ACAC-B3D4DAD34B49}" type="presParOf" srcId="{063E54D7-E602-4A4E-BED7-145C41D058C0}" destId="{B139C4AE-F17B-4300-A851-86CEEC9D8693}" srcOrd="1" destOrd="0" presId="urn:microsoft.com/office/officeart/2005/8/layout/orgChart1"/>
    <dgm:cxn modelId="{80A978E2-847F-4A9E-8EBB-89E80E0A5B0D}" type="presParOf" srcId="{E9671E32-0123-4587-9194-BB6BB4E12D01}" destId="{776CC1BF-CB9B-426E-87BB-115D01BC1F1A}" srcOrd="1" destOrd="0" presId="urn:microsoft.com/office/officeart/2005/8/layout/orgChart1"/>
    <dgm:cxn modelId="{873178A1-3DD5-43F3-AAA1-65D759A7AAF3}" type="presParOf" srcId="{E9671E32-0123-4587-9194-BB6BB4E12D01}" destId="{9A2748EE-4CDB-41EE-8902-851A105DDDD3}" srcOrd="2" destOrd="0" presId="urn:microsoft.com/office/officeart/2005/8/layout/orgChart1"/>
    <dgm:cxn modelId="{BCA16A6D-CB64-4E88-8D19-CE7DF8363F13}" type="presParOf" srcId="{AFB14F51-5AA4-49D9-83E2-E4F87B184C06}" destId="{34CFC290-F204-4723-8439-F6FF06AE0DE7}" srcOrd="2" destOrd="0" presId="urn:microsoft.com/office/officeart/2005/8/layout/orgChart1"/>
    <dgm:cxn modelId="{1A4E7A37-DB87-4C89-8F34-3CF8682A207B}" type="presParOf" srcId="{AFB14F51-5AA4-49D9-83E2-E4F87B184C06}" destId="{6907F61D-C8F3-4354-A9F7-DEC909153DBA}" srcOrd="3" destOrd="0" presId="urn:microsoft.com/office/officeart/2005/8/layout/orgChart1"/>
    <dgm:cxn modelId="{8EE7E07C-AFD6-481A-8F41-22F1F7129C3E}" type="presParOf" srcId="{6907F61D-C8F3-4354-A9F7-DEC909153DBA}" destId="{4BFED5BF-44C2-45F9-BF13-B49B7BEAB2CB}" srcOrd="0" destOrd="0" presId="urn:microsoft.com/office/officeart/2005/8/layout/orgChart1"/>
    <dgm:cxn modelId="{0C34940D-9E81-4F52-8C20-1BA53D652246}" type="presParOf" srcId="{4BFED5BF-44C2-45F9-BF13-B49B7BEAB2CB}" destId="{976CBA62-F14E-41F8-B34A-2748BCF767A9}" srcOrd="0" destOrd="0" presId="urn:microsoft.com/office/officeart/2005/8/layout/orgChart1"/>
    <dgm:cxn modelId="{321C84EB-AFF3-4875-8690-58BB53ECD670}" type="presParOf" srcId="{4BFED5BF-44C2-45F9-BF13-B49B7BEAB2CB}" destId="{ED3CF056-FC62-47C7-B718-321EAA47D9A0}" srcOrd="1" destOrd="0" presId="urn:microsoft.com/office/officeart/2005/8/layout/orgChart1"/>
    <dgm:cxn modelId="{74738DEF-E2BC-4446-99C6-DFE071BB7549}" type="presParOf" srcId="{6907F61D-C8F3-4354-A9F7-DEC909153DBA}" destId="{68BC7BCB-C860-4BD2-82C7-F853E2469845}" srcOrd="1" destOrd="0" presId="urn:microsoft.com/office/officeart/2005/8/layout/orgChart1"/>
    <dgm:cxn modelId="{F18995CE-C35D-4E05-BE73-5B6644F13B77}" type="presParOf" srcId="{6907F61D-C8F3-4354-A9F7-DEC909153DBA}" destId="{98048D4D-6F63-4FC8-9F60-88C86AD1450C}" srcOrd="2" destOrd="0" presId="urn:microsoft.com/office/officeart/2005/8/layout/orgChart1"/>
    <dgm:cxn modelId="{643C095D-BFC1-43A9-A0D6-103E7F6661D8}" type="presParOf" srcId="{AFB14F51-5AA4-49D9-83E2-E4F87B184C06}" destId="{04D4A0F4-6E23-43D6-A96C-B317A9123EB7}" srcOrd="4" destOrd="0" presId="urn:microsoft.com/office/officeart/2005/8/layout/orgChart1"/>
    <dgm:cxn modelId="{BD739666-6CEF-49F5-923E-A07746253859}" type="presParOf" srcId="{AFB14F51-5AA4-49D9-83E2-E4F87B184C06}" destId="{F71708BF-3DB1-477F-90EE-DF497693C90A}" srcOrd="5" destOrd="0" presId="urn:microsoft.com/office/officeart/2005/8/layout/orgChart1"/>
    <dgm:cxn modelId="{78DBD6A3-5AD7-4D5A-9DFD-8736BC8162AE}" type="presParOf" srcId="{F71708BF-3DB1-477F-90EE-DF497693C90A}" destId="{83EB5D33-9C1F-4B43-AC97-3D22D1BF73BB}" srcOrd="0" destOrd="0" presId="urn:microsoft.com/office/officeart/2005/8/layout/orgChart1"/>
    <dgm:cxn modelId="{8933ADF3-12E6-410E-8F50-1E296666E42F}" type="presParOf" srcId="{83EB5D33-9C1F-4B43-AC97-3D22D1BF73BB}" destId="{AD9577D5-0220-490E-A04A-5DF04A046BC9}" srcOrd="0" destOrd="0" presId="urn:microsoft.com/office/officeart/2005/8/layout/orgChart1"/>
    <dgm:cxn modelId="{27555FB2-8ED6-48CD-9475-75180EA17725}" type="presParOf" srcId="{83EB5D33-9C1F-4B43-AC97-3D22D1BF73BB}" destId="{EEFDF7EE-BD2B-4046-B683-8287DE0345B0}" srcOrd="1" destOrd="0" presId="urn:microsoft.com/office/officeart/2005/8/layout/orgChart1"/>
    <dgm:cxn modelId="{35793298-CA92-44F0-80D9-4D0696CFC9E1}" type="presParOf" srcId="{F71708BF-3DB1-477F-90EE-DF497693C90A}" destId="{036A1575-8F32-4660-819F-2142F56B4956}" srcOrd="1" destOrd="0" presId="urn:microsoft.com/office/officeart/2005/8/layout/orgChart1"/>
    <dgm:cxn modelId="{E49BEB76-88F3-41C0-BE8D-2CEAF1DF9917}" type="presParOf" srcId="{F71708BF-3DB1-477F-90EE-DF497693C90A}" destId="{01EF1113-196D-4D25-A875-699480885C4E}" srcOrd="2" destOrd="0" presId="urn:microsoft.com/office/officeart/2005/8/layout/orgChart1"/>
    <dgm:cxn modelId="{9E5BAE7D-DB9E-4EF8-AB98-9CE02176641A}" type="presParOf" srcId="{AFB14F51-5AA4-49D9-83E2-E4F87B184C06}" destId="{508B3025-FA93-4A84-93F9-7E3FA450449B}" srcOrd="6" destOrd="0" presId="urn:microsoft.com/office/officeart/2005/8/layout/orgChart1"/>
    <dgm:cxn modelId="{DE32BE5F-73BF-4A6C-8862-A25AC1DD1A8C}" type="presParOf" srcId="{AFB14F51-5AA4-49D9-83E2-E4F87B184C06}" destId="{1E4DF027-2A0E-456A-8055-A4B1488B0AB8}" srcOrd="7" destOrd="0" presId="urn:microsoft.com/office/officeart/2005/8/layout/orgChart1"/>
    <dgm:cxn modelId="{2FB2E335-2E2C-4564-9EC8-D038452739AA}" type="presParOf" srcId="{1E4DF027-2A0E-456A-8055-A4B1488B0AB8}" destId="{BE3960E1-FD74-406A-8EED-7648961CC83D}" srcOrd="0" destOrd="0" presId="urn:microsoft.com/office/officeart/2005/8/layout/orgChart1"/>
    <dgm:cxn modelId="{803DD41E-4E0D-4FC5-8448-4FF6A39F2605}" type="presParOf" srcId="{BE3960E1-FD74-406A-8EED-7648961CC83D}" destId="{7FB9A1D1-2FEA-45A2-A0F5-5B993E234B5C}" srcOrd="0" destOrd="0" presId="urn:microsoft.com/office/officeart/2005/8/layout/orgChart1"/>
    <dgm:cxn modelId="{D34E1C8E-0EEB-4945-AEF0-86062CB97E37}" type="presParOf" srcId="{BE3960E1-FD74-406A-8EED-7648961CC83D}" destId="{7D2D8479-104E-4972-9FFF-D6FB2D9B8A8C}" srcOrd="1" destOrd="0" presId="urn:microsoft.com/office/officeart/2005/8/layout/orgChart1"/>
    <dgm:cxn modelId="{0FB9E4B1-23CE-4526-9360-EA214018C552}" type="presParOf" srcId="{1E4DF027-2A0E-456A-8055-A4B1488B0AB8}" destId="{2481A506-9F92-4A86-9083-4BA7FFA4A5D1}" srcOrd="1" destOrd="0" presId="urn:microsoft.com/office/officeart/2005/8/layout/orgChart1"/>
    <dgm:cxn modelId="{8833A0F3-4FA2-45F8-A4CD-97A4B4F5B2DB}" type="presParOf" srcId="{1E4DF027-2A0E-456A-8055-A4B1488B0AB8}" destId="{05384FC9-DC5C-4BCC-9647-277356CCC272}" srcOrd="2" destOrd="0" presId="urn:microsoft.com/office/officeart/2005/8/layout/orgChart1"/>
    <dgm:cxn modelId="{908FEB12-83E5-4F08-8A23-43C55CB4C777}" type="presParOf" srcId="{4B27BC21-5974-4B8E-9B41-784B79193C11}" destId="{08A4FC29-B9AB-4693-ACB1-5FB67DBFB498}" srcOrd="2" destOrd="0" presId="urn:microsoft.com/office/officeart/2005/8/layout/orgChart1"/>
    <dgm:cxn modelId="{8F938E8C-AC8E-4999-97B7-3CCCEA44D03E}" type="presParOf" srcId="{8ECD2A09-9515-4784-A113-7E325B449EC7}" destId="{03129164-2C7A-4A65-AAAF-390896A9D163}" srcOrd="4" destOrd="0" presId="urn:microsoft.com/office/officeart/2005/8/layout/orgChart1"/>
    <dgm:cxn modelId="{381C9C9E-348F-4AD7-BFD1-B4FEEABD7E2B}" type="presParOf" srcId="{8ECD2A09-9515-4784-A113-7E325B449EC7}" destId="{B4BCB7CB-9C65-4558-8B39-6639C1EEC288}" srcOrd="5" destOrd="0" presId="urn:microsoft.com/office/officeart/2005/8/layout/orgChart1"/>
    <dgm:cxn modelId="{E6B02469-FDDB-4857-93B9-1CB1C1840FA5}" type="presParOf" srcId="{B4BCB7CB-9C65-4558-8B39-6639C1EEC288}" destId="{CD430C90-DE74-4C5D-8DA2-1FD0AFC4F9C0}" srcOrd="0" destOrd="0" presId="urn:microsoft.com/office/officeart/2005/8/layout/orgChart1"/>
    <dgm:cxn modelId="{94FC2FFD-7341-46DF-B093-E2E37CAC83DB}" type="presParOf" srcId="{CD430C90-DE74-4C5D-8DA2-1FD0AFC4F9C0}" destId="{250703D4-E02D-4B49-86D0-152F630168D6}" srcOrd="0" destOrd="0" presId="urn:microsoft.com/office/officeart/2005/8/layout/orgChart1"/>
    <dgm:cxn modelId="{C6CF7064-F7FA-439B-90F3-687BDF786CA6}" type="presParOf" srcId="{CD430C90-DE74-4C5D-8DA2-1FD0AFC4F9C0}" destId="{A0EDDDC8-7947-41D9-BE3D-30AC5AABE1B8}" srcOrd="1" destOrd="0" presId="urn:microsoft.com/office/officeart/2005/8/layout/orgChart1"/>
    <dgm:cxn modelId="{F8EE2F43-720C-4C07-8704-D7CDC06D7497}" type="presParOf" srcId="{B4BCB7CB-9C65-4558-8B39-6639C1EEC288}" destId="{8C246EE1-3935-49A1-82AD-E4FDF77273E8}" srcOrd="1" destOrd="0" presId="urn:microsoft.com/office/officeart/2005/8/layout/orgChart1"/>
    <dgm:cxn modelId="{BF65EAB0-39F0-4A11-8DE6-E0FCDEB0A0AF}" type="presParOf" srcId="{8C246EE1-3935-49A1-82AD-E4FDF77273E8}" destId="{A2E4B996-3629-41E3-A88E-35BAA3D88EF4}" srcOrd="0" destOrd="0" presId="urn:microsoft.com/office/officeart/2005/8/layout/orgChart1"/>
    <dgm:cxn modelId="{FAABDB08-9A79-4EE9-8A9B-AA4398273A29}" type="presParOf" srcId="{8C246EE1-3935-49A1-82AD-E4FDF77273E8}" destId="{AC41B6FA-D1FB-4154-933C-0E8C71156C17}" srcOrd="1" destOrd="0" presId="urn:microsoft.com/office/officeart/2005/8/layout/orgChart1"/>
    <dgm:cxn modelId="{A00032D0-DD2C-4C94-92D9-C1B7C0983A60}" type="presParOf" srcId="{AC41B6FA-D1FB-4154-933C-0E8C71156C17}" destId="{7C382B29-B50A-442D-AC46-F9722D971916}" srcOrd="0" destOrd="0" presId="urn:microsoft.com/office/officeart/2005/8/layout/orgChart1"/>
    <dgm:cxn modelId="{4BF55103-FF45-431A-820F-D07D49DBA3B9}" type="presParOf" srcId="{7C382B29-B50A-442D-AC46-F9722D971916}" destId="{C41ACB1F-A901-4073-B980-75A6F51B8840}" srcOrd="0" destOrd="0" presId="urn:microsoft.com/office/officeart/2005/8/layout/orgChart1"/>
    <dgm:cxn modelId="{B9BA753A-8E4E-44F6-B834-FFD275A8CF7B}" type="presParOf" srcId="{7C382B29-B50A-442D-AC46-F9722D971916}" destId="{BE746AFE-2DBC-4BAC-B28A-361F6DDBC5C3}" srcOrd="1" destOrd="0" presId="urn:microsoft.com/office/officeart/2005/8/layout/orgChart1"/>
    <dgm:cxn modelId="{4C1BDDF3-98A1-4857-99C9-AED11322EAFF}" type="presParOf" srcId="{AC41B6FA-D1FB-4154-933C-0E8C71156C17}" destId="{CA2415F2-A4FC-476C-8713-AF07E671F533}" srcOrd="1" destOrd="0" presId="urn:microsoft.com/office/officeart/2005/8/layout/orgChart1"/>
    <dgm:cxn modelId="{04C9846D-7E48-44E3-8817-761D6B1E33A8}" type="presParOf" srcId="{AC41B6FA-D1FB-4154-933C-0E8C71156C17}" destId="{61C3E311-35D1-40DE-B641-0629F70AA044}" srcOrd="2" destOrd="0" presId="urn:microsoft.com/office/officeart/2005/8/layout/orgChart1"/>
    <dgm:cxn modelId="{04D5EF8B-D675-4FA2-A2BE-EC0C91F236F9}" type="presParOf" srcId="{8C246EE1-3935-49A1-82AD-E4FDF77273E8}" destId="{2FEBFDE1-A8EC-4D4B-BEA1-7042FC9A5A8C}" srcOrd="2" destOrd="0" presId="urn:microsoft.com/office/officeart/2005/8/layout/orgChart1"/>
    <dgm:cxn modelId="{A82E0064-27D1-4934-8610-94253B6E0EE9}" type="presParOf" srcId="{8C246EE1-3935-49A1-82AD-E4FDF77273E8}" destId="{17331AFB-7852-4DD2-B7CB-2FC3BFE9D4FB}" srcOrd="3" destOrd="0" presId="urn:microsoft.com/office/officeart/2005/8/layout/orgChart1"/>
    <dgm:cxn modelId="{C4B51A72-9EA8-402F-8266-5524EC59E5B8}" type="presParOf" srcId="{17331AFB-7852-4DD2-B7CB-2FC3BFE9D4FB}" destId="{E9C811CC-DA01-4232-8F29-DE9DC13AC5EA}" srcOrd="0" destOrd="0" presId="urn:microsoft.com/office/officeart/2005/8/layout/orgChart1"/>
    <dgm:cxn modelId="{3684925C-122A-4F36-BE38-F320DB4EE37D}" type="presParOf" srcId="{E9C811CC-DA01-4232-8F29-DE9DC13AC5EA}" destId="{AE5D7E22-73FE-4BE1-9B41-B6DCACDEA44B}" srcOrd="0" destOrd="0" presId="urn:microsoft.com/office/officeart/2005/8/layout/orgChart1"/>
    <dgm:cxn modelId="{A80A3F86-A5B7-4F4B-BD4D-06D50B3E9BD5}" type="presParOf" srcId="{E9C811CC-DA01-4232-8F29-DE9DC13AC5EA}" destId="{4066C5E6-8757-40E8-A1A5-A3EB3CD93480}" srcOrd="1" destOrd="0" presId="urn:microsoft.com/office/officeart/2005/8/layout/orgChart1"/>
    <dgm:cxn modelId="{88589F40-576B-40A6-9784-E119CD04D64F}" type="presParOf" srcId="{17331AFB-7852-4DD2-B7CB-2FC3BFE9D4FB}" destId="{74AEA328-4D5F-4887-A962-8ADAFE1C2884}" srcOrd="1" destOrd="0" presId="urn:microsoft.com/office/officeart/2005/8/layout/orgChart1"/>
    <dgm:cxn modelId="{99E9B9C9-0D2D-49A4-A627-F5195604E498}" type="presParOf" srcId="{17331AFB-7852-4DD2-B7CB-2FC3BFE9D4FB}" destId="{C56AF3EF-BCD9-4199-BE73-FED2D862902F}" srcOrd="2" destOrd="0" presId="urn:microsoft.com/office/officeart/2005/8/layout/orgChart1"/>
    <dgm:cxn modelId="{372392C5-C69D-4497-934D-E1FE052D4E99}" type="presParOf" srcId="{8C246EE1-3935-49A1-82AD-E4FDF77273E8}" destId="{96DD68A1-9CCF-4777-84DD-C00FE7F85E60}" srcOrd="4" destOrd="0" presId="urn:microsoft.com/office/officeart/2005/8/layout/orgChart1"/>
    <dgm:cxn modelId="{1F5DFBF2-CC9B-4AEA-9A08-7202BF1B17F7}" type="presParOf" srcId="{8C246EE1-3935-49A1-82AD-E4FDF77273E8}" destId="{7F97AB46-1F91-4A52-9DE5-87F84BA0B206}" srcOrd="5" destOrd="0" presId="urn:microsoft.com/office/officeart/2005/8/layout/orgChart1"/>
    <dgm:cxn modelId="{09983BF7-6038-494F-BBC2-DBA7F0891EFA}" type="presParOf" srcId="{7F97AB46-1F91-4A52-9DE5-87F84BA0B206}" destId="{993E67C0-C02D-42E7-9C38-10159AA27AC2}" srcOrd="0" destOrd="0" presId="urn:microsoft.com/office/officeart/2005/8/layout/orgChart1"/>
    <dgm:cxn modelId="{6250FE61-A8F7-41E4-BF65-5098D2FB746B}" type="presParOf" srcId="{993E67C0-C02D-42E7-9C38-10159AA27AC2}" destId="{274F0E9C-52B2-4D68-ABC2-D1CF1428EA47}" srcOrd="0" destOrd="0" presId="urn:microsoft.com/office/officeart/2005/8/layout/orgChart1"/>
    <dgm:cxn modelId="{84472DB9-4EBD-4B0E-8B9B-EB6D79483E9D}" type="presParOf" srcId="{993E67C0-C02D-42E7-9C38-10159AA27AC2}" destId="{AA6BC165-BE12-4244-A477-6860A1CE978E}" srcOrd="1" destOrd="0" presId="urn:microsoft.com/office/officeart/2005/8/layout/orgChart1"/>
    <dgm:cxn modelId="{F17BEE52-83FB-42D8-9EDB-D2A86E58BDAF}" type="presParOf" srcId="{7F97AB46-1F91-4A52-9DE5-87F84BA0B206}" destId="{ED53EA93-A5F1-4F92-9684-72C9AB61FADD}" srcOrd="1" destOrd="0" presId="urn:microsoft.com/office/officeart/2005/8/layout/orgChart1"/>
    <dgm:cxn modelId="{7CA7AA4D-90F3-4F5F-85FA-C70238ABAE3F}" type="presParOf" srcId="{7F97AB46-1F91-4A52-9DE5-87F84BA0B206}" destId="{BE5F698F-F5D1-47C9-B1B5-F8234FE6BA62}" srcOrd="2" destOrd="0" presId="urn:microsoft.com/office/officeart/2005/8/layout/orgChart1"/>
    <dgm:cxn modelId="{797C19A2-66AC-4FAF-9EDD-B141AD4A7DE5}" type="presParOf" srcId="{8C246EE1-3935-49A1-82AD-E4FDF77273E8}" destId="{42C2157A-3015-4232-82C7-833342879CE6}" srcOrd="6" destOrd="0" presId="urn:microsoft.com/office/officeart/2005/8/layout/orgChart1"/>
    <dgm:cxn modelId="{09327920-43B4-4EA9-8B08-E85BE62794FE}" type="presParOf" srcId="{8C246EE1-3935-49A1-82AD-E4FDF77273E8}" destId="{3D1E9386-E304-4569-AE64-DA212C4AE14E}" srcOrd="7" destOrd="0" presId="urn:microsoft.com/office/officeart/2005/8/layout/orgChart1"/>
    <dgm:cxn modelId="{FC27EA48-9FEE-49C5-89A0-C398CCE4C7D2}" type="presParOf" srcId="{3D1E9386-E304-4569-AE64-DA212C4AE14E}" destId="{35F41779-04F5-445A-9024-2522D023425E}" srcOrd="0" destOrd="0" presId="urn:microsoft.com/office/officeart/2005/8/layout/orgChart1"/>
    <dgm:cxn modelId="{8342BF2D-6BEA-40DD-BE43-933C5193269D}" type="presParOf" srcId="{35F41779-04F5-445A-9024-2522D023425E}" destId="{F9E2DCAC-E070-4065-AE91-40EC409FD5DC}" srcOrd="0" destOrd="0" presId="urn:microsoft.com/office/officeart/2005/8/layout/orgChart1"/>
    <dgm:cxn modelId="{3C007EEC-6E6F-4953-9ACC-28EF6FAC4D7D}" type="presParOf" srcId="{35F41779-04F5-445A-9024-2522D023425E}" destId="{6D104753-87FC-4139-A51F-A45AFA730C85}" srcOrd="1" destOrd="0" presId="urn:microsoft.com/office/officeart/2005/8/layout/orgChart1"/>
    <dgm:cxn modelId="{EFE99BAF-499E-4CFD-B03B-FDE3B35381C1}" type="presParOf" srcId="{3D1E9386-E304-4569-AE64-DA212C4AE14E}" destId="{F8992164-5AF5-4898-AACE-2D81AB3F40A2}" srcOrd="1" destOrd="0" presId="urn:microsoft.com/office/officeart/2005/8/layout/orgChart1"/>
    <dgm:cxn modelId="{0DDB83AE-6195-40AF-B941-0FAB623D5E05}" type="presParOf" srcId="{3D1E9386-E304-4569-AE64-DA212C4AE14E}" destId="{630D253B-BAE9-4E0E-8A46-F301DB00901B}" srcOrd="2" destOrd="0" presId="urn:microsoft.com/office/officeart/2005/8/layout/orgChart1"/>
    <dgm:cxn modelId="{6179DA85-B095-4E9B-B5B3-28B2698F4902}" type="presParOf" srcId="{8C246EE1-3935-49A1-82AD-E4FDF77273E8}" destId="{79A517E2-02B0-44B9-AB62-DC557D588059}" srcOrd="8" destOrd="0" presId="urn:microsoft.com/office/officeart/2005/8/layout/orgChart1"/>
    <dgm:cxn modelId="{9806505D-A714-4F82-B198-3941E28FBEAF}" type="presParOf" srcId="{8C246EE1-3935-49A1-82AD-E4FDF77273E8}" destId="{E6A1C8D8-6528-4BFE-976F-84D900390E6B}" srcOrd="9" destOrd="0" presId="urn:microsoft.com/office/officeart/2005/8/layout/orgChart1"/>
    <dgm:cxn modelId="{428FD2D6-726D-4482-A669-19235464ED39}" type="presParOf" srcId="{E6A1C8D8-6528-4BFE-976F-84D900390E6B}" destId="{98D99D11-2553-4BBC-9422-021D0E164EA4}" srcOrd="0" destOrd="0" presId="urn:microsoft.com/office/officeart/2005/8/layout/orgChart1"/>
    <dgm:cxn modelId="{5F6DFE12-F069-4DD3-BB25-79D74D889DD9}" type="presParOf" srcId="{98D99D11-2553-4BBC-9422-021D0E164EA4}" destId="{AC0A1BB0-FC12-40CB-85FB-EEFA1780EDCA}" srcOrd="0" destOrd="0" presId="urn:microsoft.com/office/officeart/2005/8/layout/orgChart1"/>
    <dgm:cxn modelId="{48C3BF3D-D9D2-4192-B0BD-0432CC504A8A}" type="presParOf" srcId="{98D99D11-2553-4BBC-9422-021D0E164EA4}" destId="{1EE1D78D-4C8E-4680-BA74-68BC3D8374EB}" srcOrd="1" destOrd="0" presId="urn:microsoft.com/office/officeart/2005/8/layout/orgChart1"/>
    <dgm:cxn modelId="{96D86A1B-56D8-41BB-BAD7-8B217CE89956}" type="presParOf" srcId="{E6A1C8D8-6528-4BFE-976F-84D900390E6B}" destId="{75076009-32FB-4C1E-AD7D-720853BEF04F}" srcOrd="1" destOrd="0" presId="urn:microsoft.com/office/officeart/2005/8/layout/orgChart1"/>
    <dgm:cxn modelId="{89DC9A1E-558B-4D13-8DAC-D635F28502E8}" type="presParOf" srcId="{E6A1C8D8-6528-4BFE-976F-84D900390E6B}" destId="{6D4FB460-D044-4561-A5AC-4A40A1CC4814}" srcOrd="2" destOrd="0" presId="urn:microsoft.com/office/officeart/2005/8/layout/orgChart1"/>
    <dgm:cxn modelId="{4185BA9A-A236-4D9E-82A5-54DE5D0B8384}" type="presParOf" srcId="{8C246EE1-3935-49A1-82AD-E4FDF77273E8}" destId="{06BD0990-1146-4180-91FD-EA867CF2BEB7}" srcOrd="10" destOrd="0" presId="urn:microsoft.com/office/officeart/2005/8/layout/orgChart1"/>
    <dgm:cxn modelId="{B8F4C856-1697-42AC-B878-7DF51C3D6A21}" type="presParOf" srcId="{8C246EE1-3935-49A1-82AD-E4FDF77273E8}" destId="{FC3382C3-6ECC-4EBC-9D18-9899C4218D83}" srcOrd="11" destOrd="0" presId="urn:microsoft.com/office/officeart/2005/8/layout/orgChart1"/>
    <dgm:cxn modelId="{F0BDC2F2-D38C-4852-99FF-FF8767703D62}" type="presParOf" srcId="{FC3382C3-6ECC-4EBC-9D18-9899C4218D83}" destId="{183E75EE-6EB5-49C0-8ACB-DA65D2007DDB}" srcOrd="0" destOrd="0" presId="urn:microsoft.com/office/officeart/2005/8/layout/orgChart1"/>
    <dgm:cxn modelId="{DF567DB7-CB12-47C6-AD25-DE07D112329E}" type="presParOf" srcId="{183E75EE-6EB5-49C0-8ACB-DA65D2007DDB}" destId="{38A7EC3D-CE38-4A80-B9DE-307469E370A2}" srcOrd="0" destOrd="0" presId="urn:microsoft.com/office/officeart/2005/8/layout/orgChart1"/>
    <dgm:cxn modelId="{3C3C751C-1A70-4F70-974B-25B57336C965}" type="presParOf" srcId="{183E75EE-6EB5-49C0-8ACB-DA65D2007DDB}" destId="{CC070560-5D3B-4B86-ACF3-A9B31C20D933}" srcOrd="1" destOrd="0" presId="urn:microsoft.com/office/officeart/2005/8/layout/orgChart1"/>
    <dgm:cxn modelId="{4F4699ED-3901-419F-9A94-67F9AA0B11D6}" type="presParOf" srcId="{FC3382C3-6ECC-4EBC-9D18-9899C4218D83}" destId="{ED07212E-2349-4DCB-AF9C-2ADBAEA6265E}" srcOrd="1" destOrd="0" presId="urn:microsoft.com/office/officeart/2005/8/layout/orgChart1"/>
    <dgm:cxn modelId="{925C6576-9B29-47A0-9A30-A80111B275DC}" type="presParOf" srcId="{FC3382C3-6ECC-4EBC-9D18-9899C4218D83}" destId="{85A9468E-4D88-4C23-8040-A1A8EFC2A98A}" srcOrd="2" destOrd="0" presId="urn:microsoft.com/office/officeart/2005/8/layout/orgChart1"/>
    <dgm:cxn modelId="{63CF9BCE-573A-48A3-BCED-B428897924DD}" type="presParOf" srcId="{B4BCB7CB-9C65-4558-8B39-6639C1EEC288}" destId="{D43CD811-DDC5-4243-A2A2-4536028013F8}" srcOrd="2" destOrd="0" presId="urn:microsoft.com/office/officeart/2005/8/layout/orgChart1"/>
    <dgm:cxn modelId="{72399B9F-7219-4EC2-8F7E-6008100429B0}" type="presParOf" srcId="{8ECD2A09-9515-4784-A113-7E325B449EC7}" destId="{1A92A3C7-4EBA-4283-BCCE-940FDA6A4C98}" srcOrd="6" destOrd="0" presId="urn:microsoft.com/office/officeart/2005/8/layout/orgChart1"/>
    <dgm:cxn modelId="{4D24EC6E-ACE4-4130-86AE-31F643A183B8}" type="presParOf" srcId="{8ECD2A09-9515-4784-A113-7E325B449EC7}" destId="{779E3B52-9B51-463C-AF72-013196523D36}" srcOrd="7" destOrd="0" presId="urn:microsoft.com/office/officeart/2005/8/layout/orgChart1"/>
    <dgm:cxn modelId="{98125FA6-0914-4B14-85A0-ADF805236F8C}" type="presParOf" srcId="{779E3B52-9B51-463C-AF72-013196523D36}" destId="{808777F6-16B8-4559-B666-37495F49B4E7}" srcOrd="0" destOrd="0" presId="urn:microsoft.com/office/officeart/2005/8/layout/orgChart1"/>
    <dgm:cxn modelId="{95FC47E1-C25B-4C63-8B6F-B3609B0BCF3E}" type="presParOf" srcId="{808777F6-16B8-4559-B666-37495F49B4E7}" destId="{35D68474-9E71-48D7-984F-F68276EDDDAB}" srcOrd="0" destOrd="0" presId="urn:microsoft.com/office/officeart/2005/8/layout/orgChart1"/>
    <dgm:cxn modelId="{9684AF59-5EA4-412B-BDA9-96230C2017B6}" type="presParOf" srcId="{808777F6-16B8-4559-B666-37495F49B4E7}" destId="{61594F4A-9208-410E-9A02-197C4ABE0101}" srcOrd="1" destOrd="0" presId="urn:microsoft.com/office/officeart/2005/8/layout/orgChart1"/>
    <dgm:cxn modelId="{1CBDBA66-D83C-4D79-9FFE-2BFED13EF28C}" type="presParOf" srcId="{779E3B52-9B51-463C-AF72-013196523D36}" destId="{7AC1BCF0-5CBE-4020-B29D-527171D2FF6F}" srcOrd="1" destOrd="0" presId="urn:microsoft.com/office/officeart/2005/8/layout/orgChart1"/>
    <dgm:cxn modelId="{022B8FA5-7A89-4F87-96AE-2AC50030A659}" type="presParOf" srcId="{7AC1BCF0-5CBE-4020-B29D-527171D2FF6F}" destId="{76496FDD-AAA9-4F63-8774-DADE199A5BA5}" srcOrd="0" destOrd="0" presId="urn:microsoft.com/office/officeart/2005/8/layout/orgChart1"/>
    <dgm:cxn modelId="{8F8AAE2D-5CA1-40C1-9FED-F4E7C605093D}" type="presParOf" srcId="{7AC1BCF0-5CBE-4020-B29D-527171D2FF6F}" destId="{09BEB033-31C3-482E-A16C-B84C73A2F380}" srcOrd="1" destOrd="0" presId="urn:microsoft.com/office/officeart/2005/8/layout/orgChart1"/>
    <dgm:cxn modelId="{43A18D13-1AB8-461A-8516-B3C05D778A89}" type="presParOf" srcId="{09BEB033-31C3-482E-A16C-B84C73A2F380}" destId="{A6033AA8-5F2A-450F-960B-0401542582CA}" srcOrd="0" destOrd="0" presId="urn:microsoft.com/office/officeart/2005/8/layout/orgChart1"/>
    <dgm:cxn modelId="{346B2E08-1AD7-4DE8-8761-B5FC4A99C370}" type="presParOf" srcId="{A6033AA8-5F2A-450F-960B-0401542582CA}" destId="{4472B79E-4230-4D4B-AC06-887FEB52541C}" srcOrd="0" destOrd="0" presId="urn:microsoft.com/office/officeart/2005/8/layout/orgChart1"/>
    <dgm:cxn modelId="{BBD4D2B9-A183-471B-A525-A62C67EFD845}" type="presParOf" srcId="{A6033AA8-5F2A-450F-960B-0401542582CA}" destId="{8A35E1E5-C5A3-4602-8014-F09ACB27EFBC}" srcOrd="1" destOrd="0" presId="urn:microsoft.com/office/officeart/2005/8/layout/orgChart1"/>
    <dgm:cxn modelId="{348D956C-A216-4BBE-A52E-23A0A7F20026}" type="presParOf" srcId="{09BEB033-31C3-482E-A16C-B84C73A2F380}" destId="{3A31B1F9-4B3B-479E-A44D-76A38598B183}" srcOrd="1" destOrd="0" presId="urn:microsoft.com/office/officeart/2005/8/layout/orgChart1"/>
    <dgm:cxn modelId="{0CE0CD94-1887-4211-8FC7-F00EC56D228D}" type="presParOf" srcId="{09BEB033-31C3-482E-A16C-B84C73A2F380}" destId="{DB692263-8C81-4B44-B379-77D184ABB291}" srcOrd="2" destOrd="0" presId="urn:microsoft.com/office/officeart/2005/8/layout/orgChart1"/>
    <dgm:cxn modelId="{61D6E57F-212B-4113-89DD-38AAC74C784D}" type="presParOf" srcId="{7AC1BCF0-5CBE-4020-B29D-527171D2FF6F}" destId="{D0CE2F4E-C796-4E73-BD4B-EA29595668EA}" srcOrd="2" destOrd="0" presId="urn:microsoft.com/office/officeart/2005/8/layout/orgChart1"/>
    <dgm:cxn modelId="{CC63B728-527D-47A0-9E39-7EE268497936}" type="presParOf" srcId="{7AC1BCF0-5CBE-4020-B29D-527171D2FF6F}" destId="{34C74C07-5633-4A9E-BD78-0BEA1E844A4A}" srcOrd="3" destOrd="0" presId="urn:microsoft.com/office/officeart/2005/8/layout/orgChart1"/>
    <dgm:cxn modelId="{B92051FB-BFDE-4846-9955-1AFBD0A9CD62}" type="presParOf" srcId="{34C74C07-5633-4A9E-BD78-0BEA1E844A4A}" destId="{43E0C077-37B6-4E8D-A3E7-2DB0C8A7CFCD}" srcOrd="0" destOrd="0" presId="urn:microsoft.com/office/officeart/2005/8/layout/orgChart1"/>
    <dgm:cxn modelId="{19AA5166-7C8C-494A-9088-FFA219CAC257}" type="presParOf" srcId="{43E0C077-37B6-4E8D-A3E7-2DB0C8A7CFCD}" destId="{47534BAF-2046-4BD8-896D-831F04BD604C}" srcOrd="0" destOrd="0" presId="urn:microsoft.com/office/officeart/2005/8/layout/orgChart1"/>
    <dgm:cxn modelId="{7F477EE2-7623-4803-A3AF-33D57BBB0542}" type="presParOf" srcId="{43E0C077-37B6-4E8D-A3E7-2DB0C8A7CFCD}" destId="{83AE74FD-A4DF-4A1E-AB35-0622EB738E78}" srcOrd="1" destOrd="0" presId="urn:microsoft.com/office/officeart/2005/8/layout/orgChart1"/>
    <dgm:cxn modelId="{3645EAD5-D94A-4360-B288-41D78E8B618D}" type="presParOf" srcId="{34C74C07-5633-4A9E-BD78-0BEA1E844A4A}" destId="{92F62DFD-46AA-4454-81CF-977BBBA7319C}" srcOrd="1" destOrd="0" presId="urn:microsoft.com/office/officeart/2005/8/layout/orgChart1"/>
    <dgm:cxn modelId="{E00734B0-2EF2-40D8-9FF8-DF79D4345408}" type="presParOf" srcId="{34C74C07-5633-4A9E-BD78-0BEA1E844A4A}" destId="{BFC95CC0-D9B5-4B54-BB0E-F5A053F9AF93}" srcOrd="2" destOrd="0" presId="urn:microsoft.com/office/officeart/2005/8/layout/orgChart1"/>
    <dgm:cxn modelId="{8B8D7FE4-10E9-4E52-A4FB-99E80526BB21}" type="presParOf" srcId="{779E3B52-9B51-463C-AF72-013196523D36}" destId="{35BF96CF-DC5F-43A0-8C32-78ECCD9A66F6}" srcOrd="2" destOrd="0" presId="urn:microsoft.com/office/officeart/2005/8/layout/orgChart1"/>
    <dgm:cxn modelId="{65B0E1E6-5359-4FB7-8C36-E1DC6573381B}" type="presParOf" srcId="{8ECD2A09-9515-4784-A113-7E325B449EC7}" destId="{A4B618D1-C429-4D5F-A8E9-ECE29D5F6F45}" srcOrd="8" destOrd="0" presId="urn:microsoft.com/office/officeart/2005/8/layout/orgChart1"/>
    <dgm:cxn modelId="{9768C453-DE23-49F5-A50D-35B9954E7B94}" type="presParOf" srcId="{8ECD2A09-9515-4784-A113-7E325B449EC7}" destId="{A580091D-CA63-4F6C-AFEE-B922AF6EBD3C}" srcOrd="9" destOrd="0" presId="urn:microsoft.com/office/officeart/2005/8/layout/orgChart1"/>
    <dgm:cxn modelId="{A6D960E7-4189-44DE-9C99-92BE62114EF6}" type="presParOf" srcId="{A580091D-CA63-4F6C-AFEE-B922AF6EBD3C}" destId="{D36DACDC-8E6E-4DBB-ABA9-CCD3AED98984}" srcOrd="0" destOrd="0" presId="urn:microsoft.com/office/officeart/2005/8/layout/orgChart1"/>
    <dgm:cxn modelId="{D8BA34AF-B57C-4360-80F5-16F81D902B92}" type="presParOf" srcId="{D36DACDC-8E6E-4DBB-ABA9-CCD3AED98984}" destId="{F063E090-F87D-47A4-B99F-0C0821509F14}" srcOrd="0" destOrd="0" presId="urn:microsoft.com/office/officeart/2005/8/layout/orgChart1"/>
    <dgm:cxn modelId="{7E642299-7B5F-403C-95D3-1D7C11520E76}" type="presParOf" srcId="{D36DACDC-8E6E-4DBB-ABA9-CCD3AED98984}" destId="{0E4F252F-CFA2-4FEA-8AF3-0CEE74EAC7EE}" srcOrd="1" destOrd="0" presId="urn:microsoft.com/office/officeart/2005/8/layout/orgChart1"/>
    <dgm:cxn modelId="{FABB207A-3FA9-4029-9C85-B3F7813499B5}" type="presParOf" srcId="{A580091D-CA63-4F6C-AFEE-B922AF6EBD3C}" destId="{76BAFDC1-C9B7-463C-BFA2-149A550AC32E}" srcOrd="1" destOrd="0" presId="urn:microsoft.com/office/officeart/2005/8/layout/orgChart1"/>
    <dgm:cxn modelId="{9DD375F7-4A3E-4891-8DC9-07BE64E9EF21}" type="presParOf" srcId="{76BAFDC1-C9B7-463C-BFA2-149A550AC32E}" destId="{A461E26B-F089-4755-89B2-A0CC0B4B5C03}" srcOrd="0" destOrd="0" presId="urn:microsoft.com/office/officeart/2005/8/layout/orgChart1"/>
    <dgm:cxn modelId="{DC631C99-6082-4C96-8E15-8852D3069D6B}" type="presParOf" srcId="{76BAFDC1-C9B7-463C-BFA2-149A550AC32E}" destId="{CFABA3F9-5053-4F8F-A394-F30AC0FC5F93}" srcOrd="1" destOrd="0" presId="urn:microsoft.com/office/officeart/2005/8/layout/orgChart1"/>
    <dgm:cxn modelId="{401E39EC-2F0A-420B-9187-52C50B33277E}" type="presParOf" srcId="{CFABA3F9-5053-4F8F-A394-F30AC0FC5F93}" destId="{9EEBA7C5-3B02-4D93-921E-78D50AF71BB3}" srcOrd="0" destOrd="0" presId="urn:microsoft.com/office/officeart/2005/8/layout/orgChart1"/>
    <dgm:cxn modelId="{33612345-7926-4A8E-AEE2-FAABECC36B82}" type="presParOf" srcId="{9EEBA7C5-3B02-4D93-921E-78D50AF71BB3}" destId="{4715D66B-5014-4DFE-890A-7AD84B14D62E}" srcOrd="0" destOrd="0" presId="urn:microsoft.com/office/officeart/2005/8/layout/orgChart1"/>
    <dgm:cxn modelId="{1DC53866-D499-4225-90ED-D3549616541F}" type="presParOf" srcId="{9EEBA7C5-3B02-4D93-921E-78D50AF71BB3}" destId="{4CFD2016-1A14-4B64-A2CD-71EB720FF12B}" srcOrd="1" destOrd="0" presId="urn:microsoft.com/office/officeart/2005/8/layout/orgChart1"/>
    <dgm:cxn modelId="{4F49D0AA-9122-40E3-BE95-F47631EE5E05}" type="presParOf" srcId="{CFABA3F9-5053-4F8F-A394-F30AC0FC5F93}" destId="{0E31FA0C-060A-4F02-84EA-F8A25D78E6AB}" srcOrd="1" destOrd="0" presId="urn:microsoft.com/office/officeart/2005/8/layout/orgChart1"/>
    <dgm:cxn modelId="{7D3441CC-5006-43CD-A07E-F20B9AE6EA17}" type="presParOf" srcId="{CFABA3F9-5053-4F8F-A394-F30AC0FC5F93}" destId="{F1E0C7F9-3CCE-42E6-B181-86A1D6CC4A5D}" srcOrd="2" destOrd="0" presId="urn:microsoft.com/office/officeart/2005/8/layout/orgChart1"/>
    <dgm:cxn modelId="{5E9CC37F-0BD0-4C50-A6E1-0950C01AC128}" type="presParOf" srcId="{76BAFDC1-C9B7-463C-BFA2-149A550AC32E}" destId="{5A12358D-7895-4F08-8C4B-75E0F915987A}" srcOrd="2" destOrd="0" presId="urn:microsoft.com/office/officeart/2005/8/layout/orgChart1"/>
    <dgm:cxn modelId="{DCBBF8C2-E9ED-472A-A815-BCABCEDB80E7}" type="presParOf" srcId="{76BAFDC1-C9B7-463C-BFA2-149A550AC32E}" destId="{5735EB29-3696-4928-85C4-1C6DDBEB635D}" srcOrd="3" destOrd="0" presId="urn:microsoft.com/office/officeart/2005/8/layout/orgChart1"/>
    <dgm:cxn modelId="{21597006-3E93-4CD1-B7F6-7964795F0006}" type="presParOf" srcId="{5735EB29-3696-4928-85C4-1C6DDBEB635D}" destId="{0E602247-A2F1-46A0-9F60-9A4266ABB98D}" srcOrd="0" destOrd="0" presId="urn:microsoft.com/office/officeart/2005/8/layout/orgChart1"/>
    <dgm:cxn modelId="{D989736A-D2B6-4E18-B2C9-91ECD4915F57}" type="presParOf" srcId="{0E602247-A2F1-46A0-9F60-9A4266ABB98D}" destId="{96352E6F-3AA1-4403-93D4-A70D21106168}" srcOrd="0" destOrd="0" presId="urn:microsoft.com/office/officeart/2005/8/layout/orgChart1"/>
    <dgm:cxn modelId="{9E1834B3-D9D4-4B6B-8B3D-3ED47929C889}" type="presParOf" srcId="{0E602247-A2F1-46A0-9F60-9A4266ABB98D}" destId="{8CECEB11-5F7B-4712-9D09-BB6FE835ED84}" srcOrd="1" destOrd="0" presId="urn:microsoft.com/office/officeart/2005/8/layout/orgChart1"/>
    <dgm:cxn modelId="{C1679BDA-FCB4-4CB6-9F7A-6BA24038C6E2}" type="presParOf" srcId="{5735EB29-3696-4928-85C4-1C6DDBEB635D}" destId="{8EA6CAF3-5660-4216-9C5B-F323AE502374}" srcOrd="1" destOrd="0" presId="urn:microsoft.com/office/officeart/2005/8/layout/orgChart1"/>
    <dgm:cxn modelId="{CF4FBEA2-8975-42F9-9041-C959559BA2D4}" type="presParOf" srcId="{5735EB29-3696-4928-85C4-1C6DDBEB635D}" destId="{F9A2BA90-E576-46D2-A266-CD4225F5D15C}" srcOrd="2" destOrd="0" presId="urn:microsoft.com/office/officeart/2005/8/layout/orgChart1"/>
    <dgm:cxn modelId="{B03D353A-BBAE-41A9-94DD-FB2207104AAE}" type="presParOf" srcId="{A580091D-CA63-4F6C-AFEE-B922AF6EBD3C}" destId="{17E74E1F-B887-4BF7-98F5-A8FF9A1AA713}" srcOrd="2" destOrd="0" presId="urn:microsoft.com/office/officeart/2005/8/layout/orgChart1"/>
    <dgm:cxn modelId="{2C927246-ED9E-4D2E-8D67-DED523A4E940}" type="presParOf" srcId="{9AC314CC-34C5-4AF6-A4CA-D68D6D1DAECB}" destId="{72E1ABC5-693F-45E6-8955-68739FF1B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B3A10-8DF3-4A42-9745-8C98A2DAC89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488D3C7-192A-41CA-AC61-F0A487CD5A26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導師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5B52E78-CCEB-4A87-BAD5-00C631E878CE}" type="par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FDB85577-18C7-439C-B252-FA9F15FD0D4B}" type="sib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76451C02-0949-4179-BA31-6B73396A5217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0052BDB-C39F-46E4-80EB-0C6679F1A673}" type="parTrans" cxnId="{3F01C6E0-2ACD-420B-A460-FF88703BBC0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56D5F2D-E78A-428B-AC15-A9B1F89F7A94}" type="sibTrans" cxnId="{3F01C6E0-2ACD-420B-A460-FF88703BBC0A}">
      <dgm:prSet/>
      <dgm:spPr/>
      <dgm:t>
        <a:bodyPr/>
        <a:lstStyle/>
        <a:p>
          <a:endParaRPr lang="zh-TW" altLang="en-US"/>
        </a:p>
      </dgm:t>
    </dgm:pt>
    <dgm:pt modelId="{D3F3A4BE-8AC4-46D2-960D-BD8B40030204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413A35-1C8B-4D61-ABC5-A4F4BA9FC3BA}" type="parTrans" cxnId="{F47F3277-32A8-43BE-957F-AF807C385B9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3579E74-B5C7-4E4A-A1D2-61BB43118C3C}" type="sibTrans" cxnId="{F47F3277-32A8-43BE-957F-AF807C385B96}">
      <dgm:prSet/>
      <dgm:spPr/>
      <dgm:t>
        <a:bodyPr/>
        <a:lstStyle/>
        <a:p>
          <a:endParaRPr lang="zh-TW" altLang="en-US"/>
        </a:p>
      </dgm:t>
    </dgm:pt>
    <dgm:pt modelId="{93F49338-81AB-4C29-A3F6-B60BCCC1908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D103BBC-5E56-4C41-BE4B-F8332B065432}" type="parTrans" cxnId="{E41E3A9A-2727-4D91-A385-1606D73A33FD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4D9488E-E9F7-4B6E-BEEC-828D79AD41ED}" type="sibTrans" cxnId="{E41E3A9A-2727-4D91-A385-1606D73A33FD}">
      <dgm:prSet/>
      <dgm:spPr/>
      <dgm:t>
        <a:bodyPr/>
        <a:lstStyle/>
        <a:p>
          <a:endParaRPr lang="zh-TW" altLang="en-US"/>
        </a:p>
      </dgm:t>
    </dgm:pt>
    <dgm:pt modelId="{4510A24D-D8AB-4932-8845-92C2867A6AF7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EF5216E-BA30-4511-98DA-D3098FD8465E}" type="parTrans" cxnId="{2AD3BF56-24E1-49A4-9A94-3139D572028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603F8AB-1171-4B45-95C5-B89A5414B143}" type="sibTrans" cxnId="{2AD3BF56-24E1-49A4-9A94-3139D572028A}">
      <dgm:prSet/>
      <dgm:spPr/>
      <dgm:t>
        <a:bodyPr/>
        <a:lstStyle/>
        <a:p>
          <a:endParaRPr lang="zh-TW" altLang="en-US"/>
        </a:p>
      </dgm:t>
    </dgm:pt>
    <dgm:pt modelId="{F6B5A5A2-4116-482E-B23B-EB7D02F06E1A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52646E-9D36-42AF-9156-7F70C68F5E30}" type="parTrans" cxnId="{730D9E5C-9B7F-40ED-99BC-860B90523F2E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1310309-EF9B-425B-98EF-89CFA1FBE7CB}" type="sibTrans" cxnId="{730D9E5C-9B7F-40ED-99BC-860B90523F2E}">
      <dgm:prSet/>
      <dgm:spPr/>
      <dgm:t>
        <a:bodyPr/>
        <a:lstStyle/>
        <a:p>
          <a:endParaRPr lang="zh-TW" altLang="en-US"/>
        </a:p>
      </dgm:t>
    </dgm:pt>
    <dgm:pt modelId="{3E50044E-6B87-46E9-B89A-A7362835AA1F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C01BE22-E0BB-4218-A708-94EC94576AFF}" type="parTrans" cxnId="{6085F64D-9A9D-40CD-8459-D7F61F75BB1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5F12866-0970-4FFC-9304-3B5DF5360331}" type="sibTrans" cxnId="{6085F64D-9A9D-40CD-8459-D7F61F75BB1A}">
      <dgm:prSet/>
      <dgm:spPr/>
      <dgm:t>
        <a:bodyPr/>
        <a:lstStyle/>
        <a:p>
          <a:endParaRPr lang="zh-TW" altLang="en-US"/>
        </a:p>
      </dgm:t>
    </dgm:pt>
    <dgm:pt modelId="{E47ABEBD-29AE-4963-BFA5-30651E1BFF6C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8D617B3-8FEA-4BB7-A6CC-CA12DCED19C0}" type="parTrans" cxnId="{B47CF226-3F6A-4D7B-A63F-63CC6E6DEA8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E474831-CAAB-4C58-9012-6BE276625E09}" type="sibTrans" cxnId="{B47CF226-3F6A-4D7B-A63F-63CC6E6DEA83}">
      <dgm:prSet/>
      <dgm:spPr/>
      <dgm:t>
        <a:bodyPr/>
        <a:lstStyle/>
        <a:p>
          <a:endParaRPr lang="zh-TW" altLang="en-US"/>
        </a:p>
      </dgm:t>
    </dgm:pt>
    <dgm:pt modelId="{711A12EC-6314-4B6C-9836-8C8D8C4FABCF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6E785D-662D-4AEC-9E20-2B14660DABC8}" type="parTrans" cxnId="{41A66788-440D-4617-8F5D-C53B2F1C4FC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3DE0A8B-5A78-41F9-AB74-B53270656827}" type="sibTrans" cxnId="{41A66788-440D-4617-8F5D-C53B2F1C4FC3}">
      <dgm:prSet/>
      <dgm:spPr/>
      <dgm:t>
        <a:bodyPr/>
        <a:lstStyle/>
        <a:p>
          <a:endParaRPr lang="zh-TW" altLang="en-US"/>
        </a:p>
      </dgm:t>
    </dgm:pt>
    <dgm:pt modelId="{9FEEFC8B-1F03-4E95-8084-6C757E2B4653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7DF1B8F-0122-489B-BC7D-9CF64A9CAE4C}" type="parTrans" cxnId="{82873FC1-E977-4260-AB15-20206E8D4634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8E895B7-1366-4DD0-B6DB-528534F445FB}" type="sibTrans" cxnId="{82873FC1-E977-4260-AB15-20206E8D4634}">
      <dgm:prSet/>
      <dgm:spPr/>
      <dgm:t>
        <a:bodyPr/>
        <a:lstStyle/>
        <a:p>
          <a:endParaRPr lang="zh-TW" altLang="en-US"/>
        </a:p>
      </dgm:t>
    </dgm:pt>
    <dgm:pt modelId="{9208897E-31A3-4C9E-AA54-03FE6FA5FAB1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7A9DE1D-DADF-4C0B-97D0-B63FF410E95D}" type="parTrans" cxnId="{2412C021-93E5-4C72-B052-47B6245DB63D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A5BBF14-931B-4BE1-A4A4-76CFB7EC0108}" type="sibTrans" cxnId="{2412C021-93E5-4C72-B052-47B6245DB63D}">
      <dgm:prSet/>
      <dgm:spPr/>
      <dgm:t>
        <a:bodyPr/>
        <a:lstStyle/>
        <a:p>
          <a:endParaRPr lang="zh-TW" altLang="en-US"/>
        </a:p>
      </dgm:t>
    </dgm:pt>
    <dgm:pt modelId="{C0D31EC8-612C-4AB5-B793-0AB24CE76C30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C5BE928-61B0-4490-BC24-81A9E0BE4F3D}" type="parTrans" cxnId="{F65E5D6B-7262-4563-93E0-F1FDD514E94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F4F980A-F0B0-4E0A-B789-6601065DA1D3}" type="sibTrans" cxnId="{F65E5D6B-7262-4563-93E0-F1FDD514E946}">
      <dgm:prSet/>
      <dgm:spPr/>
      <dgm:t>
        <a:bodyPr/>
        <a:lstStyle/>
        <a:p>
          <a:endParaRPr lang="zh-TW" altLang="en-US"/>
        </a:p>
      </dgm:t>
    </dgm:pt>
    <dgm:pt modelId="{4248C347-DCFC-4237-941D-C1C5FC8C5BAD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CE8F1D2-4C64-4A8E-B5AA-158F0FDC6028}" type="parTrans" cxnId="{81EAD8F5-EA93-4EF4-A19B-9D9E3A2F5222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B4E86D6-ACDD-4DBC-BD11-36A472C66EDC}" type="sibTrans" cxnId="{81EAD8F5-EA93-4EF4-A19B-9D9E3A2F5222}">
      <dgm:prSet/>
      <dgm:spPr/>
      <dgm:t>
        <a:bodyPr/>
        <a:lstStyle/>
        <a:p>
          <a:endParaRPr lang="zh-TW" altLang="en-US"/>
        </a:p>
      </dgm:t>
    </dgm:pt>
    <dgm:pt modelId="{0457AD20-26E4-4BB4-A4B1-9C043442900D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10B5795-C969-4BCA-9B03-7E70CE0F5556}" type="parTrans" cxnId="{E136CC27-AFDF-49C2-B537-52ED9F397B17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7311196-990B-44CB-92B5-9240B3CCF0BF}" type="sibTrans" cxnId="{E136CC27-AFDF-49C2-B537-52ED9F397B17}">
      <dgm:prSet/>
      <dgm:spPr/>
      <dgm:t>
        <a:bodyPr/>
        <a:lstStyle/>
        <a:p>
          <a:endParaRPr lang="zh-TW" altLang="en-US"/>
        </a:p>
      </dgm:t>
    </dgm:pt>
    <dgm:pt modelId="{096D6FEC-E3A0-4427-89C2-BDCFA76E7A99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723CCE-E0E7-4910-843B-3708199553DE}" type="sibTrans" cxnId="{62751767-49B1-4FBD-A303-818C776E1DF9}">
      <dgm:prSet/>
      <dgm:spPr/>
      <dgm:t>
        <a:bodyPr/>
        <a:lstStyle/>
        <a:p>
          <a:endParaRPr lang="zh-TW" altLang="en-US"/>
        </a:p>
      </dgm:t>
    </dgm:pt>
    <dgm:pt modelId="{FADEBAF9-82F6-45EA-BEBD-89A9841D11C2}" type="parTrans" cxnId="{62751767-49B1-4FBD-A303-818C776E1DF9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5E86006-CF74-408B-9863-BBC605857CA5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38FACE8-35F5-4BE2-9FAB-A65BCDBED01B}" type="sibTrans" cxnId="{AE8065AC-53C3-4654-86A8-17868D14B5C1}">
      <dgm:prSet/>
      <dgm:spPr/>
      <dgm:t>
        <a:bodyPr/>
        <a:lstStyle/>
        <a:p>
          <a:endParaRPr lang="zh-TW" altLang="en-US"/>
        </a:p>
      </dgm:t>
    </dgm:pt>
    <dgm:pt modelId="{9EE31A5A-C727-471E-ACD8-521BD96AF1F2}" type="parTrans" cxnId="{AE8065AC-53C3-4654-86A8-17868D14B5C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971EE1-A9E4-4CF7-86F7-055AC92CA0B3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E946C6F-037A-4691-BC1C-F845FFF7C4ED}" type="sibTrans" cxnId="{0087A3E0-6BB3-4E67-8B3D-3C11FEF747E1}">
      <dgm:prSet/>
      <dgm:spPr/>
      <dgm:t>
        <a:bodyPr/>
        <a:lstStyle/>
        <a:p>
          <a:endParaRPr lang="zh-TW" altLang="en-US"/>
        </a:p>
      </dgm:t>
    </dgm:pt>
    <dgm:pt modelId="{9D48D812-39F6-4DE0-A0A3-4E9539C56EE1}" type="parTrans" cxnId="{0087A3E0-6BB3-4E67-8B3D-3C11FEF747E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8D59D41-F7EB-4E11-BD43-F3B2FE02C791}" type="pres">
      <dgm:prSet presAssocID="{1E7B3A10-8DF3-4A42-9745-8C98A2DAC8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AC314CC-34C5-4AF6-A4CA-D68D6D1DAECB}" type="pres">
      <dgm:prSet presAssocID="{1488D3C7-192A-41CA-AC61-F0A487CD5A26}" presName="hierRoot1" presStyleCnt="0">
        <dgm:presLayoutVars>
          <dgm:hierBranch val="init"/>
        </dgm:presLayoutVars>
      </dgm:prSet>
      <dgm:spPr/>
    </dgm:pt>
    <dgm:pt modelId="{7652C81D-2613-48B5-8FC4-F326522D7BE6}" type="pres">
      <dgm:prSet presAssocID="{1488D3C7-192A-41CA-AC61-F0A487CD5A26}" presName="rootComposite1" presStyleCnt="0"/>
      <dgm:spPr/>
    </dgm:pt>
    <dgm:pt modelId="{AEE2C1E3-07E2-435B-BBC1-8D6CAFB33D4D}" type="pres">
      <dgm:prSet presAssocID="{1488D3C7-192A-41CA-AC61-F0A487CD5A26}" presName="rootText1" presStyleLbl="node0" presStyleIdx="0" presStyleCnt="1" custScaleX="1758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99E97-93AD-4115-AA32-D3DEFF33B342}" type="pres">
      <dgm:prSet presAssocID="{1488D3C7-192A-41CA-AC61-F0A487CD5A2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ECD2A09-9515-4784-A113-7E325B449EC7}" type="pres">
      <dgm:prSet presAssocID="{1488D3C7-192A-41CA-AC61-F0A487CD5A26}" presName="hierChild2" presStyleCnt="0"/>
      <dgm:spPr/>
    </dgm:pt>
    <dgm:pt modelId="{468EA233-69D9-4614-8139-A4D1DCD12B76}" type="pres">
      <dgm:prSet presAssocID="{80052BDB-C39F-46E4-80EB-0C6679F1A673}" presName="Name37" presStyleLbl="parChTrans1D2" presStyleIdx="0" presStyleCnt="3" custSzX="2284080"/>
      <dgm:spPr/>
      <dgm:t>
        <a:bodyPr/>
        <a:lstStyle/>
        <a:p>
          <a:endParaRPr lang="zh-TW" altLang="en-US"/>
        </a:p>
      </dgm:t>
    </dgm:pt>
    <dgm:pt modelId="{45CA8AD5-650C-420D-BBFC-B42462C7EE76}" type="pres">
      <dgm:prSet presAssocID="{76451C02-0949-4179-BA31-6B73396A5217}" presName="hierRoot2" presStyleCnt="0">
        <dgm:presLayoutVars>
          <dgm:hierBranch val="init"/>
        </dgm:presLayoutVars>
      </dgm:prSet>
      <dgm:spPr/>
    </dgm:pt>
    <dgm:pt modelId="{C49ACE09-5B4B-4C96-AB3A-ED0330F275E8}" type="pres">
      <dgm:prSet presAssocID="{76451C02-0949-4179-BA31-6B73396A5217}" presName="rootComposite" presStyleCnt="0"/>
      <dgm:spPr/>
    </dgm:pt>
    <dgm:pt modelId="{930D2C4E-E530-474A-A682-1B9C28DC794C}" type="pres">
      <dgm:prSet presAssocID="{76451C02-0949-4179-BA31-6B73396A5217}" presName="rootText" presStyleLbl="node2" presStyleIdx="0" presStyleCnt="3" custScaleX="175855" custLinFactNeighborX="-303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7D69A-3B54-423F-B64F-14E346ACA677}" type="pres">
      <dgm:prSet presAssocID="{76451C02-0949-4179-BA31-6B73396A5217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90D8B3F3-E672-4369-9379-C468D458ADCB}" type="pres">
      <dgm:prSet presAssocID="{76451C02-0949-4179-BA31-6B73396A5217}" presName="hierChild4" presStyleCnt="0"/>
      <dgm:spPr/>
    </dgm:pt>
    <dgm:pt modelId="{2027FC06-C281-4022-A0FC-9078B3265A10}" type="pres">
      <dgm:prSet presAssocID="{2EF5216E-BA30-4511-98DA-D3098FD8465E}" presName="Name37" presStyleLbl="parChTrans1D3" presStyleIdx="0" presStyleCnt="13" custSzX="283150"/>
      <dgm:spPr/>
      <dgm:t>
        <a:bodyPr/>
        <a:lstStyle/>
        <a:p>
          <a:endParaRPr lang="zh-TW" altLang="en-US"/>
        </a:p>
      </dgm:t>
    </dgm:pt>
    <dgm:pt modelId="{5BF9DB1C-B890-4EC5-B73C-85D34BF821C7}" type="pres">
      <dgm:prSet presAssocID="{4510A24D-D8AB-4932-8845-92C2867A6AF7}" presName="hierRoot2" presStyleCnt="0">
        <dgm:presLayoutVars>
          <dgm:hierBranch val="init"/>
        </dgm:presLayoutVars>
      </dgm:prSet>
      <dgm:spPr/>
    </dgm:pt>
    <dgm:pt modelId="{00DFCBD0-4572-400E-BF6F-7F435419B14C}" type="pres">
      <dgm:prSet presAssocID="{4510A24D-D8AB-4932-8845-92C2867A6AF7}" presName="rootComposite" presStyleCnt="0"/>
      <dgm:spPr/>
    </dgm:pt>
    <dgm:pt modelId="{ADED14D0-1D39-4106-B00B-2DCDB5649116}" type="pres">
      <dgm:prSet presAssocID="{4510A24D-D8AB-4932-8845-92C2867A6AF7}" presName="rootText" presStyleLbl="node3" presStyleIdx="0" presStyleCnt="13" custScaleX="175855" custLinFactNeighborX="-303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67EEEF-8F67-4693-9D0D-16A9F5A93637}" type="pres">
      <dgm:prSet presAssocID="{4510A24D-D8AB-4932-8845-92C2867A6AF7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6EA5AA69-E8D2-437F-AE3A-395B17C097D0}" type="pres">
      <dgm:prSet presAssocID="{4510A24D-D8AB-4932-8845-92C2867A6AF7}" presName="hierChild4" presStyleCnt="0"/>
      <dgm:spPr/>
    </dgm:pt>
    <dgm:pt modelId="{9994603B-776D-4433-A853-240287EA303C}" type="pres">
      <dgm:prSet presAssocID="{4510A24D-D8AB-4932-8845-92C2867A6AF7}" presName="hierChild5" presStyleCnt="0"/>
      <dgm:spPr/>
    </dgm:pt>
    <dgm:pt modelId="{9403A66C-B664-4A7D-A8BD-7330E0643C53}" type="pres">
      <dgm:prSet presAssocID="{FADEBAF9-82F6-45EA-BEBD-89A9841D11C2}" presName="Name37" presStyleLbl="parChTrans1D3" presStyleIdx="1" presStyleCnt="13" custSzX="283150"/>
      <dgm:spPr/>
      <dgm:t>
        <a:bodyPr/>
        <a:lstStyle/>
        <a:p>
          <a:endParaRPr lang="zh-TW" altLang="en-US"/>
        </a:p>
      </dgm:t>
    </dgm:pt>
    <dgm:pt modelId="{94000914-62C8-4172-A1EA-F9A7BB2B6016}" type="pres">
      <dgm:prSet presAssocID="{096D6FEC-E3A0-4427-89C2-BDCFA76E7A99}" presName="hierRoot2" presStyleCnt="0">
        <dgm:presLayoutVars>
          <dgm:hierBranch val="init"/>
        </dgm:presLayoutVars>
      </dgm:prSet>
      <dgm:spPr/>
    </dgm:pt>
    <dgm:pt modelId="{DDD3BDA1-F8AD-4699-B519-E09326BA6230}" type="pres">
      <dgm:prSet presAssocID="{096D6FEC-E3A0-4427-89C2-BDCFA76E7A99}" presName="rootComposite" presStyleCnt="0"/>
      <dgm:spPr/>
    </dgm:pt>
    <dgm:pt modelId="{9B075082-5F37-4480-B60C-AA86884B89AD}" type="pres">
      <dgm:prSet presAssocID="{096D6FEC-E3A0-4427-89C2-BDCFA76E7A99}" presName="rootText" presStyleLbl="node3" presStyleIdx="1" presStyleCnt="13" custScaleX="175855" custLinFactNeighborX="-303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43B31F-93CC-4DB6-9298-E35802C94D23}" type="pres">
      <dgm:prSet presAssocID="{096D6FEC-E3A0-4427-89C2-BDCFA76E7A99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1BF8B1E2-C409-4562-87BF-B2F64E377ED4}" type="pres">
      <dgm:prSet presAssocID="{096D6FEC-E3A0-4427-89C2-BDCFA76E7A99}" presName="hierChild4" presStyleCnt="0"/>
      <dgm:spPr/>
    </dgm:pt>
    <dgm:pt modelId="{AD31239A-52EE-4AC4-B140-8EBE78440FCE}" type="pres">
      <dgm:prSet presAssocID="{096D6FEC-E3A0-4427-89C2-BDCFA76E7A99}" presName="hierChild5" presStyleCnt="0"/>
      <dgm:spPr/>
    </dgm:pt>
    <dgm:pt modelId="{4A4782B4-9185-4F6B-B0DD-BE7906FA446E}" type="pres">
      <dgm:prSet presAssocID="{9EE31A5A-C727-471E-ACD8-521BD96AF1F2}" presName="Name37" presStyleLbl="parChTrans1D3" presStyleIdx="2" presStyleCnt="13" custSzX="283150"/>
      <dgm:spPr/>
      <dgm:t>
        <a:bodyPr/>
        <a:lstStyle/>
        <a:p>
          <a:endParaRPr lang="zh-TW" altLang="en-US"/>
        </a:p>
      </dgm:t>
    </dgm:pt>
    <dgm:pt modelId="{EFF3E3A8-82B8-4832-87B4-E2E2FA2448DA}" type="pres">
      <dgm:prSet presAssocID="{65E86006-CF74-408B-9863-BBC605857CA5}" presName="hierRoot2" presStyleCnt="0">
        <dgm:presLayoutVars>
          <dgm:hierBranch val="init"/>
        </dgm:presLayoutVars>
      </dgm:prSet>
      <dgm:spPr/>
    </dgm:pt>
    <dgm:pt modelId="{80B99F23-EDF1-4633-86CF-E27ECC09D65A}" type="pres">
      <dgm:prSet presAssocID="{65E86006-CF74-408B-9863-BBC605857CA5}" presName="rootComposite" presStyleCnt="0"/>
      <dgm:spPr/>
    </dgm:pt>
    <dgm:pt modelId="{93538D2F-1170-4908-B468-EF612E3E5630}" type="pres">
      <dgm:prSet presAssocID="{65E86006-CF74-408B-9863-BBC605857CA5}" presName="rootText" presStyleLbl="node3" presStyleIdx="2" presStyleCnt="13" custScaleX="175855" custLinFactNeighborX="-303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EA473-2BDA-46AE-8CB4-7128D190EB31}" type="pres">
      <dgm:prSet presAssocID="{65E86006-CF74-408B-9863-BBC605857CA5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45A2B988-E2D3-4FCF-B23B-3CB9C6288625}" type="pres">
      <dgm:prSet presAssocID="{65E86006-CF74-408B-9863-BBC605857CA5}" presName="hierChild4" presStyleCnt="0"/>
      <dgm:spPr/>
    </dgm:pt>
    <dgm:pt modelId="{EFC3B146-1047-4B20-93E1-ACEFE4AE1C68}" type="pres">
      <dgm:prSet presAssocID="{65E86006-CF74-408B-9863-BBC605857CA5}" presName="hierChild5" presStyleCnt="0"/>
      <dgm:spPr/>
    </dgm:pt>
    <dgm:pt modelId="{DDC11D5F-A771-4F3B-8C07-579B783096D3}" type="pres">
      <dgm:prSet presAssocID="{2B52646E-9D36-42AF-9156-7F70C68F5E30}" presName="Name37" presStyleLbl="parChTrans1D3" presStyleIdx="3" presStyleCnt="13" custSzX="283150"/>
      <dgm:spPr/>
      <dgm:t>
        <a:bodyPr/>
        <a:lstStyle/>
        <a:p>
          <a:endParaRPr lang="zh-TW" altLang="en-US"/>
        </a:p>
      </dgm:t>
    </dgm:pt>
    <dgm:pt modelId="{BDF754B7-AD1F-45A4-B1F2-43357BA9CF95}" type="pres">
      <dgm:prSet presAssocID="{F6B5A5A2-4116-482E-B23B-EB7D02F06E1A}" presName="hierRoot2" presStyleCnt="0">
        <dgm:presLayoutVars>
          <dgm:hierBranch val="init"/>
        </dgm:presLayoutVars>
      </dgm:prSet>
      <dgm:spPr/>
    </dgm:pt>
    <dgm:pt modelId="{3648866E-CA9D-4B3B-AC86-95566FE972A0}" type="pres">
      <dgm:prSet presAssocID="{F6B5A5A2-4116-482E-B23B-EB7D02F06E1A}" presName="rootComposite" presStyleCnt="0"/>
      <dgm:spPr/>
    </dgm:pt>
    <dgm:pt modelId="{EF2D19D5-70FE-4BB9-A691-BE693C1CC2D2}" type="pres">
      <dgm:prSet presAssocID="{F6B5A5A2-4116-482E-B23B-EB7D02F06E1A}" presName="rootText" presStyleLbl="node3" presStyleIdx="3" presStyleCnt="13" custScaleX="175855" custLinFactNeighborX="-303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2EC34D-D547-4162-A669-F6C75F671B6F}" type="pres">
      <dgm:prSet presAssocID="{F6B5A5A2-4116-482E-B23B-EB7D02F06E1A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EBD6B31A-4507-414D-BA95-A7BD0C40C4A0}" type="pres">
      <dgm:prSet presAssocID="{F6B5A5A2-4116-482E-B23B-EB7D02F06E1A}" presName="hierChild4" presStyleCnt="0"/>
      <dgm:spPr/>
    </dgm:pt>
    <dgm:pt modelId="{85294F4A-5CAD-43B2-B29B-340262732490}" type="pres">
      <dgm:prSet presAssocID="{F6B5A5A2-4116-482E-B23B-EB7D02F06E1A}" presName="hierChild5" presStyleCnt="0"/>
      <dgm:spPr/>
    </dgm:pt>
    <dgm:pt modelId="{1E554196-0FAE-4BB7-BFB2-E7FDF0340E27}" type="pres">
      <dgm:prSet presAssocID="{76451C02-0949-4179-BA31-6B73396A5217}" presName="hierChild5" presStyleCnt="0"/>
      <dgm:spPr/>
    </dgm:pt>
    <dgm:pt modelId="{FAEAF357-3750-4043-BEEB-81E5EC438863}" type="pres">
      <dgm:prSet presAssocID="{9E413A35-1C8B-4D61-ABC5-A4F4BA9FC3BA}" presName="Name37" presStyleLbl="parChTrans1D2" presStyleIdx="1" presStyleCnt="3" custSzX="160801"/>
      <dgm:spPr/>
      <dgm:t>
        <a:bodyPr/>
        <a:lstStyle/>
        <a:p>
          <a:endParaRPr lang="zh-TW" altLang="en-US"/>
        </a:p>
      </dgm:t>
    </dgm:pt>
    <dgm:pt modelId="{4B27BC21-5974-4B8E-9B41-784B79193C11}" type="pres">
      <dgm:prSet presAssocID="{D3F3A4BE-8AC4-46D2-960D-BD8B40030204}" presName="hierRoot2" presStyleCnt="0">
        <dgm:presLayoutVars>
          <dgm:hierBranch val="init"/>
        </dgm:presLayoutVars>
      </dgm:prSet>
      <dgm:spPr/>
    </dgm:pt>
    <dgm:pt modelId="{5C999793-114B-43C4-9A70-96FD6773CA4D}" type="pres">
      <dgm:prSet presAssocID="{D3F3A4BE-8AC4-46D2-960D-BD8B40030204}" presName="rootComposite" presStyleCnt="0"/>
      <dgm:spPr/>
    </dgm:pt>
    <dgm:pt modelId="{93BFAF5D-E8CD-4943-A4F6-26DD9866B7F1}" type="pres">
      <dgm:prSet presAssocID="{D3F3A4BE-8AC4-46D2-960D-BD8B40030204}" presName="rootText" presStyleLbl="node2" presStyleIdx="1" presStyleCnt="3" custScaleX="1758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DD32D-3510-43B8-B784-9C6D6B6CBB14}" type="pres">
      <dgm:prSet presAssocID="{D3F3A4BE-8AC4-46D2-960D-BD8B40030204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FB14F51-5AA4-49D9-83E2-E4F87B184C06}" type="pres">
      <dgm:prSet presAssocID="{D3F3A4BE-8AC4-46D2-960D-BD8B40030204}" presName="hierChild4" presStyleCnt="0"/>
      <dgm:spPr/>
    </dgm:pt>
    <dgm:pt modelId="{AA02DB07-F965-41EF-8533-2594281FD3DA}" type="pres">
      <dgm:prSet presAssocID="{9D48D812-39F6-4DE0-A0A3-4E9539C56EE1}" presName="Name37" presStyleLbl="parChTrans1D3" presStyleIdx="4" presStyleCnt="13" custSzX="283150"/>
      <dgm:spPr/>
      <dgm:t>
        <a:bodyPr/>
        <a:lstStyle/>
        <a:p>
          <a:endParaRPr lang="zh-TW" altLang="en-US"/>
        </a:p>
      </dgm:t>
    </dgm:pt>
    <dgm:pt modelId="{E9671E32-0123-4587-9194-BB6BB4E12D01}" type="pres">
      <dgm:prSet presAssocID="{FA971EE1-A9E4-4CF7-86F7-055AC92CA0B3}" presName="hierRoot2" presStyleCnt="0">
        <dgm:presLayoutVars>
          <dgm:hierBranch val="init"/>
        </dgm:presLayoutVars>
      </dgm:prSet>
      <dgm:spPr/>
    </dgm:pt>
    <dgm:pt modelId="{063E54D7-E602-4A4E-BED7-145C41D058C0}" type="pres">
      <dgm:prSet presAssocID="{FA971EE1-A9E4-4CF7-86F7-055AC92CA0B3}" presName="rootComposite" presStyleCnt="0"/>
      <dgm:spPr/>
    </dgm:pt>
    <dgm:pt modelId="{3899CC5F-78F4-471E-BEAB-62C72D9FE4FE}" type="pres">
      <dgm:prSet presAssocID="{FA971EE1-A9E4-4CF7-86F7-055AC92CA0B3}" presName="rootText" presStyleLbl="node3" presStyleIdx="4" presStyleCnt="13" custScaleX="1758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39C4AE-F17B-4300-A851-86CEEC9D8693}" type="pres">
      <dgm:prSet presAssocID="{FA971EE1-A9E4-4CF7-86F7-055AC92CA0B3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776CC1BF-CB9B-426E-87BB-115D01BC1F1A}" type="pres">
      <dgm:prSet presAssocID="{FA971EE1-A9E4-4CF7-86F7-055AC92CA0B3}" presName="hierChild4" presStyleCnt="0"/>
      <dgm:spPr/>
    </dgm:pt>
    <dgm:pt modelId="{9A2748EE-4CDB-41EE-8902-851A105DDDD3}" type="pres">
      <dgm:prSet presAssocID="{FA971EE1-A9E4-4CF7-86F7-055AC92CA0B3}" presName="hierChild5" presStyleCnt="0"/>
      <dgm:spPr/>
    </dgm:pt>
    <dgm:pt modelId="{04D4A0F4-6E23-43D6-A96C-B317A9123EB7}" type="pres">
      <dgm:prSet presAssocID="{9C01BE22-E0BB-4218-A708-94EC94576AFF}" presName="Name37" presStyleLbl="parChTrans1D3" presStyleIdx="5" presStyleCnt="13" custSzX="283150"/>
      <dgm:spPr/>
      <dgm:t>
        <a:bodyPr/>
        <a:lstStyle/>
        <a:p>
          <a:endParaRPr lang="zh-TW" altLang="en-US"/>
        </a:p>
      </dgm:t>
    </dgm:pt>
    <dgm:pt modelId="{F71708BF-3DB1-477F-90EE-DF497693C90A}" type="pres">
      <dgm:prSet presAssocID="{3E50044E-6B87-46E9-B89A-A7362835AA1F}" presName="hierRoot2" presStyleCnt="0">
        <dgm:presLayoutVars>
          <dgm:hierBranch val="init"/>
        </dgm:presLayoutVars>
      </dgm:prSet>
      <dgm:spPr/>
    </dgm:pt>
    <dgm:pt modelId="{83EB5D33-9C1F-4B43-AC97-3D22D1BF73BB}" type="pres">
      <dgm:prSet presAssocID="{3E50044E-6B87-46E9-B89A-A7362835AA1F}" presName="rootComposite" presStyleCnt="0"/>
      <dgm:spPr/>
    </dgm:pt>
    <dgm:pt modelId="{AD9577D5-0220-490E-A04A-5DF04A046BC9}" type="pres">
      <dgm:prSet presAssocID="{3E50044E-6B87-46E9-B89A-A7362835AA1F}" presName="rootText" presStyleLbl="node3" presStyleIdx="5" presStyleCnt="13" custScaleX="1758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FDF7EE-BD2B-4046-B683-8287DE0345B0}" type="pres">
      <dgm:prSet presAssocID="{3E50044E-6B87-46E9-B89A-A7362835AA1F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036A1575-8F32-4660-819F-2142F56B4956}" type="pres">
      <dgm:prSet presAssocID="{3E50044E-6B87-46E9-B89A-A7362835AA1F}" presName="hierChild4" presStyleCnt="0"/>
      <dgm:spPr/>
    </dgm:pt>
    <dgm:pt modelId="{01EF1113-196D-4D25-A875-699480885C4E}" type="pres">
      <dgm:prSet presAssocID="{3E50044E-6B87-46E9-B89A-A7362835AA1F}" presName="hierChild5" presStyleCnt="0"/>
      <dgm:spPr/>
    </dgm:pt>
    <dgm:pt modelId="{508B3025-FA93-4A84-93F9-7E3FA450449B}" type="pres">
      <dgm:prSet presAssocID="{98D617B3-8FEA-4BB7-A6CC-CA12DCED19C0}" presName="Name37" presStyleLbl="parChTrans1D3" presStyleIdx="6" presStyleCnt="13" custSzX="283150"/>
      <dgm:spPr/>
      <dgm:t>
        <a:bodyPr/>
        <a:lstStyle/>
        <a:p>
          <a:endParaRPr lang="zh-TW" altLang="en-US"/>
        </a:p>
      </dgm:t>
    </dgm:pt>
    <dgm:pt modelId="{1E4DF027-2A0E-456A-8055-A4B1488B0AB8}" type="pres">
      <dgm:prSet presAssocID="{E47ABEBD-29AE-4963-BFA5-30651E1BFF6C}" presName="hierRoot2" presStyleCnt="0">
        <dgm:presLayoutVars>
          <dgm:hierBranch val="init"/>
        </dgm:presLayoutVars>
      </dgm:prSet>
      <dgm:spPr/>
    </dgm:pt>
    <dgm:pt modelId="{BE3960E1-FD74-406A-8EED-7648961CC83D}" type="pres">
      <dgm:prSet presAssocID="{E47ABEBD-29AE-4963-BFA5-30651E1BFF6C}" presName="rootComposite" presStyleCnt="0"/>
      <dgm:spPr/>
    </dgm:pt>
    <dgm:pt modelId="{7FB9A1D1-2FEA-45A2-A0F5-5B993E234B5C}" type="pres">
      <dgm:prSet presAssocID="{E47ABEBD-29AE-4963-BFA5-30651E1BFF6C}" presName="rootText" presStyleLbl="node3" presStyleIdx="6" presStyleCnt="13" custScaleX="1758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2D8479-104E-4972-9FFF-D6FB2D9B8A8C}" type="pres">
      <dgm:prSet presAssocID="{E47ABEBD-29AE-4963-BFA5-30651E1BFF6C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481A506-9F92-4A86-9083-4BA7FFA4A5D1}" type="pres">
      <dgm:prSet presAssocID="{E47ABEBD-29AE-4963-BFA5-30651E1BFF6C}" presName="hierChild4" presStyleCnt="0"/>
      <dgm:spPr/>
    </dgm:pt>
    <dgm:pt modelId="{05384FC9-DC5C-4BCC-9647-277356CCC272}" type="pres">
      <dgm:prSet presAssocID="{E47ABEBD-29AE-4963-BFA5-30651E1BFF6C}" presName="hierChild5" presStyleCnt="0"/>
      <dgm:spPr/>
    </dgm:pt>
    <dgm:pt modelId="{08A4FC29-B9AB-4693-ACB1-5FB67DBFB498}" type="pres">
      <dgm:prSet presAssocID="{D3F3A4BE-8AC4-46D2-960D-BD8B40030204}" presName="hierChild5" presStyleCnt="0"/>
      <dgm:spPr/>
    </dgm:pt>
    <dgm:pt modelId="{03129164-2C7A-4A65-AAAF-390896A9D163}" type="pres">
      <dgm:prSet presAssocID="{DD103BBC-5E56-4C41-BE4B-F8332B065432}" presName="Name37" presStyleLbl="parChTrans1D2" presStyleIdx="2" presStyleCnt="3" custSzX="2284080"/>
      <dgm:spPr/>
      <dgm:t>
        <a:bodyPr/>
        <a:lstStyle/>
        <a:p>
          <a:endParaRPr lang="zh-TW" altLang="en-US"/>
        </a:p>
      </dgm:t>
    </dgm:pt>
    <dgm:pt modelId="{B4BCB7CB-9C65-4558-8B39-6639C1EEC288}" type="pres">
      <dgm:prSet presAssocID="{93F49338-81AB-4C29-A3F6-B60BCCC1908E}" presName="hierRoot2" presStyleCnt="0">
        <dgm:presLayoutVars>
          <dgm:hierBranch val="init"/>
        </dgm:presLayoutVars>
      </dgm:prSet>
      <dgm:spPr/>
    </dgm:pt>
    <dgm:pt modelId="{CD430C90-DE74-4C5D-8DA2-1FD0AFC4F9C0}" type="pres">
      <dgm:prSet presAssocID="{93F49338-81AB-4C29-A3F6-B60BCCC1908E}" presName="rootComposite" presStyleCnt="0"/>
      <dgm:spPr/>
    </dgm:pt>
    <dgm:pt modelId="{250703D4-E02D-4B49-86D0-152F630168D6}" type="pres">
      <dgm:prSet presAssocID="{93F49338-81AB-4C29-A3F6-B60BCCC1908E}" presName="rootText" presStyleLbl="node2" presStyleIdx="2" presStyleCnt="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EDDDC8-7947-41D9-BE3D-30AC5AABE1B8}" type="pres">
      <dgm:prSet presAssocID="{93F49338-81AB-4C29-A3F6-B60BCCC1908E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8C246EE1-3935-49A1-82AD-E4FDF77273E8}" type="pres">
      <dgm:prSet presAssocID="{93F49338-81AB-4C29-A3F6-B60BCCC1908E}" presName="hierChild4" presStyleCnt="0"/>
      <dgm:spPr/>
    </dgm:pt>
    <dgm:pt modelId="{A2E4B996-3629-41E3-A88E-35BAA3D88EF4}" type="pres">
      <dgm:prSet presAssocID="{2B6E785D-662D-4AEC-9E20-2B14660DABC8}" presName="Name37" presStyleLbl="parChTrans1D3" presStyleIdx="7" presStyleCnt="13" custSzX="283150"/>
      <dgm:spPr/>
      <dgm:t>
        <a:bodyPr/>
        <a:lstStyle/>
        <a:p>
          <a:endParaRPr lang="zh-TW" altLang="en-US"/>
        </a:p>
      </dgm:t>
    </dgm:pt>
    <dgm:pt modelId="{AC41B6FA-D1FB-4154-933C-0E8C71156C17}" type="pres">
      <dgm:prSet presAssocID="{711A12EC-6314-4B6C-9836-8C8D8C4FABCF}" presName="hierRoot2" presStyleCnt="0">
        <dgm:presLayoutVars>
          <dgm:hierBranch val="init"/>
        </dgm:presLayoutVars>
      </dgm:prSet>
      <dgm:spPr/>
    </dgm:pt>
    <dgm:pt modelId="{7C382B29-B50A-442D-AC46-F9722D971916}" type="pres">
      <dgm:prSet presAssocID="{711A12EC-6314-4B6C-9836-8C8D8C4FABCF}" presName="rootComposite" presStyleCnt="0"/>
      <dgm:spPr/>
    </dgm:pt>
    <dgm:pt modelId="{C41ACB1F-A901-4073-B980-75A6F51B8840}" type="pres">
      <dgm:prSet presAssocID="{711A12EC-6314-4B6C-9836-8C8D8C4FABCF}" presName="rootText" presStyleLbl="node3" presStyleIdx="7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746AFE-2DBC-4BAC-B28A-361F6DDBC5C3}" type="pres">
      <dgm:prSet presAssocID="{711A12EC-6314-4B6C-9836-8C8D8C4FABC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CA2415F2-A4FC-476C-8713-AF07E671F533}" type="pres">
      <dgm:prSet presAssocID="{711A12EC-6314-4B6C-9836-8C8D8C4FABCF}" presName="hierChild4" presStyleCnt="0"/>
      <dgm:spPr/>
    </dgm:pt>
    <dgm:pt modelId="{61C3E311-35D1-40DE-B641-0629F70AA044}" type="pres">
      <dgm:prSet presAssocID="{711A12EC-6314-4B6C-9836-8C8D8C4FABCF}" presName="hierChild5" presStyleCnt="0"/>
      <dgm:spPr/>
    </dgm:pt>
    <dgm:pt modelId="{2FEBFDE1-A8EC-4D4B-BEA1-7042FC9A5A8C}" type="pres">
      <dgm:prSet presAssocID="{E7DF1B8F-0122-489B-BC7D-9CF64A9CAE4C}" presName="Name37" presStyleLbl="parChTrans1D3" presStyleIdx="8" presStyleCnt="13" custSzX="283150"/>
      <dgm:spPr/>
      <dgm:t>
        <a:bodyPr/>
        <a:lstStyle/>
        <a:p>
          <a:endParaRPr lang="zh-TW" altLang="en-US"/>
        </a:p>
      </dgm:t>
    </dgm:pt>
    <dgm:pt modelId="{17331AFB-7852-4DD2-B7CB-2FC3BFE9D4FB}" type="pres">
      <dgm:prSet presAssocID="{9FEEFC8B-1F03-4E95-8084-6C757E2B4653}" presName="hierRoot2" presStyleCnt="0">
        <dgm:presLayoutVars>
          <dgm:hierBranch val="init"/>
        </dgm:presLayoutVars>
      </dgm:prSet>
      <dgm:spPr/>
    </dgm:pt>
    <dgm:pt modelId="{E9C811CC-DA01-4232-8F29-DE9DC13AC5EA}" type="pres">
      <dgm:prSet presAssocID="{9FEEFC8B-1F03-4E95-8084-6C757E2B4653}" presName="rootComposite" presStyleCnt="0"/>
      <dgm:spPr/>
    </dgm:pt>
    <dgm:pt modelId="{AE5D7E22-73FE-4BE1-9B41-B6DCACDEA44B}" type="pres">
      <dgm:prSet presAssocID="{9FEEFC8B-1F03-4E95-8084-6C757E2B4653}" presName="rootText" presStyleLbl="node3" presStyleIdx="8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66C5E6-8757-40E8-A1A5-A3EB3CD93480}" type="pres">
      <dgm:prSet presAssocID="{9FEEFC8B-1F03-4E95-8084-6C757E2B465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74AEA328-4D5F-4887-A962-8ADAFE1C2884}" type="pres">
      <dgm:prSet presAssocID="{9FEEFC8B-1F03-4E95-8084-6C757E2B4653}" presName="hierChild4" presStyleCnt="0"/>
      <dgm:spPr/>
    </dgm:pt>
    <dgm:pt modelId="{C56AF3EF-BCD9-4199-BE73-FED2D862902F}" type="pres">
      <dgm:prSet presAssocID="{9FEEFC8B-1F03-4E95-8084-6C757E2B4653}" presName="hierChild5" presStyleCnt="0"/>
      <dgm:spPr/>
    </dgm:pt>
    <dgm:pt modelId="{96DD68A1-9CCF-4777-84DD-C00FE7F85E60}" type="pres">
      <dgm:prSet presAssocID="{A7A9DE1D-DADF-4C0B-97D0-B63FF410E95D}" presName="Name37" presStyleLbl="parChTrans1D3" presStyleIdx="9" presStyleCnt="13" custSzX="283150"/>
      <dgm:spPr/>
      <dgm:t>
        <a:bodyPr/>
        <a:lstStyle/>
        <a:p>
          <a:endParaRPr lang="zh-TW" altLang="en-US"/>
        </a:p>
      </dgm:t>
    </dgm:pt>
    <dgm:pt modelId="{7F97AB46-1F91-4A52-9DE5-87F84BA0B206}" type="pres">
      <dgm:prSet presAssocID="{9208897E-31A3-4C9E-AA54-03FE6FA5FAB1}" presName="hierRoot2" presStyleCnt="0">
        <dgm:presLayoutVars>
          <dgm:hierBranch val="init"/>
        </dgm:presLayoutVars>
      </dgm:prSet>
      <dgm:spPr/>
    </dgm:pt>
    <dgm:pt modelId="{993E67C0-C02D-42E7-9C38-10159AA27AC2}" type="pres">
      <dgm:prSet presAssocID="{9208897E-31A3-4C9E-AA54-03FE6FA5FAB1}" presName="rootComposite" presStyleCnt="0"/>
      <dgm:spPr/>
    </dgm:pt>
    <dgm:pt modelId="{274F0E9C-52B2-4D68-ABC2-D1CF1428EA47}" type="pres">
      <dgm:prSet presAssocID="{9208897E-31A3-4C9E-AA54-03FE6FA5FAB1}" presName="rootText" presStyleLbl="node3" presStyleIdx="9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6BC165-BE12-4244-A477-6860A1CE978E}" type="pres">
      <dgm:prSet presAssocID="{9208897E-31A3-4C9E-AA54-03FE6FA5FAB1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D53EA93-A5F1-4F92-9684-72C9AB61FADD}" type="pres">
      <dgm:prSet presAssocID="{9208897E-31A3-4C9E-AA54-03FE6FA5FAB1}" presName="hierChild4" presStyleCnt="0"/>
      <dgm:spPr/>
    </dgm:pt>
    <dgm:pt modelId="{BE5F698F-F5D1-47C9-B1B5-F8234FE6BA62}" type="pres">
      <dgm:prSet presAssocID="{9208897E-31A3-4C9E-AA54-03FE6FA5FAB1}" presName="hierChild5" presStyleCnt="0"/>
      <dgm:spPr/>
    </dgm:pt>
    <dgm:pt modelId="{42C2157A-3015-4232-82C7-833342879CE6}" type="pres">
      <dgm:prSet presAssocID="{7C5BE928-61B0-4490-BC24-81A9E0BE4F3D}" presName="Name37" presStyleLbl="parChTrans1D3" presStyleIdx="10" presStyleCnt="13" custSzX="283150"/>
      <dgm:spPr/>
      <dgm:t>
        <a:bodyPr/>
        <a:lstStyle/>
        <a:p>
          <a:endParaRPr lang="zh-TW" altLang="en-US"/>
        </a:p>
      </dgm:t>
    </dgm:pt>
    <dgm:pt modelId="{3D1E9386-E304-4569-AE64-DA212C4AE14E}" type="pres">
      <dgm:prSet presAssocID="{C0D31EC8-612C-4AB5-B793-0AB24CE76C30}" presName="hierRoot2" presStyleCnt="0">
        <dgm:presLayoutVars>
          <dgm:hierBranch val="init"/>
        </dgm:presLayoutVars>
      </dgm:prSet>
      <dgm:spPr/>
    </dgm:pt>
    <dgm:pt modelId="{35F41779-04F5-445A-9024-2522D023425E}" type="pres">
      <dgm:prSet presAssocID="{C0D31EC8-612C-4AB5-B793-0AB24CE76C30}" presName="rootComposite" presStyleCnt="0"/>
      <dgm:spPr/>
    </dgm:pt>
    <dgm:pt modelId="{F9E2DCAC-E070-4065-AE91-40EC409FD5DC}" type="pres">
      <dgm:prSet presAssocID="{C0D31EC8-612C-4AB5-B793-0AB24CE76C30}" presName="rootText" presStyleLbl="node3" presStyleIdx="10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04753-87FC-4139-A51F-A45AFA730C85}" type="pres">
      <dgm:prSet presAssocID="{C0D31EC8-612C-4AB5-B793-0AB24CE76C30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F8992164-5AF5-4898-AACE-2D81AB3F40A2}" type="pres">
      <dgm:prSet presAssocID="{C0D31EC8-612C-4AB5-B793-0AB24CE76C30}" presName="hierChild4" presStyleCnt="0"/>
      <dgm:spPr/>
    </dgm:pt>
    <dgm:pt modelId="{630D253B-BAE9-4E0E-8A46-F301DB00901B}" type="pres">
      <dgm:prSet presAssocID="{C0D31EC8-612C-4AB5-B793-0AB24CE76C30}" presName="hierChild5" presStyleCnt="0"/>
      <dgm:spPr/>
    </dgm:pt>
    <dgm:pt modelId="{79A517E2-02B0-44B9-AB62-DC557D588059}" type="pres">
      <dgm:prSet presAssocID="{3CE8F1D2-4C64-4A8E-B5AA-158F0FDC6028}" presName="Name37" presStyleLbl="parChTrans1D3" presStyleIdx="11" presStyleCnt="13" custSzX="283150"/>
      <dgm:spPr/>
      <dgm:t>
        <a:bodyPr/>
        <a:lstStyle/>
        <a:p>
          <a:endParaRPr lang="zh-TW" altLang="en-US"/>
        </a:p>
      </dgm:t>
    </dgm:pt>
    <dgm:pt modelId="{E6A1C8D8-6528-4BFE-976F-84D900390E6B}" type="pres">
      <dgm:prSet presAssocID="{4248C347-DCFC-4237-941D-C1C5FC8C5BAD}" presName="hierRoot2" presStyleCnt="0">
        <dgm:presLayoutVars>
          <dgm:hierBranch val="init"/>
        </dgm:presLayoutVars>
      </dgm:prSet>
      <dgm:spPr/>
    </dgm:pt>
    <dgm:pt modelId="{98D99D11-2553-4BBC-9422-021D0E164EA4}" type="pres">
      <dgm:prSet presAssocID="{4248C347-DCFC-4237-941D-C1C5FC8C5BAD}" presName="rootComposite" presStyleCnt="0"/>
      <dgm:spPr/>
    </dgm:pt>
    <dgm:pt modelId="{AC0A1BB0-FC12-40CB-85FB-EEFA1780EDCA}" type="pres">
      <dgm:prSet presAssocID="{4248C347-DCFC-4237-941D-C1C5FC8C5BAD}" presName="rootText" presStyleLbl="node3" presStyleIdx="11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E1D78D-4C8E-4680-BA74-68BC3D8374EB}" type="pres">
      <dgm:prSet presAssocID="{4248C347-DCFC-4237-941D-C1C5FC8C5BAD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75076009-32FB-4C1E-AD7D-720853BEF04F}" type="pres">
      <dgm:prSet presAssocID="{4248C347-DCFC-4237-941D-C1C5FC8C5BAD}" presName="hierChild4" presStyleCnt="0"/>
      <dgm:spPr/>
    </dgm:pt>
    <dgm:pt modelId="{6D4FB460-D044-4561-A5AC-4A40A1CC4814}" type="pres">
      <dgm:prSet presAssocID="{4248C347-DCFC-4237-941D-C1C5FC8C5BAD}" presName="hierChild5" presStyleCnt="0"/>
      <dgm:spPr/>
    </dgm:pt>
    <dgm:pt modelId="{06BD0990-1146-4180-91FD-EA867CF2BEB7}" type="pres">
      <dgm:prSet presAssocID="{310B5795-C969-4BCA-9B03-7E70CE0F5556}" presName="Name37" presStyleLbl="parChTrans1D3" presStyleIdx="12" presStyleCnt="13" custSzX="283150"/>
      <dgm:spPr/>
      <dgm:t>
        <a:bodyPr/>
        <a:lstStyle/>
        <a:p>
          <a:endParaRPr lang="zh-TW" altLang="en-US"/>
        </a:p>
      </dgm:t>
    </dgm:pt>
    <dgm:pt modelId="{FC3382C3-6ECC-4EBC-9D18-9899C4218D83}" type="pres">
      <dgm:prSet presAssocID="{0457AD20-26E4-4BB4-A4B1-9C043442900D}" presName="hierRoot2" presStyleCnt="0">
        <dgm:presLayoutVars>
          <dgm:hierBranch val="init"/>
        </dgm:presLayoutVars>
      </dgm:prSet>
      <dgm:spPr/>
    </dgm:pt>
    <dgm:pt modelId="{183E75EE-6EB5-49C0-8ACB-DA65D2007DDB}" type="pres">
      <dgm:prSet presAssocID="{0457AD20-26E4-4BB4-A4B1-9C043442900D}" presName="rootComposite" presStyleCnt="0"/>
      <dgm:spPr/>
    </dgm:pt>
    <dgm:pt modelId="{38A7EC3D-CE38-4A80-B9DE-307469E370A2}" type="pres">
      <dgm:prSet presAssocID="{0457AD20-26E4-4BB4-A4B1-9C043442900D}" presName="rootText" presStyleLbl="node3" presStyleIdx="12" presStyleCnt="13" custScaleX="175855" custLinFactNeighborX="270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070560-5D3B-4B86-ACF3-A9B31C20D933}" type="pres">
      <dgm:prSet presAssocID="{0457AD20-26E4-4BB4-A4B1-9C043442900D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ED07212E-2349-4DCB-AF9C-2ADBAEA6265E}" type="pres">
      <dgm:prSet presAssocID="{0457AD20-26E4-4BB4-A4B1-9C043442900D}" presName="hierChild4" presStyleCnt="0"/>
      <dgm:spPr/>
    </dgm:pt>
    <dgm:pt modelId="{85A9468E-4D88-4C23-8040-A1A8EFC2A98A}" type="pres">
      <dgm:prSet presAssocID="{0457AD20-26E4-4BB4-A4B1-9C043442900D}" presName="hierChild5" presStyleCnt="0"/>
      <dgm:spPr/>
    </dgm:pt>
    <dgm:pt modelId="{D43CD811-DDC5-4243-A2A2-4536028013F8}" type="pres">
      <dgm:prSet presAssocID="{93F49338-81AB-4C29-A3F6-B60BCCC1908E}" presName="hierChild5" presStyleCnt="0"/>
      <dgm:spPr/>
    </dgm:pt>
    <dgm:pt modelId="{72E1ABC5-693F-45E6-8955-68739FF1B21F}" type="pres">
      <dgm:prSet presAssocID="{1488D3C7-192A-41CA-AC61-F0A487CD5A26}" presName="hierChild3" presStyleCnt="0"/>
      <dgm:spPr/>
    </dgm:pt>
  </dgm:ptLst>
  <dgm:cxnLst>
    <dgm:cxn modelId="{CC42C8DE-A3B1-4DE9-B3FF-8C52608E7848}" type="presOf" srcId="{A7A9DE1D-DADF-4C0B-97D0-B63FF410E95D}" destId="{96DD68A1-9CCF-4777-84DD-C00FE7F85E60}" srcOrd="0" destOrd="0" presId="urn:microsoft.com/office/officeart/2005/8/layout/orgChart1"/>
    <dgm:cxn modelId="{E34051C7-ACDC-4BD8-A661-180BA8CC1D87}" type="presOf" srcId="{4248C347-DCFC-4237-941D-C1C5FC8C5BAD}" destId="{1EE1D78D-4C8E-4680-BA74-68BC3D8374EB}" srcOrd="1" destOrd="0" presId="urn:microsoft.com/office/officeart/2005/8/layout/orgChart1"/>
    <dgm:cxn modelId="{4FA20B37-9370-479D-96BE-E14E5C4FB0CB}" type="presOf" srcId="{3E50044E-6B87-46E9-B89A-A7362835AA1F}" destId="{AD9577D5-0220-490E-A04A-5DF04A046BC9}" srcOrd="0" destOrd="0" presId="urn:microsoft.com/office/officeart/2005/8/layout/orgChart1"/>
    <dgm:cxn modelId="{D7D56363-FD1D-4F5F-9AE4-447E73F02F1C}" type="presOf" srcId="{D3F3A4BE-8AC4-46D2-960D-BD8B40030204}" destId="{AD9DD32D-3510-43B8-B784-9C6D6B6CBB14}" srcOrd="1" destOrd="0" presId="urn:microsoft.com/office/officeart/2005/8/layout/orgChart1"/>
    <dgm:cxn modelId="{EBCB500F-F937-4333-BF39-ABEB66478BCC}" type="presOf" srcId="{93F49338-81AB-4C29-A3F6-B60BCCC1908E}" destId="{A0EDDDC8-7947-41D9-BE3D-30AC5AABE1B8}" srcOrd="1" destOrd="0" presId="urn:microsoft.com/office/officeart/2005/8/layout/orgChart1"/>
    <dgm:cxn modelId="{ED1D0E39-C710-4769-9610-11A58024F4A6}" type="presOf" srcId="{D3F3A4BE-8AC4-46D2-960D-BD8B40030204}" destId="{93BFAF5D-E8CD-4943-A4F6-26DD9866B7F1}" srcOrd="0" destOrd="0" presId="urn:microsoft.com/office/officeart/2005/8/layout/orgChart1"/>
    <dgm:cxn modelId="{8968AF5F-14C9-46A9-BB37-A64C9A125E7A}" type="presOf" srcId="{E47ABEBD-29AE-4963-BFA5-30651E1BFF6C}" destId="{7D2D8479-104E-4972-9FFF-D6FB2D9B8A8C}" srcOrd="1" destOrd="0" presId="urn:microsoft.com/office/officeart/2005/8/layout/orgChart1"/>
    <dgm:cxn modelId="{969F1D69-CADF-49A1-86F1-DA0115973EF2}" type="presOf" srcId="{C0D31EC8-612C-4AB5-B793-0AB24CE76C30}" destId="{6D104753-87FC-4139-A51F-A45AFA730C85}" srcOrd="1" destOrd="0" presId="urn:microsoft.com/office/officeart/2005/8/layout/orgChart1"/>
    <dgm:cxn modelId="{C3EABA1C-2ECA-4025-8213-B1768CDC8F13}" type="presOf" srcId="{FA971EE1-A9E4-4CF7-86F7-055AC92CA0B3}" destId="{B139C4AE-F17B-4300-A851-86CEEC9D8693}" srcOrd="1" destOrd="0" presId="urn:microsoft.com/office/officeart/2005/8/layout/orgChart1"/>
    <dgm:cxn modelId="{C9EAA391-4635-401B-A3AE-6FE31C5C7766}" type="presOf" srcId="{76451C02-0949-4179-BA31-6B73396A5217}" destId="{930D2C4E-E530-474A-A682-1B9C28DC794C}" srcOrd="0" destOrd="0" presId="urn:microsoft.com/office/officeart/2005/8/layout/orgChart1"/>
    <dgm:cxn modelId="{DE2C5F53-C9B0-4189-9E85-FD06B1254A2F}" type="presOf" srcId="{4510A24D-D8AB-4932-8845-92C2867A6AF7}" destId="{A367EEEF-8F67-4693-9D0D-16A9F5A93637}" srcOrd="1" destOrd="0" presId="urn:microsoft.com/office/officeart/2005/8/layout/orgChart1"/>
    <dgm:cxn modelId="{0187C3C7-095D-49C5-BD26-29CAF613B9E6}" type="presOf" srcId="{65E86006-CF74-408B-9863-BBC605857CA5}" destId="{4CFEA473-2BDA-46AE-8CB4-7128D190EB31}" srcOrd="1" destOrd="0" presId="urn:microsoft.com/office/officeart/2005/8/layout/orgChart1"/>
    <dgm:cxn modelId="{62751767-49B1-4FBD-A303-818C776E1DF9}" srcId="{76451C02-0949-4179-BA31-6B73396A5217}" destId="{096D6FEC-E3A0-4427-89C2-BDCFA76E7A99}" srcOrd="1" destOrd="0" parTransId="{FADEBAF9-82F6-45EA-BEBD-89A9841D11C2}" sibTransId="{9E723CCE-E0E7-4910-843B-3708199553DE}"/>
    <dgm:cxn modelId="{B11EA1BF-F88B-4F51-B1D6-9238EE0644A6}" type="presOf" srcId="{9EE31A5A-C727-471E-ACD8-521BD96AF1F2}" destId="{4A4782B4-9185-4F6B-B0DD-BE7906FA446E}" srcOrd="0" destOrd="0" presId="urn:microsoft.com/office/officeart/2005/8/layout/orgChart1"/>
    <dgm:cxn modelId="{CD18CFFB-14B7-435C-A875-97670BED9E7D}" type="presOf" srcId="{65E86006-CF74-408B-9863-BBC605857CA5}" destId="{93538D2F-1170-4908-B468-EF612E3E5630}" srcOrd="0" destOrd="0" presId="urn:microsoft.com/office/officeart/2005/8/layout/orgChart1"/>
    <dgm:cxn modelId="{2284217C-A8CE-45B2-965D-0F97061A49DE}" type="presOf" srcId="{9D48D812-39F6-4DE0-A0A3-4E9539C56EE1}" destId="{AA02DB07-F965-41EF-8533-2594281FD3DA}" srcOrd="0" destOrd="0" presId="urn:microsoft.com/office/officeart/2005/8/layout/orgChart1"/>
    <dgm:cxn modelId="{9A753E34-05F6-4100-B187-BA30767235E7}" type="presOf" srcId="{76451C02-0949-4179-BA31-6B73396A5217}" destId="{6D17D69A-3B54-423F-B64F-14E346ACA677}" srcOrd="1" destOrd="0" presId="urn:microsoft.com/office/officeart/2005/8/layout/orgChart1"/>
    <dgm:cxn modelId="{F6E244E5-DF0D-4F63-B849-624FB2C16671}" type="presOf" srcId="{FADEBAF9-82F6-45EA-BEBD-89A9841D11C2}" destId="{9403A66C-B664-4A7D-A8BD-7330E0643C53}" srcOrd="0" destOrd="0" presId="urn:microsoft.com/office/officeart/2005/8/layout/orgChart1"/>
    <dgm:cxn modelId="{82873FC1-E977-4260-AB15-20206E8D4634}" srcId="{93F49338-81AB-4C29-A3F6-B60BCCC1908E}" destId="{9FEEFC8B-1F03-4E95-8084-6C757E2B4653}" srcOrd="1" destOrd="0" parTransId="{E7DF1B8F-0122-489B-BC7D-9CF64A9CAE4C}" sibTransId="{48E895B7-1366-4DD0-B6DB-528534F445FB}"/>
    <dgm:cxn modelId="{768F705B-3270-4E3E-8F50-C4CEB2267DE7}" type="presOf" srcId="{3CE8F1D2-4C64-4A8E-B5AA-158F0FDC6028}" destId="{79A517E2-02B0-44B9-AB62-DC557D588059}" srcOrd="0" destOrd="0" presId="urn:microsoft.com/office/officeart/2005/8/layout/orgChart1"/>
    <dgm:cxn modelId="{5A5C7E98-55A4-4C28-ADEC-8D6810FDEC38}" type="presOf" srcId="{0457AD20-26E4-4BB4-A4B1-9C043442900D}" destId="{38A7EC3D-CE38-4A80-B9DE-307469E370A2}" srcOrd="0" destOrd="0" presId="urn:microsoft.com/office/officeart/2005/8/layout/orgChart1"/>
    <dgm:cxn modelId="{AE8065AC-53C3-4654-86A8-17868D14B5C1}" srcId="{76451C02-0949-4179-BA31-6B73396A5217}" destId="{65E86006-CF74-408B-9863-BBC605857CA5}" srcOrd="2" destOrd="0" parTransId="{9EE31A5A-C727-471E-ACD8-521BD96AF1F2}" sibTransId="{738FACE8-35F5-4BE2-9FAB-A65BCDBED01B}"/>
    <dgm:cxn modelId="{F47F3277-32A8-43BE-957F-AF807C385B96}" srcId="{1488D3C7-192A-41CA-AC61-F0A487CD5A26}" destId="{D3F3A4BE-8AC4-46D2-960D-BD8B40030204}" srcOrd="1" destOrd="0" parTransId="{9E413A35-1C8B-4D61-ABC5-A4F4BA9FC3BA}" sibTransId="{43579E74-B5C7-4E4A-A1D2-61BB43118C3C}"/>
    <dgm:cxn modelId="{F8A6AC5F-88E9-4EA6-8810-D56CCE3A463B}" type="presOf" srcId="{FA971EE1-A9E4-4CF7-86F7-055AC92CA0B3}" destId="{3899CC5F-78F4-471E-BEAB-62C72D9FE4FE}" srcOrd="0" destOrd="0" presId="urn:microsoft.com/office/officeart/2005/8/layout/orgChart1"/>
    <dgm:cxn modelId="{3BB3127A-C156-4B59-8EF8-B1C6BE8480C8}" type="presOf" srcId="{4510A24D-D8AB-4932-8845-92C2867A6AF7}" destId="{ADED14D0-1D39-4106-B00B-2DCDB5649116}" srcOrd="0" destOrd="0" presId="urn:microsoft.com/office/officeart/2005/8/layout/orgChart1"/>
    <dgm:cxn modelId="{E136CC27-AFDF-49C2-B537-52ED9F397B17}" srcId="{93F49338-81AB-4C29-A3F6-B60BCCC1908E}" destId="{0457AD20-26E4-4BB4-A4B1-9C043442900D}" srcOrd="5" destOrd="0" parTransId="{310B5795-C969-4BCA-9B03-7E70CE0F5556}" sibTransId="{A7311196-990B-44CB-92B5-9240B3CCF0BF}"/>
    <dgm:cxn modelId="{0087A3E0-6BB3-4E67-8B3D-3C11FEF747E1}" srcId="{D3F3A4BE-8AC4-46D2-960D-BD8B40030204}" destId="{FA971EE1-A9E4-4CF7-86F7-055AC92CA0B3}" srcOrd="0" destOrd="0" parTransId="{9D48D812-39F6-4DE0-A0A3-4E9539C56EE1}" sibTransId="{7E946C6F-037A-4691-BC1C-F845FFF7C4ED}"/>
    <dgm:cxn modelId="{41A66788-440D-4617-8F5D-C53B2F1C4FC3}" srcId="{93F49338-81AB-4C29-A3F6-B60BCCC1908E}" destId="{711A12EC-6314-4B6C-9836-8C8D8C4FABCF}" srcOrd="0" destOrd="0" parTransId="{2B6E785D-662D-4AEC-9E20-2B14660DABC8}" sibTransId="{F3DE0A8B-5A78-41F9-AB74-B53270656827}"/>
    <dgm:cxn modelId="{81EAD8F5-EA93-4EF4-A19B-9D9E3A2F5222}" srcId="{93F49338-81AB-4C29-A3F6-B60BCCC1908E}" destId="{4248C347-DCFC-4237-941D-C1C5FC8C5BAD}" srcOrd="4" destOrd="0" parTransId="{3CE8F1D2-4C64-4A8E-B5AA-158F0FDC6028}" sibTransId="{9B4E86D6-ACDD-4DBC-BD11-36A472C66EDC}"/>
    <dgm:cxn modelId="{2AD3BF56-24E1-49A4-9A94-3139D572028A}" srcId="{76451C02-0949-4179-BA31-6B73396A5217}" destId="{4510A24D-D8AB-4932-8845-92C2867A6AF7}" srcOrd="0" destOrd="0" parTransId="{2EF5216E-BA30-4511-98DA-D3098FD8465E}" sibTransId="{C603F8AB-1171-4B45-95C5-B89A5414B143}"/>
    <dgm:cxn modelId="{66A1F2C1-B944-4315-A462-5588AD3D5749}" type="presOf" srcId="{E7DF1B8F-0122-489B-BC7D-9CF64A9CAE4C}" destId="{2FEBFDE1-A8EC-4D4B-BEA1-7042FC9A5A8C}" srcOrd="0" destOrd="0" presId="urn:microsoft.com/office/officeart/2005/8/layout/orgChart1"/>
    <dgm:cxn modelId="{86D9795E-8D89-4B2E-950C-FD26A8C66943}" type="presOf" srcId="{2B52646E-9D36-42AF-9156-7F70C68F5E30}" destId="{DDC11D5F-A771-4F3B-8C07-579B783096D3}" srcOrd="0" destOrd="0" presId="urn:microsoft.com/office/officeart/2005/8/layout/orgChart1"/>
    <dgm:cxn modelId="{C5C05D11-4819-4005-8820-4BF018B7D6F6}" type="presOf" srcId="{C0D31EC8-612C-4AB5-B793-0AB24CE76C30}" destId="{F9E2DCAC-E070-4065-AE91-40EC409FD5DC}" srcOrd="0" destOrd="0" presId="urn:microsoft.com/office/officeart/2005/8/layout/orgChart1"/>
    <dgm:cxn modelId="{27973FBC-7E92-4491-B99B-F1AE6095F761}" type="presOf" srcId="{2B6E785D-662D-4AEC-9E20-2B14660DABC8}" destId="{A2E4B996-3629-41E3-A88E-35BAA3D88EF4}" srcOrd="0" destOrd="0" presId="urn:microsoft.com/office/officeart/2005/8/layout/orgChart1"/>
    <dgm:cxn modelId="{CF8842E9-D09B-4C5A-BE52-829163E5D654}" type="presOf" srcId="{1E7B3A10-8DF3-4A42-9745-8C98A2DAC890}" destId="{68D59D41-F7EB-4E11-BD43-F3B2FE02C791}" srcOrd="0" destOrd="0" presId="urn:microsoft.com/office/officeart/2005/8/layout/orgChart1"/>
    <dgm:cxn modelId="{605959F4-6DB6-4304-9E97-9C3861E83102}" type="presOf" srcId="{711A12EC-6314-4B6C-9836-8C8D8C4FABCF}" destId="{BE746AFE-2DBC-4BAC-B28A-361F6DDBC5C3}" srcOrd="1" destOrd="0" presId="urn:microsoft.com/office/officeart/2005/8/layout/orgChart1"/>
    <dgm:cxn modelId="{F7B6C413-5419-4859-91D7-1303FD15A506}" type="presOf" srcId="{0457AD20-26E4-4BB4-A4B1-9C043442900D}" destId="{CC070560-5D3B-4B86-ACF3-A9B31C20D933}" srcOrd="1" destOrd="0" presId="urn:microsoft.com/office/officeart/2005/8/layout/orgChart1"/>
    <dgm:cxn modelId="{E41E3A9A-2727-4D91-A385-1606D73A33FD}" srcId="{1488D3C7-192A-41CA-AC61-F0A487CD5A26}" destId="{93F49338-81AB-4C29-A3F6-B60BCCC1908E}" srcOrd="2" destOrd="0" parTransId="{DD103BBC-5E56-4C41-BE4B-F8332B065432}" sibTransId="{D4D9488E-E9F7-4B6E-BEEC-828D79AD41ED}"/>
    <dgm:cxn modelId="{282305B3-3E58-43E9-87DF-7A267AC89B76}" srcId="{1E7B3A10-8DF3-4A42-9745-8C98A2DAC890}" destId="{1488D3C7-192A-41CA-AC61-F0A487CD5A26}" srcOrd="0" destOrd="0" parTransId="{05B52E78-CCEB-4A87-BAD5-00C631E878CE}" sibTransId="{FDB85577-18C7-439C-B252-FA9F15FD0D4B}"/>
    <dgm:cxn modelId="{02BE2A3B-6E85-45C0-9CF6-32637501ACB6}" type="presOf" srcId="{93F49338-81AB-4C29-A3F6-B60BCCC1908E}" destId="{250703D4-E02D-4B49-86D0-152F630168D6}" srcOrd="0" destOrd="0" presId="urn:microsoft.com/office/officeart/2005/8/layout/orgChart1"/>
    <dgm:cxn modelId="{90F0770C-827B-4959-A1A2-DAFF7DF6895E}" type="presOf" srcId="{7C5BE928-61B0-4490-BC24-81A9E0BE4F3D}" destId="{42C2157A-3015-4232-82C7-833342879CE6}" srcOrd="0" destOrd="0" presId="urn:microsoft.com/office/officeart/2005/8/layout/orgChart1"/>
    <dgm:cxn modelId="{F1A1A8B7-1EF2-46E4-AC66-C0CB59C21732}" type="presOf" srcId="{9208897E-31A3-4C9E-AA54-03FE6FA5FAB1}" destId="{274F0E9C-52B2-4D68-ABC2-D1CF1428EA47}" srcOrd="0" destOrd="0" presId="urn:microsoft.com/office/officeart/2005/8/layout/orgChart1"/>
    <dgm:cxn modelId="{462AA02D-AAE8-4A95-BA27-A20A3FE6DC40}" type="presOf" srcId="{80052BDB-C39F-46E4-80EB-0C6679F1A673}" destId="{468EA233-69D9-4614-8139-A4D1DCD12B76}" srcOrd="0" destOrd="0" presId="urn:microsoft.com/office/officeart/2005/8/layout/orgChart1"/>
    <dgm:cxn modelId="{1BED3FC0-B2F8-4103-8FAA-7DF6255B1873}" type="presOf" srcId="{9208897E-31A3-4C9E-AA54-03FE6FA5FAB1}" destId="{AA6BC165-BE12-4244-A477-6860A1CE978E}" srcOrd="1" destOrd="0" presId="urn:microsoft.com/office/officeart/2005/8/layout/orgChart1"/>
    <dgm:cxn modelId="{B9C3E388-6123-4CF8-85AB-8EB7DCBFE4A3}" type="presOf" srcId="{4248C347-DCFC-4237-941D-C1C5FC8C5BAD}" destId="{AC0A1BB0-FC12-40CB-85FB-EEFA1780EDCA}" srcOrd="0" destOrd="0" presId="urn:microsoft.com/office/officeart/2005/8/layout/orgChart1"/>
    <dgm:cxn modelId="{0039CB3F-37E9-45A6-8A02-42A7D4216473}" type="presOf" srcId="{9FEEFC8B-1F03-4E95-8084-6C757E2B4653}" destId="{AE5D7E22-73FE-4BE1-9B41-B6DCACDEA44B}" srcOrd="0" destOrd="0" presId="urn:microsoft.com/office/officeart/2005/8/layout/orgChart1"/>
    <dgm:cxn modelId="{168505F8-1F18-418F-8886-A24069842506}" type="presOf" srcId="{711A12EC-6314-4B6C-9836-8C8D8C4FABCF}" destId="{C41ACB1F-A901-4073-B980-75A6F51B8840}" srcOrd="0" destOrd="0" presId="urn:microsoft.com/office/officeart/2005/8/layout/orgChart1"/>
    <dgm:cxn modelId="{E3272F9E-A72F-46E0-B013-D0ACD2482BF2}" type="presOf" srcId="{9C01BE22-E0BB-4218-A708-94EC94576AFF}" destId="{04D4A0F4-6E23-43D6-A96C-B317A9123EB7}" srcOrd="0" destOrd="0" presId="urn:microsoft.com/office/officeart/2005/8/layout/orgChart1"/>
    <dgm:cxn modelId="{36E502C9-9E41-4035-9EA6-86ACB3AF594C}" type="presOf" srcId="{310B5795-C969-4BCA-9B03-7E70CE0F5556}" destId="{06BD0990-1146-4180-91FD-EA867CF2BEB7}" srcOrd="0" destOrd="0" presId="urn:microsoft.com/office/officeart/2005/8/layout/orgChart1"/>
    <dgm:cxn modelId="{5670120B-5CC6-4C86-A89F-83B77634BF5A}" type="presOf" srcId="{3E50044E-6B87-46E9-B89A-A7362835AA1F}" destId="{EEFDF7EE-BD2B-4046-B683-8287DE0345B0}" srcOrd="1" destOrd="0" presId="urn:microsoft.com/office/officeart/2005/8/layout/orgChart1"/>
    <dgm:cxn modelId="{3EF2EC87-BF69-4CF1-A912-66A89E89A824}" type="presOf" srcId="{DD103BBC-5E56-4C41-BE4B-F8332B065432}" destId="{03129164-2C7A-4A65-AAAF-390896A9D163}" srcOrd="0" destOrd="0" presId="urn:microsoft.com/office/officeart/2005/8/layout/orgChart1"/>
    <dgm:cxn modelId="{B0A747CC-B2F1-4470-8EF6-128AB6715E09}" type="presOf" srcId="{9FEEFC8B-1F03-4E95-8084-6C757E2B4653}" destId="{4066C5E6-8757-40E8-A1A5-A3EB3CD93480}" srcOrd="1" destOrd="0" presId="urn:microsoft.com/office/officeart/2005/8/layout/orgChart1"/>
    <dgm:cxn modelId="{F65E5D6B-7262-4563-93E0-F1FDD514E946}" srcId="{93F49338-81AB-4C29-A3F6-B60BCCC1908E}" destId="{C0D31EC8-612C-4AB5-B793-0AB24CE76C30}" srcOrd="3" destOrd="0" parTransId="{7C5BE928-61B0-4490-BC24-81A9E0BE4F3D}" sibTransId="{BF4F980A-F0B0-4E0A-B789-6601065DA1D3}"/>
    <dgm:cxn modelId="{1E6629E9-2E6B-4C18-903E-8FA0D8CE0F64}" type="presOf" srcId="{F6B5A5A2-4116-482E-B23B-EB7D02F06E1A}" destId="{C02EC34D-D547-4162-A669-F6C75F671B6F}" srcOrd="1" destOrd="0" presId="urn:microsoft.com/office/officeart/2005/8/layout/orgChart1"/>
    <dgm:cxn modelId="{3F01C6E0-2ACD-420B-A460-FF88703BBC0A}" srcId="{1488D3C7-192A-41CA-AC61-F0A487CD5A26}" destId="{76451C02-0949-4179-BA31-6B73396A5217}" srcOrd="0" destOrd="0" parTransId="{80052BDB-C39F-46E4-80EB-0C6679F1A673}" sibTransId="{E56D5F2D-E78A-428B-AC15-A9B1F89F7A94}"/>
    <dgm:cxn modelId="{730D9E5C-9B7F-40ED-99BC-860B90523F2E}" srcId="{76451C02-0949-4179-BA31-6B73396A5217}" destId="{F6B5A5A2-4116-482E-B23B-EB7D02F06E1A}" srcOrd="3" destOrd="0" parTransId="{2B52646E-9D36-42AF-9156-7F70C68F5E30}" sibTransId="{B1310309-EF9B-425B-98EF-89CFA1FBE7CB}"/>
    <dgm:cxn modelId="{62081917-A21F-42E1-A8E4-53405EA773E9}" type="presOf" srcId="{1488D3C7-192A-41CA-AC61-F0A487CD5A26}" destId="{AEE2C1E3-07E2-435B-BBC1-8D6CAFB33D4D}" srcOrd="0" destOrd="0" presId="urn:microsoft.com/office/officeart/2005/8/layout/orgChart1"/>
    <dgm:cxn modelId="{4B9B797B-5E75-41A6-9133-39B3DA5F49DF}" type="presOf" srcId="{096D6FEC-E3A0-4427-89C2-BDCFA76E7A99}" destId="{9B075082-5F37-4480-B60C-AA86884B89AD}" srcOrd="0" destOrd="0" presId="urn:microsoft.com/office/officeart/2005/8/layout/orgChart1"/>
    <dgm:cxn modelId="{7BB31AFD-C059-4C3D-8296-FBEDC682D95E}" type="presOf" srcId="{096D6FEC-E3A0-4427-89C2-BDCFA76E7A99}" destId="{3543B31F-93CC-4DB6-9298-E35802C94D23}" srcOrd="1" destOrd="0" presId="urn:microsoft.com/office/officeart/2005/8/layout/orgChart1"/>
    <dgm:cxn modelId="{6085F64D-9A9D-40CD-8459-D7F61F75BB1A}" srcId="{D3F3A4BE-8AC4-46D2-960D-BD8B40030204}" destId="{3E50044E-6B87-46E9-B89A-A7362835AA1F}" srcOrd="1" destOrd="0" parTransId="{9C01BE22-E0BB-4218-A708-94EC94576AFF}" sibTransId="{D5F12866-0970-4FFC-9304-3B5DF5360331}"/>
    <dgm:cxn modelId="{936DC42A-067D-459C-A2D6-071B8CE800D2}" type="presOf" srcId="{9E413A35-1C8B-4D61-ABC5-A4F4BA9FC3BA}" destId="{FAEAF357-3750-4043-BEEB-81E5EC438863}" srcOrd="0" destOrd="0" presId="urn:microsoft.com/office/officeart/2005/8/layout/orgChart1"/>
    <dgm:cxn modelId="{9F106901-6AD6-481C-80BE-0F2FF03CE9BF}" type="presOf" srcId="{E47ABEBD-29AE-4963-BFA5-30651E1BFF6C}" destId="{7FB9A1D1-2FEA-45A2-A0F5-5B993E234B5C}" srcOrd="0" destOrd="0" presId="urn:microsoft.com/office/officeart/2005/8/layout/orgChart1"/>
    <dgm:cxn modelId="{600B745D-46D0-47F5-B4C9-FFEE86E456BF}" type="presOf" srcId="{98D617B3-8FEA-4BB7-A6CC-CA12DCED19C0}" destId="{508B3025-FA93-4A84-93F9-7E3FA450449B}" srcOrd="0" destOrd="0" presId="urn:microsoft.com/office/officeart/2005/8/layout/orgChart1"/>
    <dgm:cxn modelId="{81445749-2F6A-43CB-B0BE-95515DE7CF75}" type="presOf" srcId="{2EF5216E-BA30-4511-98DA-D3098FD8465E}" destId="{2027FC06-C281-4022-A0FC-9078B3265A10}" srcOrd="0" destOrd="0" presId="urn:microsoft.com/office/officeart/2005/8/layout/orgChart1"/>
    <dgm:cxn modelId="{2412C021-93E5-4C72-B052-47B6245DB63D}" srcId="{93F49338-81AB-4C29-A3F6-B60BCCC1908E}" destId="{9208897E-31A3-4C9E-AA54-03FE6FA5FAB1}" srcOrd="2" destOrd="0" parTransId="{A7A9DE1D-DADF-4C0B-97D0-B63FF410E95D}" sibTransId="{AA5BBF14-931B-4BE1-A4A4-76CFB7EC0108}"/>
    <dgm:cxn modelId="{B47CF226-3F6A-4D7B-A63F-63CC6E6DEA83}" srcId="{D3F3A4BE-8AC4-46D2-960D-BD8B40030204}" destId="{E47ABEBD-29AE-4963-BFA5-30651E1BFF6C}" srcOrd="2" destOrd="0" parTransId="{98D617B3-8FEA-4BB7-A6CC-CA12DCED19C0}" sibTransId="{AE474831-CAAB-4C58-9012-6BE276625E09}"/>
    <dgm:cxn modelId="{631C7F4D-94F3-4D39-B70A-15BE5D7A9856}" type="presOf" srcId="{1488D3C7-192A-41CA-AC61-F0A487CD5A26}" destId="{0D799E97-93AD-4115-AA32-D3DEFF33B342}" srcOrd="1" destOrd="0" presId="urn:microsoft.com/office/officeart/2005/8/layout/orgChart1"/>
    <dgm:cxn modelId="{E8932540-C71E-46C8-B394-4121DA3B5286}" type="presOf" srcId="{F6B5A5A2-4116-482E-B23B-EB7D02F06E1A}" destId="{EF2D19D5-70FE-4BB9-A691-BE693C1CC2D2}" srcOrd="0" destOrd="0" presId="urn:microsoft.com/office/officeart/2005/8/layout/orgChart1"/>
    <dgm:cxn modelId="{733A75BA-E7CC-4F50-AB45-971C9698C166}" type="presParOf" srcId="{68D59D41-F7EB-4E11-BD43-F3B2FE02C791}" destId="{9AC314CC-34C5-4AF6-A4CA-D68D6D1DAECB}" srcOrd="0" destOrd="0" presId="urn:microsoft.com/office/officeart/2005/8/layout/orgChart1"/>
    <dgm:cxn modelId="{737F178C-21F0-4FC1-9A79-6B8854335CBE}" type="presParOf" srcId="{9AC314CC-34C5-4AF6-A4CA-D68D6D1DAECB}" destId="{7652C81D-2613-48B5-8FC4-F326522D7BE6}" srcOrd="0" destOrd="0" presId="urn:microsoft.com/office/officeart/2005/8/layout/orgChart1"/>
    <dgm:cxn modelId="{4BC307D7-5B53-462D-8BB4-40106DF58A5B}" type="presParOf" srcId="{7652C81D-2613-48B5-8FC4-F326522D7BE6}" destId="{AEE2C1E3-07E2-435B-BBC1-8D6CAFB33D4D}" srcOrd="0" destOrd="0" presId="urn:microsoft.com/office/officeart/2005/8/layout/orgChart1"/>
    <dgm:cxn modelId="{76AFEF4A-625F-46CA-A570-7316874E7BB8}" type="presParOf" srcId="{7652C81D-2613-48B5-8FC4-F326522D7BE6}" destId="{0D799E97-93AD-4115-AA32-D3DEFF33B342}" srcOrd="1" destOrd="0" presId="urn:microsoft.com/office/officeart/2005/8/layout/orgChart1"/>
    <dgm:cxn modelId="{C6AE8D72-6A0F-49FF-B5CD-ADABB31BED44}" type="presParOf" srcId="{9AC314CC-34C5-4AF6-A4CA-D68D6D1DAECB}" destId="{8ECD2A09-9515-4784-A113-7E325B449EC7}" srcOrd="1" destOrd="0" presId="urn:microsoft.com/office/officeart/2005/8/layout/orgChart1"/>
    <dgm:cxn modelId="{E01E7A54-5DFE-4371-8743-72A8E3776458}" type="presParOf" srcId="{8ECD2A09-9515-4784-A113-7E325B449EC7}" destId="{468EA233-69D9-4614-8139-A4D1DCD12B76}" srcOrd="0" destOrd="0" presId="urn:microsoft.com/office/officeart/2005/8/layout/orgChart1"/>
    <dgm:cxn modelId="{E4A600B3-F490-4965-A440-71D49D9CD2DE}" type="presParOf" srcId="{8ECD2A09-9515-4784-A113-7E325B449EC7}" destId="{45CA8AD5-650C-420D-BBFC-B42462C7EE76}" srcOrd="1" destOrd="0" presId="urn:microsoft.com/office/officeart/2005/8/layout/orgChart1"/>
    <dgm:cxn modelId="{3FFA9D0E-65C3-467B-86B5-D5421FBA9D21}" type="presParOf" srcId="{45CA8AD5-650C-420D-BBFC-B42462C7EE76}" destId="{C49ACE09-5B4B-4C96-AB3A-ED0330F275E8}" srcOrd="0" destOrd="0" presId="urn:microsoft.com/office/officeart/2005/8/layout/orgChart1"/>
    <dgm:cxn modelId="{D5A8CBB7-B7F6-436C-884D-EE57DA464D52}" type="presParOf" srcId="{C49ACE09-5B4B-4C96-AB3A-ED0330F275E8}" destId="{930D2C4E-E530-474A-A682-1B9C28DC794C}" srcOrd="0" destOrd="0" presId="urn:microsoft.com/office/officeart/2005/8/layout/orgChart1"/>
    <dgm:cxn modelId="{4F0F32B2-335F-4458-A71A-445F995CE064}" type="presParOf" srcId="{C49ACE09-5B4B-4C96-AB3A-ED0330F275E8}" destId="{6D17D69A-3B54-423F-B64F-14E346ACA677}" srcOrd="1" destOrd="0" presId="urn:microsoft.com/office/officeart/2005/8/layout/orgChart1"/>
    <dgm:cxn modelId="{A3EF13D3-7E85-44BD-BDD5-CB1C44D062DD}" type="presParOf" srcId="{45CA8AD5-650C-420D-BBFC-B42462C7EE76}" destId="{90D8B3F3-E672-4369-9379-C468D458ADCB}" srcOrd="1" destOrd="0" presId="urn:microsoft.com/office/officeart/2005/8/layout/orgChart1"/>
    <dgm:cxn modelId="{C6CE1A95-88B5-450A-ADFF-04F6C550C912}" type="presParOf" srcId="{90D8B3F3-E672-4369-9379-C468D458ADCB}" destId="{2027FC06-C281-4022-A0FC-9078B3265A10}" srcOrd="0" destOrd="0" presId="urn:microsoft.com/office/officeart/2005/8/layout/orgChart1"/>
    <dgm:cxn modelId="{FD1DE09E-BD28-4D6A-926D-2C9C0F500BDE}" type="presParOf" srcId="{90D8B3F3-E672-4369-9379-C468D458ADCB}" destId="{5BF9DB1C-B890-4EC5-B73C-85D34BF821C7}" srcOrd="1" destOrd="0" presId="urn:microsoft.com/office/officeart/2005/8/layout/orgChart1"/>
    <dgm:cxn modelId="{A96032DB-DC12-4E58-9D4C-FF8DB0BE113C}" type="presParOf" srcId="{5BF9DB1C-B890-4EC5-B73C-85D34BF821C7}" destId="{00DFCBD0-4572-400E-BF6F-7F435419B14C}" srcOrd="0" destOrd="0" presId="urn:microsoft.com/office/officeart/2005/8/layout/orgChart1"/>
    <dgm:cxn modelId="{721003D1-624D-471D-8DF7-7BCE4D6FBF3A}" type="presParOf" srcId="{00DFCBD0-4572-400E-BF6F-7F435419B14C}" destId="{ADED14D0-1D39-4106-B00B-2DCDB5649116}" srcOrd="0" destOrd="0" presId="urn:microsoft.com/office/officeart/2005/8/layout/orgChart1"/>
    <dgm:cxn modelId="{3E4909A0-1D1B-4BD5-AB47-F612CDCC66D9}" type="presParOf" srcId="{00DFCBD0-4572-400E-BF6F-7F435419B14C}" destId="{A367EEEF-8F67-4693-9D0D-16A9F5A93637}" srcOrd="1" destOrd="0" presId="urn:microsoft.com/office/officeart/2005/8/layout/orgChart1"/>
    <dgm:cxn modelId="{E80004C2-7DB3-4282-B1B9-61D78B832B3F}" type="presParOf" srcId="{5BF9DB1C-B890-4EC5-B73C-85D34BF821C7}" destId="{6EA5AA69-E8D2-437F-AE3A-395B17C097D0}" srcOrd="1" destOrd="0" presId="urn:microsoft.com/office/officeart/2005/8/layout/orgChart1"/>
    <dgm:cxn modelId="{B20D7345-DD7D-46B0-9A2A-689BA9A6661D}" type="presParOf" srcId="{5BF9DB1C-B890-4EC5-B73C-85D34BF821C7}" destId="{9994603B-776D-4433-A853-240287EA303C}" srcOrd="2" destOrd="0" presId="urn:microsoft.com/office/officeart/2005/8/layout/orgChart1"/>
    <dgm:cxn modelId="{5AF72B03-3102-44A0-8392-0105120704C8}" type="presParOf" srcId="{90D8B3F3-E672-4369-9379-C468D458ADCB}" destId="{9403A66C-B664-4A7D-A8BD-7330E0643C53}" srcOrd="2" destOrd="0" presId="urn:microsoft.com/office/officeart/2005/8/layout/orgChart1"/>
    <dgm:cxn modelId="{091ED3B7-3C21-430F-A139-5F15ECC4C5AD}" type="presParOf" srcId="{90D8B3F3-E672-4369-9379-C468D458ADCB}" destId="{94000914-62C8-4172-A1EA-F9A7BB2B6016}" srcOrd="3" destOrd="0" presId="urn:microsoft.com/office/officeart/2005/8/layout/orgChart1"/>
    <dgm:cxn modelId="{7F954D2F-2382-4D5C-AA75-8AA96BF77643}" type="presParOf" srcId="{94000914-62C8-4172-A1EA-F9A7BB2B6016}" destId="{DDD3BDA1-F8AD-4699-B519-E09326BA6230}" srcOrd="0" destOrd="0" presId="urn:microsoft.com/office/officeart/2005/8/layout/orgChart1"/>
    <dgm:cxn modelId="{AAFC39E5-37A2-4810-B51C-E0E22E22B731}" type="presParOf" srcId="{DDD3BDA1-F8AD-4699-B519-E09326BA6230}" destId="{9B075082-5F37-4480-B60C-AA86884B89AD}" srcOrd="0" destOrd="0" presId="urn:microsoft.com/office/officeart/2005/8/layout/orgChart1"/>
    <dgm:cxn modelId="{66F42729-6008-41E8-8D51-1AF192D54FEC}" type="presParOf" srcId="{DDD3BDA1-F8AD-4699-B519-E09326BA6230}" destId="{3543B31F-93CC-4DB6-9298-E35802C94D23}" srcOrd="1" destOrd="0" presId="urn:microsoft.com/office/officeart/2005/8/layout/orgChart1"/>
    <dgm:cxn modelId="{FF6FD555-4903-4833-99B7-310449DC636A}" type="presParOf" srcId="{94000914-62C8-4172-A1EA-F9A7BB2B6016}" destId="{1BF8B1E2-C409-4562-87BF-B2F64E377ED4}" srcOrd="1" destOrd="0" presId="urn:microsoft.com/office/officeart/2005/8/layout/orgChart1"/>
    <dgm:cxn modelId="{2F09DB7B-66EF-49F1-A1ED-6978E1F5B53A}" type="presParOf" srcId="{94000914-62C8-4172-A1EA-F9A7BB2B6016}" destId="{AD31239A-52EE-4AC4-B140-8EBE78440FCE}" srcOrd="2" destOrd="0" presId="urn:microsoft.com/office/officeart/2005/8/layout/orgChart1"/>
    <dgm:cxn modelId="{2CAF0757-8C60-42AA-B316-BA0FE165B3D3}" type="presParOf" srcId="{90D8B3F3-E672-4369-9379-C468D458ADCB}" destId="{4A4782B4-9185-4F6B-B0DD-BE7906FA446E}" srcOrd="4" destOrd="0" presId="urn:microsoft.com/office/officeart/2005/8/layout/orgChart1"/>
    <dgm:cxn modelId="{D10A1E77-6EB3-4053-A5B6-836055B51447}" type="presParOf" srcId="{90D8B3F3-E672-4369-9379-C468D458ADCB}" destId="{EFF3E3A8-82B8-4832-87B4-E2E2FA2448DA}" srcOrd="5" destOrd="0" presId="urn:microsoft.com/office/officeart/2005/8/layout/orgChart1"/>
    <dgm:cxn modelId="{559692F5-4677-44B7-8882-506A078D5F8D}" type="presParOf" srcId="{EFF3E3A8-82B8-4832-87B4-E2E2FA2448DA}" destId="{80B99F23-EDF1-4633-86CF-E27ECC09D65A}" srcOrd="0" destOrd="0" presId="urn:microsoft.com/office/officeart/2005/8/layout/orgChart1"/>
    <dgm:cxn modelId="{CA21C130-A61C-45BD-8577-CAB4AC60D120}" type="presParOf" srcId="{80B99F23-EDF1-4633-86CF-E27ECC09D65A}" destId="{93538D2F-1170-4908-B468-EF612E3E5630}" srcOrd="0" destOrd="0" presId="urn:microsoft.com/office/officeart/2005/8/layout/orgChart1"/>
    <dgm:cxn modelId="{09322321-9CB7-4C56-B2F9-8586C687D459}" type="presParOf" srcId="{80B99F23-EDF1-4633-86CF-E27ECC09D65A}" destId="{4CFEA473-2BDA-46AE-8CB4-7128D190EB31}" srcOrd="1" destOrd="0" presId="urn:microsoft.com/office/officeart/2005/8/layout/orgChart1"/>
    <dgm:cxn modelId="{BD34FBC2-F868-4983-8FC2-67C3BF3C3D88}" type="presParOf" srcId="{EFF3E3A8-82B8-4832-87B4-E2E2FA2448DA}" destId="{45A2B988-E2D3-4FCF-B23B-3CB9C6288625}" srcOrd="1" destOrd="0" presId="urn:microsoft.com/office/officeart/2005/8/layout/orgChart1"/>
    <dgm:cxn modelId="{BA16651B-BAA9-43CC-ADD5-F9BBC4F31283}" type="presParOf" srcId="{EFF3E3A8-82B8-4832-87B4-E2E2FA2448DA}" destId="{EFC3B146-1047-4B20-93E1-ACEFE4AE1C68}" srcOrd="2" destOrd="0" presId="urn:microsoft.com/office/officeart/2005/8/layout/orgChart1"/>
    <dgm:cxn modelId="{14A38E50-7BE8-4850-8384-377DD003C401}" type="presParOf" srcId="{90D8B3F3-E672-4369-9379-C468D458ADCB}" destId="{DDC11D5F-A771-4F3B-8C07-579B783096D3}" srcOrd="6" destOrd="0" presId="urn:microsoft.com/office/officeart/2005/8/layout/orgChart1"/>
    <dgm:cxn modelId="{41AD0302-591C-4C1D-83C0-C37E4E22ADF1}" type="presParOf" srcId="{90D8B3F3-E672-4369-9379-C468D458ADCB}" destId="{BDF754B7-AD1F-45A4-B1F2-43357BA9CF95}" srcOrd="7" destOrd="0" presId="urn:microsoft.com/office/officeart/2005/8/layout/orgChart1"/>
    <dgm:cxn modelId="{9601AB02-6F9B-40CF-B6BE-F9EE4406D3AC}" type="presParOf" srcId="{BDF754B7-AD1F-45A4-B1F2-43357BA9CF95}" destId="{3648866E-CA9D-4B3B-AC86-95566FE972A0}" srcOrd="0" destOrd="0" presId="urn:microsoft.com/office/officeart/2005/8/layout/orgChart1"/>
    <dgm:cxn modelId="{91BB71D6-9D76-447C-B0D4-1F0E33CF8EF6}" type="presParOf" srcId="{3648866E-CA9D-4B3B-AC86-95566FE972A0}" destId="{EF2D19D5-70FE-4BB9-A691-BE693C1CC2D2}" srcOrd="0" destOrd="0" presId="urn:microsoft.com/office/officeart/2005/8/layout/orgChart1"/>
    <dgm:cxn modelId="{D200355B-1954-41BA-B93C-79F3746EFF1B}" type="presParOf" srcId="{3648866E-CA9D-4B3B-AC86-95566FE972A0}" destId="{C02EC34D-D547-4162-A669-F6C75F671B6F}" srcOrd="1" destOrd="0" presId="urn:microsoft.com/office/officeart/2005/8/layout/orgChart1"/>
    <dgm:cxn modelId="{158B7296-567C-4616-94C4-A0E159266D5D}" type="presParOf" srcId="{BDF754B7-AD1F-45A4-B1F2-43357BA9CF95}" destId="{EBD6B31A-4507-414D-BA95-A7BD0C40C4A0}" srcOrd="1" destOrd="0" presId="urn:microsoft.com/office/officeart/2005/8/layout/orgChart1"/>
    <dgm:cxn modelId="{4D8B0A16-45AB-48CB-9087-CA9D33E47B1E}" type="presParOf" srcId="{BDF754B7-AD1F-45A4-B1F2-43357BA9CF95}" destId="{85294F4A-5CAD-43B2-B29B-340262732490}" srcOrd="2" destOrd="0" presId="urn:microsoft.com/office/officeart/2005/8/layout/orgChart1"/>
    <dgm:cxn modelId="{3E093FC8-85AA-4DA9-A578-E610173E382D}" type="presParOf" srcId="{45CA8AD5-650C-420D-BBFC-B42462C7EE76}" destId="{1E554196-0FAE-4BB7-BFB2-E7FDF0340E27}" srcOrd="2" destOrd="0" presId="urn:microsoft.com/office/officeart/2005/8/layout/orgChart1"/>
    <dgm:cxn modelId="{419EFFDE-B2E4-4F1F-8075-BCE7FE51ADC5}" type="presParOf" srcId="{8ECD2A09-9515-4784-A113-7E325B449EC7}" destId="{FAEAF357-3750-4043-BEEB-81E5EC438863}" srcOrd="2" destOrd="0" presId="urn:microsoft.com/office/officeart/2005/8/layout/orgChart1"/>
    <dgm:cxn modelId="{FA26D7C8-1796-4B49-8EFA-AD2303FCA2F2}" type="presParOf" srcId="{8ECD2A09-9515-4784-A113-7E325B449EC7}" destId="{4B27BC21-5974-4B8E-9B41-784B79193C11}" srcOrd="3" destOrd="0" presId="urn:microsoft.com/office/officeart/2005/8/layout/orgChart1"/>
    <dgm:cxn modelId="{CACEB5C1-85D6-4954-9BBA-AFF7BF99CEC8}" type="presParOf" srcId="{4B27BC21-5974-4B8E-9B41-784B79193C11}" destId="{5C999793-114B-43C4-9A70-96FD6773CA4D}" srcOrd="0" destOrd="0" presId="urn:microsoft.com/office/officeart/2005/8/layout/orgChart1"/>
    <dgm:cxn modelId="{27952837-8306-4EEF-B200-144AA18F4369}" type="presParOf" srcId="{5C999793-114B-43C4-9A70-96FD6773CA4D}" destId="{93BFAF5D-E8CD-4943-A4F6-26DD9866B7F1}" srcOrd="0" destOrd="0" presId="urn:microsoft.com/office/officeart/2005/8/layout/orgChart1"/>
    <dgm:cxn modelId="{0D898D0D-161D-459F-9E66-C2170DFD2533}" type="presParOf" srcId="{5C999793-114B-43C4-9A70-96FD6773CA4D}" destId="{AD9DD32D-3510-43B8-B784-9C6D6B6CBB14}" srcOrd="1" destOrd="0" presId="urn:microsoft.com/office/officeart/2005/8/layout/orgChart1"/>
    <dgm:cxn modelId="{1A81DF16-BB74-4104-BB5B-C20A113E4AFD}" type="presParOf" srcId="{4B27BC21-5974-4B8E-9B41-784B79193C11}" destId="{AFB14F51-5AA4-49D9-83E2-E4F87B184C06}" srcOrd="1" destOrd="0" presId="urn:microsoft.com/office/officeart/2005/8/layout/orgChart1"/>
    <dgm:cxn modelId="{4A1DE70F-11EC-41C6-8D04-F109363BE6B7}" type="presParOf" srcId="{AFB14F51-5AA4-49D9-83E2-E4F87B184C06}" destId="{AA02DB07-F965-41EF-8533-2594281FD3DA}" srcOrd="0" destOrd="0" presId="urn:microsoft.com/office/officeart/2005/8/layout/orgChart1"/>
    <dgm:cxn modelId="{A059914F-E41A-4B9A-B5E4-5D85FA31C416}" type="presParOf" srcId="{AFB14F51-5AA4-49D9-83E2-E4F87B184C06}" destId="{E9671E32-0123-4587-9194-BB6BB4E12D01}" srcOrd="1" destOrd="0" presId="urn:microsoft.com/office/officeart/2005/8/layout/orgChart1"/>
    <dgm:cxn modelId="{7C383C7B-B5B5-46EC-9157-E4CA0F64A986}" type="presParOf" srcId="{E9671E32-0123-4587-9194-BB6BB4E12D01}" destId="{063E54D7-E602-4A4E-BED7-145C41D058C0}" srcOrd="0" destOrd="0" presId="urn:microsoft.com/office/officeart/2005/8/layout/orgChart1"/>
    <dgm:cxn modelId="{D745AB58-A97E-4B72-94E1-FBE7FB96D1F0}" type="presParOf" srcId="{063E54D7-E602-4A4E-BED7-145C41D058C0}" destId="{3899CC5F-78F4-471E-BEAB-62C72D9FE4FE}" srcOrd="0" destOrd="0" presId="urn:microsoft.com/office/officeart/2005/8/layout/orgChart1"/>
    <dgm:cxn modelId="{1CA8A8D0-D079-43E9-ACAC-B3D4DAD34B49}" type="presParOf" srcId="{063E54D7-E602-4A4E-BED7-145C41D058C0}" destId="{B139C4AE-F17B-4300-A851-86CEEC9D8693}" srcOrd="1" destOrd="0" presId="urn:microsoft.com/office/officeart/2005/8/layout/orgChart1"/>
    <dgm:cxn modelId="{80A978E2-847F-4A9E-8EBB-89E80E0A5B0D}" type="presParOf" srcId="{E9671E32-0123-4587-9194-BB6BB4E12D01}" destId="{776CC1BF-CB9B-426E-87BB-115D01BC1F1A}" srcOrd="1" destOrd="0" presId="urn:microsoft.com/office/officeart/2005/8/layout/orgChart1"/>
    <dgm:cxn modelId="{873178A1-3DD5-43F3-AAA1-65D759A7AAF3}" type="presParOf" srcId="{E9671E32-0123-4587-9194-BB6BB4E12D01}" destId="{9A2748EE-4CDB-41EE-8902-851A105DDDD3}" srcOrd="2" destOrd="0" presId="urn:microsoft.com/office/officeart/2005/8/layout/orgChart1"/>
    <dgm:cxn modelId="{643C095D-BFC1-43A9-A0D6-103E7F6661D8}" type="presParOf" srcId="{AFB14F51-5AA4-49D9-83E2-E4F87B184C06}" destId="{04D4A0F4-6E23-43D6-A96C-B317A9123EB7}" srcOrd="2" destOrd="0" presId="urn:microsoft.com/office/officeart/2005/8/layout/orgChart1"/>
    <dgm:cxn modelId="{BD739666-6CEF-49F5-923E-A07746253859}" type="presParOf" srcId="{AFB14F51-5AA4-49D9-83E2-E4F87B184C06}" destId="{F71708BF-3DB1-477F-90EE-DF497693C90A}" srcOrd="3" destOrd="0" presId="urn:microsoft.com/office/officeart/2005/8/layout/orgChart1"/>
    <dgm:cxn modelId="{78DBD6A3-5AD7-4D5A-9DFD-8736BC8162AE}" type="presParOf" srcId="{F71708BF-3DB1-477F-90EE-DF497693C90A}" destId="{83EB5D33-9C1F-4B43-AC97-3D22D1BF73BB}" srcOrd="0" destOrd="0" presId="urn:microsoft.com/office/officeart/2005/8/layout/orgChart1"/>
    <dgm:cxn modelId="{8933ADF3-12E6-410E-8F50-1E296666E42F}" type="presParOf" srcId="{83EB5D33-9C1F-4B43-AC97-3D22D1BF73BB}" destId="{AD9577D5-0220-490E-A04A-5DF04A046BC9}" srcOrd="0" destOrd="0" presId="urn:microsoft.com/office/officeart/2005/8/layout/orgChart1"/>
    <dgm:cxn modelId="{27555FB2-8ED6-48CD-9475-75180EA17725}" type="presParOf" srcId="{83EB5D33-9C1F-4B43-AC97-3D22D1BF73BB}" destId="{EEFDF7EE-BD2B-4046-B683-8287DE0345B0}" srcOrd="1" destOrd="0" presId="urn:microsoft.com/office/officeart/2005/8/layout/orgChart1"/>
    <dgm:cxn modelId="{35793298-CA92-44F0-80D9-4D0696CFC9E1}" type="presParOf" srcId="{F71708BF-3DB1-477F-90EE-DF497693C90A}" destId="{036A1575-8F32-4660-819F-2142F56B4956}" srcOrd="1" destOrd="0" presId="urn:microsoft.com/office/officeart/2005/8/layout/orgChart1"/>
    <dgm:cxn modelId="{E49BEB76-88F3-41C0-BE8D-2CEAF1DF9917}" type="presParOf" srcId="{F71708BF-3DB1-477F-90EE-DF497693C90A}" destId="{01EF1113-196D-4D25-A875-699480885C4E}" srcOrd="2" destOrd="0" presId="urn:microsoft.com/office/officeart/2005/8/layout/orgChart1"/>
    <dgm:cxn modelId="{9E5BAE7D-DB9E-4EF8-AB98-9CE02176641A}" type="presParOf" srcId="{AFB14F51-5AA4-49D9-83E2-E4F87B184C06}" destId="{508B3025-FA93-4A84-93F9-7E3FA450449B}" srcOrd="4" destOrd="0" presId="urn:microsoft.com/office/officeart/2005/8/layout/orgChart1"/>
    <dgm:cxn modelId="{DE32BE5F-73BF-4A6C-8862-A25AC1DD1A8C}" type="presParOf" srcId="{AFB14F51-5AA4-49D9-83E2-E4F87B184C06}" destId="{1E4DF027-2A0E-456A-8055-A4B1488B0AB8}" srcOrd="5" destOrd="0" presId="urn:microsoft.com/office/officeart/2005/8/layout/orgChart1"/>
    <dgm:cxn modelId="{2FB2E335-2E2C-4564-9EC8-D038452739AA}" type="presParOf" srcId="{1E4DF027-2A0E-456A-8055-A4B1488B0AB8}" destId="{BE3960E1-FD74-406A-8EED-7648961CC83D}" srcOrd="0" destOrd="0" presId="urn:microsoft.com/office/officeart/2005/8/layout/orgChart1"/>
    <dgm:cxn modelId="{803DD41E-4E0D-4FC5-8448-4FF6A39F2605}" type="presParOf" srcId="{BE3960E1-FD74-406A-8EED-7648961CC83D}" destId="{7FB9A1D1-2FEA-45A2-A0F5-5B993E234B5C}" srcOrd="0" destOrd="0" presId="urn:microsoft.com/office/officeart/2005/8/layout/orgChart1"/>
    <dgm:cxn modelId="{D34E1C8E-0EEB-4945-AEF0-86062CB97E37}" type="presParOf" srcId="{BE3960E1-FD74-406A-8EED-7648961CC83D}" destId="{7D2D8479-104E-4972-9FFF-D6FB2D9B8A8C}" srcOrd="1" destOrd="0" presId="urn:microsoft.com/office/officeart/2005/8/layout/orgChart1"/>
    <dgm:cxn modelId="{0FB9E4B1-23CE-4526-9360-EA214018C552}" type="presParOf" srcId="{1E4DF027-2A0E-456A-8055-A4B1488B0AB8}" destId="{2481A506-9F92-4A86-9083-4BA7FFA4A5D1}" srcOrd="1" destOrd="0" presId="urn:microsoft.com/office/officeart/2005/8/layout/orgChart1"/>
    <dgm:cxn modelId="{8833A0F3-4FA2-45F8-A4CD-97A4B4F5B2DB}" type="presParOf" srcId="{1E4DF027-2A0E-456A-8055-A4B1488B0AB8}" destId="{05384FC9-DC5C-4BCC-9647-277356CCC272}" srcOrd="2" destOrd="0" presId="urn:microsoft.com/office/officeart/2005/8/layout/orgChart1"/>
    <dgm:cxn modelId="{908FEB12-83E5-4F08-8A23-43C55CB4C777}" type="presParOf" srcId="{4B27BC21-5974-4B8E-9B41-784B79193C11}" destId="{08A4FC29-B9AB-4693-ACB1-5FB67DBFB498}" srcOrd="2" destOrd="0" presId="urn:microsoft.com/office/officeart/2005/8/layout/orgChart1"/>
    <dgm:cxn modelId="{8F938E8C-AC8E-4999-97B7-3CCCEA44D03E}" type="presParOf" srcId="{8ECD2A09-9515-4784-A113-7E325B449EC7}" destId="{03129164-2C7A-4A65-AAAF-390896A9D163}" srcOrd="4" destOrd="0" presId="urn:microsoft.com/office/officeart/2005/8/layout/orgChart1"/>
    <dgm:cxn modelId="{381C9C9E-348F-4AD7-BFD1-B4FEEABD7E2B}" type="presParOf" srcId="{8ECD2A09-9515-4784-A113-7E325B449EC7}" destId="{B4BCB7CB-9C65-4558-8B39-6639C1EEC288}" srcOrd="5" destOrd="0" presId="urn:microsoft.com/office/officeart/2005/8/layout/orgChart1"/>
    <dgm:cxn modelId="{E6B02469-FDDB-4857-93B9-1CB1C1840FA5}" type="presParOf" srcId="{B4BCB7CB-9C65-4558-8B39-6639C1EEC288}" destId="{CD430C90-DE74-4C5D-8DA2-1FD0AFC4F9C0}" srcOrd="0" destOrd="0" presId="urn:microsoft.com/office/officeart/2005/8/layout/orgChart1"/>
    <dgm:cxn modelId="{94FC2FFD-7341-46DF-B093-E2E37CAC83DB}" type="presParOf" srcId="{CD430C90-DE74-4C5D-8DA2-1FD0AFC4F9C0}" destId="{250703D4-E02D-4B49-86D0-152F630168D6}" srcOrd="0" destOrd="0" presId="urn:microsoft.com/office/officeart/2005/8/layout/orgChart1"/>
    <dgm:cxn modelId="{C6CF7064-F7FA-439B-90F3-687BDF786CA6}" type="presParOf" srcId="{CD430C90-DE74-4C5D-8DA2-1FD0AFC4F9C0}" destId="{A0EDDDC8-7947-41D9-BE3D-30AC5AABE1B8}" srcOrd="1" destOrd="0" presId="urn:microsoft.com/office/officeart/2005/8/layout/orgChart1"/>
    <dgm:cxn modelId="{F8EE2F43-720C-4C07-8704-D7CDC06D7497}" type="presParOf" srcId="{B4BCB7CB-9C65-4558-8B39-6639C1EEC288}" destId="{8C246EE1-3935-49A1-82AD-E4FDF77273E8}" srcOrd="1" destOrd="0" presId="urn:microsoft.com/office/officeart/2005/8/layout/orgChart1"/>
    <dgm:cxn modelId="{BF65EAB0-39F0-4A11-8DE6-E0FCDEB0A0AF}" type="presParOf" srcId="{8C246EE1-3935-49A1-82AD-E4FDF77273E8}" destId="{A2E4B996-3629-41E3-A88E-35BAA3D88EF4}" srcOrd="0" destOrd="0" presId="urn:microsoft.com/office/officeart/2005/8/layout/orgChart1"/>
    <dgm:cxn modelId="{FAABDB08-9A79-4EE9-8A9B-AA4398273A29}" type="presParOf" srcId="{8C246EE1-3935-49A1-82AD-E4FDF77273E8}" destId="{AC41B6FA-D1FB-4154-933C-0E8C71156C17}" srcOrd="1" destOrd="0" presId="urn:microsoft.com/office/officeart/2005/8/layout/orgChart1"/>
    <dgm:cxn modelId="{A00032D0-DD2C-4C94-92D9-C1B7C0983A60}" type="presParOf" srcId="{AC41B6FA-D1FB-4154-933C-0E8C71156C17}" destId="{7C382B29-B50A-442D-AC46-F9722D971916}" srcOrd="0" destOrd="0" presId="urn:microsoft.com/office/officeart/2005/8/layout/orgChart1"/>
    <dgm:cxn modelId="{4BF55103-FF45-431A-820F-D07D49DBA3B9}" type="presParOf" srcId="{7C382B29-B50A-442D-AC46-F9722D971916}" destId="{C41ACB1F-A901-4073-B980-75A6F51B8840}" srcOrd="0" destOrd="0" presId="urn:microsoft.com/office/officeart/2005/8/layout/orgChart1"/>
    <dgm:cxn modelId="{B9BA753A-8E4E-44F6-B834-FFD275A8CF7B}" type="presParOf" srcId="{7C382B29-B50A-442D-AC46-F9722D971916}" destId="{BE746AFE-2DBC-4BAC-B28A-361F6DDBC5C3}" srcOrd="1" destOrd="0" presId="urn:microsoft.com/office/officeart/2005/8/layout/orgChart1"/>
    <dgm:cxn modelId="{4C1BDDF3-98A1-4857-99C9-AED11322EAFF}" type="presParOf" srcId="{AC41B6FA-D1FB-4154-933C-0E8C71156C17}" destId="{CA2415F2-A4FC-476C-8713-AF07E671F533}" srcOrd="1" destOrd="0" presId="urn:microsoft.com/office/officeart/2005/8/layout/orgChart1"/>
    <dgm:cxn modelId="{04C9846D-7E48-44E3-8817-761D6B1E33A8}" type="presParOf" srcId="{AC41B6FA-D1FB-4154-933C-0E8C71156C17}" destId="{61C3E311-35D1-40DE-B641-0629F70AA044}" srcOrd="2" destOrd="0" presId="urn:microsoft.com/office/officeart/2005/8/layout/orgChart1"/>
    <dgm:cxn modelId="{04D5EF8B-D675-4FA2-A2BE-EC0C91F236F9}" type="presParOf" srcId="{8C246EE1-3935-49A1-82AD-E4FDF77273E8}" destId="{2FEBFDE1-A8EC-4D4B-BEA1-7042FC9A5A8C}" srcOrd="2" destOrd="0" presId="urn:microsoft.com/office/officeart/2005/8/layout/orgChart1"/>
    <dgm:cxn modelId="{A82E0064-27D1-4934-8610-94253B6E0EE9}" type="presParOf" srcId="{8C246EE1-3935-49A1-82AD-E4FDF77273E8}" destId="{17331AFB-7852-4DD2-B7CB-2FC3BFE9D4FB}" srcOrd="3" destOrd="0" presId="urn:microsoft.com/office/officeart/2005/8/layout/orgChart1"/>
    <dgm:cxn modelId="{C4B51A72-9EA8-402F-8266-5524EC59E5B8}" type="presParOf" srcId="{17331AFB-7852-4DD2-B7CB-2FC3BFE9D4FB}" destId="{E9C811CC-DA01-4232-8F29-DE9DC13AC5EA}" srcOrd="0" destOrd="0" presId="urn:microsoft.com/office/officeart/2005/8/layout/orgChart1"/>
    <dgm:cxn modelId="{3684925C-122A-4F36-BE38-F320DB4EE37D}" type="presParOf" srcId="{E9C811CC-DA01-4232-8F29-DE9DC13AC5EA}" destId="{AE5D7E22-73FE-4BE1-9B41-B6DCACDEA44B}" srcOrd="0" destOrd="0" presId="urn:microsoft.com/office/officeart/2005/8/layout/orgChart1"/>
    <dgm:cxn modelId="{A80A3F86-A5B7-4F4B-BD4D-06D50B3E9BD5}" type="presParOf" srcId="{E9C811CC-DA01-4232-8F29-DE9DC13AC5EA}" destId="{4066C5E6-8757-40E8-A1A5-A3EB3CD93480}" srcOrd="1" destOrd="0" presId="urn:microsoft.com/office/officeart/2005/8/layout/orgChart1"/>
    <dgm:cxn modelId="{88589F40-576B-40A6-9784-E119CD04D64F}" type="presParOf" srcId="{17331AFB-7852-4DD2-B7CB-2FC3BFE9D4FB}" destId="{74AEA328-4D5F-4887-A962-8ADAFE1C2884}" srcOrd="1" destOrd="0" presId="urn:microsoft.com/office/officeart/2005/8/layout/orgChart1"/>
    <dgm:cxn modelId="{99E9B9C9-0D2D-49A4-A627-F5195604E498}" type="presParOf" srcId="{17331AFB-7852-4DD2-B7CB-2FC3BFE9D4FB}" destId="{C56AF3EF-BCD9-4199-BE73-FED2D862902F}" srcOrd="2" destOrd="0" presId="urn:microsoft.com/office/officeart/2005/8/layout/orgChart1"/>
    <dgm:cxn modelId="{372392C5-C69D-4497-934D-E1FE052D4E99}" type="presParOf" srcId="{8C246EE1-3935-49A1-82AD-E4FDF77273E8}" destId="{96DD68A1-9CCF-4777-84DD-C00FE7F85E60}" srcOrd="4" destOrd="0" presId="urn:microsoft.com/office/officeart/2005/8/layout/orgChart1"/>
    <dgm:cxn modelId="{1F5DFBF2-CC9B-4AEA-9A08-7202BF1B17F7}" type="presParOf" srcId="{8C246EE1-3935-49A1-82AD-E4FDF77273E8}" destId="{7F97AB46-1F91-4A52-9DE5-87F84BA0B206}" srcOrd="5" destOrd="0" presId="urn:microsoft.com/office/officeart/2005/8/layout/orgChart1"/>
    <dgm:cxn modelId="{09983BF7-6038-494F-BBC2-DBA7F0891EFA}" type="presParOf" srcId="{7F97AB46-1F91-4A52-9DE5-87F84BA0B206}" destId="{993E67C0-C02D-42E7-9C38-10159AA27AC2}" srcOrd="0" destOrd="0" presId="urn:microsoft.com/office/officeart/2005/8/layout/orgChart1"/>
    <dgm:cxn modelId="{6250FE61-A8F7-41E4-BF65-5098D2FB746B}" type="presParOf" srcId="{993E67C0-C02D-42E7-9C38-10159AA27AC2}" destId="{274F0E9C-52B2-4D68-ABC2-D1CF1428EA47}" srcOrd="0" destOrd="0" presId="urn:microsoft.com/office/officeart/2005/8/layout/orgChart1"/>
    <dgm:cxn modelId="{84472DB9-4EBD-4B0E-8B9B-EB6D79483E9D}" type="presParOf" srcId="{993E67C0-C02D-42E7-9C38-10159AA27AC2}" destId="{AA6BC165-BE12-4244-A477-6860A1CE978E}" srcOrd="1" destOrd="0" presId="urn:microsoft.com/office/officeart/2005/8/layout/orgChart1"/>
    <dgm:cxn modelId="{F17BEE52-83FB-42D8-9EDB-D2A86E58BDAF}" type="presParOf" srcId="{7F97AB46-1F91-4A52-9DE5-87F84BA0B206}" destId="{ED53EA93-A5F1-4F92-9684-72C9AB61FADD}" srcOrd="1" destOrd="0" presId="urn:microsoft.com/office/officeart/2005/8/layout/orgChart1"/>
    <dgm:cxn modelId="{7CA7AA4D-90F3-4F5F-85FA-C70238ABAE3F}" type="presParOf" srcId="{7F97AB46-1F91-4A52-9DE5-87F84BA0B206}" destId="{BE5F698F-F5D1-47C9-B1B5-F8234FE6BA62}" srcOrd="2" destOrd="0" presId="urn:microsoft.com/office/officeart/2005/8/layout/orgChart1"/>
    <dgm:cxn modelId="{797C19A2-66AC-4FAF-9EDD-B141AD4A7DE5}" type="presParOf" srcId="{8C246EE1-3935-49A1-82AD-E4FDF77273E8}" destId="{42C2157A-3015-4232-82C7-833342879CE6}" srcOrd="6" destOrd="0" presId="urn:microsoft.com/office/officeart/2005/8/layout/orgChart1"/>
    <dgm:cxn modelId="{09327920-43B4-4EA9-8B08-E85BE62794FE}" type="presParOf" srcId="{8C246EE1-3935-49A1-82AD-E4FDF77273E8}" destId="{3D1E9386-E304-4569-AE64-DA212C4AE14E}" srcOrd="7" destOrd="0" presId="urn:microsoft.com/office/officeart/2005/8/layout/orgChart1"/>
    <dgm:cxn modelId="{FC27EA48-9FEE-49C5-89A0-C398CCE4C7D2}" type="presParOf" srcId="{3D1E9386-E304-4569-AE64-DA212C4AE14E}" destId="{35F41779-04F5-445A-9024-2522D023425E}" srcOrd="0" destOrd="0" presId="urn:microsoft.com/office/officeart/2005/8/layout/orgChart1"/>
    <dgm:cxn modelId="{8342BF2D-6BEA-40DD-BE43-933C5193269D}" type="presParOf" srcId="{35F41779-04F5-445A-9024-2522D023425E}" destId="{F9E2DCAC-E070-4065-AE91-40EC409FD5DC}" srcOrd="0" destOrd="0" presId="urn:microsoft.com/office/officeart/2005/8/layout/orgChart1"/>
    <dgm:cxn modelId="{3C007EEC-6E6F-4953-9ACC-28EF6FAC4D7D}" type="presParOf" srcId="{35F41779-04F5-445A-9024-2522D023425E}" destId="{6D104753-87FC-4139-A51F-A45AFA730C85}" srcOrd="1" destOrd="0" presId="urn:microsoft.com/office/officeart/2005/8/layout/orgChart1"/>
    <dgm:cxn modelId="{EFE99BAF-499E-4CFD-B03B-FDE3B35381C1}" type="presParOf" srcId="{3D1E9386-E304-4569-AE64-DA212C4AE14E}" destId="{F8992164-5AF5-4898-AACE-2D81AB3F40A2}" srcOrd="1" destOrd="0" presId="urn:microsoft.com/office/officeart/2005/8/layout/orgChart1"/>
    <dgm:cxn modelId="{0DDB83AE-6195-40AF-B941-0FAB623D5E05}" type="presParOf" srcId="{3D1E9386-E304-4569-AE64-DA212C4AE14E}" destId="{630D253B-BAE9-4E0E-8A46-F301DB00901B}" srcOrd="2" destOrd="0" presId="urn:microsoft.com/office/officeart/2005/8/layout/orgChart1"/>
    <dgm:cxn modelId="{6179DA85-B095-4E9B-B5B3-28B2698F4902}" type="presParOf" srcId="{8C246EE1-3935-49A1-82AD-E4FDF77273E8}" destId="{79A517E2-02B0-44B9-AB62-DC557D588059}" srcOrd="8" destOrd="0" presId="urn:microsoft.com/office/officeart/2005/8/layout/orgChart1"/>
    <dgm:cxn modelId="{9806505D-A714-4F82-B198-3941E28FBEAF}" type="presParOf" srcId="{8C246EE1-3935-49A1-82AD-E4FDF77273E8}" destId="{E6A1C8D8-6528-4BFE-976F-84D900390E6B}" srcOrd="9" destOrd="0" presId="urn:microsoft.com/office/officeart/2005/8/layout/orgChart1"/>
    <dgm:cxn modelId="{428FD2D6-726D-4482-A669-19235464ED39}" type="presParOf" srcId="{E6A1C8D8-6528-4BFE-976F-84D900390E6B}" destId="{98D99D11-2553-4BBC-9422-021D0E164EA4}" srcOrd="0" destOrd="0" presId="urn:microsoft.com/office/officeart/2005/8/layout/orgChart1"/>
    <dgm:cxn modelId="{5F6DFE12-F069-4DD3-BB25-79D74D889DD9}" type="presParOf" srcId="{98D99D11-2553-4BBC-9422-021D0E164EA4}" destId="{AC0A1BB0-FC12-40CB-85FB-EEFA1780EDCA}" srcOrd="0" destOrd="0" presId="urn:microsoft.com/office/officeart/2005/8/layout/orgChart1"/>
    <dgm:cxn modelId="{48C3BF3D-D9D2-4192-B0BD-0432CC504A8A}" type="presParOf" srcId="{98D99D11-2553-4BBC-9422-021D0E164EA4}" destId="{1EE1D78D-4C8E-4680-BA74-68BC3D8374EB}" srcOrd="1" destOrd="0" presId="urn:microsoft.com/office/officeart/2005/8/layout/orgChart1"/>
    <dgm:cxn modelId="{96D86A1B-56D8-41BB-BAD7-8B217CE89956}" type="presParOf" srcId="{E6A1C8D8-6528-4BFE-976F-84D900390E6B}" destId="{75076009-32FB-4C1E-AD7D-720853BEF04F}" srcOrd="1" destOrd="0" presId="urn:microsoft.com/office/officeart/2005/8/layout/orgChart1"/>
    <dgm:cxn modelId="{89DC9A1E-558B-4D13-8DAC-D635F28502E8}" type="presParOf" srcId="{E6A1C8D8-6528-4BFE-976F-84D900390E6B}" destId="{6D4FB460-D044-4561-A5AC-4A40A1CC4814}" srcOrd="2" destOrd="0" presId="urn:microsoft.com/office/officeart/2005/8/layout/orgChart1"/>
    <dgm:cxn modelId="{4185BA9A-A236-4D9E-82A5-54DE5D0B8384}" type="presParOf" srcId="{8C246EE1-3935-49A1-82AD-E4FDF77273E8}" destId="{06BD0990-1146-4180-91FD-EA867CF2BEB7}" srcOrd="10" destOrd="0" presId="urn:microsoft.com/office/officeart/2005/8/layout/orgChart1"/>
    <dgm:cxn modelId="{B8F4C856-1697-42AC-B878-7DF51C3D6A21}" type="presParOf" srcId="{8C246EE1-3935-49A1-82AD-E4FDF77273E8}" destId="{FC3382C3-6ECC-4EBC-9D18-9899C4218D83}" srcOrd="11" destOrd="0" presId="urn:microsoft.com/office/officeart/2005/8/layout/orgChart1"/>
    <dgm:cxn modelId="{F0BDC2F2-D38C-4852-99FF-FF8767703D62}" type="presParOf" srcId="{FC3382C3-6ECC-4EBC-9D18-9899C4218D83}" destId="{183E75EE-6EB5-49C0-8ACB-DA65D2007DDB}" srcOrd="0" destOrd="0" presId="urn:microsoft.com/office/officeart/2005/8/layout/orgChart1"/>
    <dgm:cxn modelId="{DF567DB7-CB12-47C6-AD25-DE07D112329E}" type="presParOf" srcId="{183E75EE-6EB5-49C0-8ACB-DA65D2007DDB}" destId="{38A7EC3D-CE38-4A80-B9DE-307469E370A2}" srcOrd="0" destOrd="0" presId="urn:microsoft.com/office/officeart/2005/8/layout/orgChart1"/>
    <dgm:cxn modelId="{3C3C751C-1A70-4F70-974B-25B57336C965}" type="presParOf" srcId="{183E75EE-6EB5-49C0-8ACB-DA65D2007DDB}" destId="{CC070560-5D3B-4B86-ACF3-A9B31C20D933}" srcOrd="1" destOrd="0" presId="urn:microsoft.com/office/officeart/2005/8/layout/orgChart1"/>
    <dgm:cxn modelId="{4F4699ED-3901-419F-9A94-67F9AA0B11D6}" type="presParOf" srcId="{FC3382C3-6ECC-4EBC-9D18-9899C4218D83}" destId="{ED07212E-2349-4DCB-AF9C-2ADBAEA6265E}" srcOrd="1" destOrd="0" presId="urn:microsoft.com/office/officeart/2005/8/layout/orgChart1"/>
    <dgm:cxn modelId="{925C6576-9B29-47A0-9A30-A80111B275DC}" type="presParOf" srcId="{FC3382C3-6ECC-4EBC-9D18-9899C4218D83}" destId="{85A9468E-4D88-4C23-8040-A1A8EFC2A98A}" srcOrd="2" destOrd="0" presId="urn:microsoft.com/office/officeart/2005/8/layout/orgChart1"/>
    <dgm:cxn modelId="{63CF9BCE-573A-48A3-BCED-B428897924DD}" type="presParOf" srcId="{B4BCB7CB-9C65-4558-8B39-6639C1EEC288}" destId="{D43CD811-DDC5-4243-A2A2-4536028013F8}" srcOrd="2" destOrd="0" presId="urn:microsoft.com/office/officeart/2005/8/layout/orgChart1"/>
    <dgm:cxn modelId="{2C927246-ED9E-4D2E-8D67-DED523A4E940}" type="presParOf" srcId="{9AC314CC-34C5-4AF6-A4CA-D68D6D1DAECB}" destId="{72E1ABC5-693F-45E6-8955-68739FF1B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7B3A10-8DF3-4A42-9745-8C98A2DAC89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488D3C7-192A-41CA-AC61-F0A487CD5A26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管理者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5B52E78-CCEB-4A87-BAD5-00C631E878CE}" type="par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FDB85577-18C7-439C-B252-FA9F15FD0D4B}" type="sibTrans" cxnId="{282305B3-3E58-43E9-87DF-7A267AC89B76}">
      <dgm:prSet/>
      <dgm:spPr/>
      <dgm:t>
        <a:bodyPr/>
        <a:lstStyle/>
        <a:p>
          <a:endParaRPr lang="zh-TW" altLang="en-US"/>
        </a:p>
      </dgm:t>
    </dgm:pt>
    <dgm:pt modelId="{76451C02-0949-4179-BA31-6B73396A5217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0052BDB-C39F-46E4-80EB-0C6679F1A673}" type="parTrans" cxnId="{3F01C6E0-2ACD-420B-A460-FF88703BBC0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56D5F2D-E78A-428B-AC15-A9B1F89F7A94}" type="sibTrans" cxnId="{3F01C6E0-2ACD-420B-A460-FF88703BBC0A}">
      <dgm:prSet/>
      <dgm:spPr/>
      <dgm:t>
        <a:bodyPr/>
        <a:lstStyle/>
        <a:p>
          <a:endParaRPr lang="zh-TW" altLang="en-US"/>
        </a:p>
      </dgm:t>
    </dgm:pt>
    <dgm:pt modelId="{D3F3A4BE-8AC4-46D2-960D-BD8B40030204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413A35-1C8B-4D61-ABC5-A4F4BA9FC3BA}" type="parTrans" cxnId="{F47F3277-32A8-43BE-957F-AF807C385B9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3579E74-B5C7-4E4A-A1D2-61BB43118C3C}" type="sibTrans" cxnId="{F47F3277-32A8-43BE-957F-AF807C385B96}">
      <dgm:prSet/>
      <dgm:spPr/>
      <dgm:t>
        <a:bodyPr/>
        <a:lstStyle/>
        <a:p>
          <a:endParaRPr lang="zh-TW" altLang="en-US"/>
        </a:p>
      </dgm:t>
    </dgm:pt>
    <dgm:pt modelId="{93F49338-81AB-4C29-A3F6-B60BCCC1908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D103BBC-5E56-4C41-BE4B-F8332B065432}" type="parTrans" cxnId="{E41E3A9A-2727-4D91-A385-1606D73A33FD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4D9488E-E9F7-4B6E-BEEC-828D79AD41ED}" type="sibTrans" cxnId="{E41E3A9A-2727-4D91-A385-1606D73A33FD}">
      <dgm:prSet/>
      <dgm:spPr/>
      <dgm:t>
        <a:bodyPr/>
        <a:lstStyle/>
        <a:p>
          <a:endParaRPr lang="zh-TW" altLang="en-US"/>
        </a:p>
      </dgm:t>
    </dgm:pt>
    <dgm:pt modelId="{D22A7DED-B4C9-411A-9FA2-D8CF9148702F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D672657-1370-4C02-851C-8E949E5D167C}" type="parTrans" cxnId="{AFA10615-612A-423E-B214-0182BDE0DA22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C51F940-006E-46CA-965E-9D172DB601FF}" type="sibTrans" cxnId="{AFA10615-612A-423E-B214-0182BDE0DA22}">
      <dgm:prSet/>
      <dgm:spPr/>
      <dgm:t>
        <a:bodyPr/>
        <a:lstStyle/>
        <a:p>
          <a:endParaRPr lang="zh-TW" altLang="en-US"/>
        </a:p>
      </dgm:t>
    </dgm:pt>
    <dgm:pt modelId="{4510A24D-D8AB-4932-8845-92C2867A6AF7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EF5216E-BA30-4511-98DA-D3098FD8465E}" type="parTrans" cxnId="{2AD3BF56-24E1-49A4-9A94-3139D572028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603F8AB-1171-4B45-95C5-B89A5414B143}" type="sibTrans" cxnId="{2AD3BF56-24E1-49A4-9A94-3139D572028A}">
      <dgm:prSet/>
      <dgm:spPr/>
      <dgm:t>
        <a:bodyPr/>
        <a:lstStyle/>
        <a:p>
          <a:endParaRPr lang="zh-TW" altLang="en-US"/>
        </a:p>
      </dgm:t>
    </dgm:pt>
    <dgm:pt modelId="{096D6FEC-E3A0-4427-89C2-BDCFA76E7A99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DEBAF9-82F6-45EA-BEBD-89A9841D11C2}" type="parTrans" cxnId="{62751767-49B1-4FBD-A303-818C776E1DF9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723CCE-E0E7-4910-843B-3708199553DE}" type="sibTrans" cxnId="{62751767-49B1-4FBD-A303-818C776E1DF9}">
      <dgm:prSet/>
      <dgm:spPr/>
      <dgm:t>
        <a:bodyPr/>
        <a:lstStyle/>
        <a:p>
          <a:endParaRPr lang="zh-TW" altLang="en-US"/>
        </a:p>
      </dgm:t>
    </dgm:pt>
    <dgm:pt modelId="{65E86006-CF74-408B-9863-BBC605857CA5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EE31A5A-C727-471E-ACD8-521BD96AF1F2}" type="parTrans" cxnId="{AE8065AC-53C3-4654-86A8-17868D14B5C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38FACE8-35F5-4BE2-9FAB-A65BCDBED01B}" type="sibTrans" cxnId="{AE8065AC-53C3-4654-86A8-17868D14B5C1}">
      <dgm:prSet/>
      <dgm:spPr/>
      <dgm:t>
        <a:bodyPr/>
        <a:lstStyle/>
        <a:p>
          <a:endParaRPr lang="zh-TW" altLang="en-US"/>
        </a:p>
      </dgm:t>
    </dgm:pt>
    <dgm:pt modelId="{F6B5A5A2-4116-482E-B23B-EB7D02F06E1A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52646E-9D36-42AF-9156-7F70C68F5E30}" type="parTrans" cxnId="{730D9E5C-9B7F-40ED-99BC-860B90523F2E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1310309-EF9B-425B-98EF-89CFA1FBE7CB}" type="sibTrans" cxnId="{730D9E5C-9B7F-40ED-99BC-860B90523F2E}">
      <dgm:prSet/>
      <dgm:spPr/>
      <dgm:t>
        <a:bodyPr/>
        <a:lstStyle/>
        <a:p>
          <a:endParaRPr lang="zh-TW" altLang="en-US"/>
        </a:p>
      </dgm:t>
    </dgm:pt>
    <dgm:pt modelId="{B0F3943F-CE24-48E8-962F-3594BE4307A2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C808367-7B6A-4402-B6A3-C70FCE18ABB2}" type="parTrans" cxnId="{4652F64A-43AC-4520-8560-49F7C0F78572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F56F26B-10CA-45F6-975A-4A896147EC39}" type="sibTrans" cxnId="{4652F64A-43AC-4520-8560-49F7C0F78572}">
      <dgm:prSet/>
      <dgm:spPr/>
      <dgm:t>
        <a:bodyPr/>
        <a:lstStyle/>
        <a:p>
          <a:endParaRPr lang="zh-TW" altLang="en-US"/>
        </a:p>
      </dgm:t>
    </dgm:pt>
    <dgm:pt modelId="{FA971EE1-A9E4-4CF7-86F7-055AC92CA0B3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D48D812-39F6-4DE0-A0A3-4E9539C56EE1}" type="parTrans" cxnId="{0087A3E0-6BB3-4E67-8B3D-3C11FEF747E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E946C6F-037A-4691-BC1C-F845FFF7C4ED}" type="sibTrans" cxnId="{0087A3E0-6BB3-4E67-8B3D-3C11FEF747E1}">
      <dgm:prSet/>
      <dgm:spPr/>
      <dgm:t>
        <a:bodyPr/>
        <a:lstStyle/>
        <a:p>
          <a:endParaRPr lang="zh-TW" altLang="en-US"/>
        </a:p>
      </dgm:t>
    </dgm:pt>
    <dgm:pt modelId="{77B01C14-2383-4EF0-8A45-C784FF0F7F8C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課程諮詢紀錄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06B89EC-78F8-40FB-A7DE-60DE6E83F606}" type="parTrans" cxnId="{D3FF3577-69E3-4EF6-8F16-D69CE0A2A0B7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04A9F6C-DDA6-4964-8D2A-B5961EBFD7A6}" type="sibTrans" cxnId="{D3FF3577-69E3-4EF6-8F16-D69CE0A2A0B7}">
      <dgm:prSet/>
      <dgm:spPr/>
      <dgm:t>
        <a:bodyPr/>
        <a:lstStyle/>
        <a:p>
          <a:endParaRPr lang="zh-TW" altLang="en-US"/>
        </a:p>
      </dgm:t>
    </dgm:pt>
    <dgm:pt modelId="{3E50044E-6B87-46E9-B89A-A7362835AA1F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C01BE22-E0BB-4218-A708-94EC94576AFF}" type="parTrans" cxnId="{6085F64D-9A9D-40CD-8459-D7F61F75BB1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5F12866-0970-4FFC-9304-3B5DF5360331}" type="sibTrans" cxnId="{6085F64D-9A9D-40CD-8459-D7F61F75BB1A}">
      <dgm:prSet/>
      <dgm:spPr/>
      <dgm:t>
        <a:bodyPr/>
        <a:lstStyle/>
        <a:p>
          <a:endParaRPr lang="zh-TW" altLang="en-US"/>
        </a:p>
      </dgm:t>
    </dgm:pt>
    <dgm:pt modelId="{E47ABEBD-29AE-4963-BFA5-30651E1BFF6C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上傳課程學習成果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8D617B3-8FEA-4BB7-A6CC-CA12DCED19C0}" type="parTrans" cxnId="{B47CF226-3F6A-4D7B-A63F-63CC6E6DEA8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E474831-CAAB-4C58-9012-6BE276625E09}" type="sibTrans" cxnId="{B47CF226-3F6A-4D7B-A63F-63CC6E6DEA83}">
      <dgm:prSet/>
      <dgm:spPr/>
      <dgm:t>
        <a:bodyPr/>
        <a:lstStyle/>
        <a:p>
          <a:endParaRPr lang="zh-TW" altLang="en-US"/>
        </a:p>
      </dgm:t>
    </dgm:pt>
    <dgm:pt modelId="{711A12EC-6314-4B6C-9836-8C8D8C4FABCF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6E785D-662D-4AEC-9E20-2B14660DABC8}" type="parTrans" cxnId="{41A66788-440D-4617-8F5D-C53B2F1C4FC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3DE0A8B-5A78-41F9-AB74-B53270656827}" type="sibTrans" cxnId="{41A66788-440D-4617-8F5D-C53B2F1C4FC3}">
      <dgm:prSet/>
      <dgm:spPr/>
      <dgm:t>
        <a:bodyPr/>
        <a:lstStyle/>
        <a:p>
          <a:endParaRPr lang="zh-TW" altLang="en-US"/>
        </a:p>
      </dgm:t>
    </dgm:pt>
    <dgm:pt modelId="{9FEEFC8B-1F03-4E95-8084-6C757E2B4653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7DF1B8F-0122-489B-BC7D-9CF64A9CAE4C}" type="parTrans" cxnId="{82873FC1-E977-4260-AB15-20206E8D4634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8E895B7-1366-4DD0-B6DB-528534F445FB}" type="sibTrans" cxnId="{82873FC1-E977-4260-AB15-20206E8D4634}">
      <dgm:prSet/>
      <dgm:spPr/>
      <dgm:t>
        <a:bodyPr/>
        <a:lstStyle/>
        <a:p>
          <a:endParaRPr lang="zh-TW" altLang="en-US"/>
        </a:p>
      </dgm:t>
    </dgm:pt>
    <dgm:pt modelId="{9208897E-31A3-4C9E-AA54-03FE6FA5FAB1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7A9DE1D-DADF-4C0B-97D0-B63FF410E95D}" type="parTrans" cxnId="{2412C021-93E5-4C72-B052-47B6245DB63D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A5BBF14-931B-4BE1-A4A4-76CFB7EC0108}" type="sibTrans" cxnId="{2412C021-93E5-4C72-B052-47B6245DB63D}">
      <dgm:prSet/>
      <dgm:spPr/>
      <dgm:t>
        <a:bodyPr/>
        <a:lstStyle/>
        <a:p>
          <a:endParaRPr lang="zh-TW" altLang="en-US"/>
        </a:p>
      </dgm:t>
    </dgm:pt>
    <dgm:pt modelId="{C0D31EC8-612C-4AB5-B793-0AB24CE76C30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C5BE928-61B0-4490-BC24-81A9E0BE4F3D}" type="parTrans" cxnId="{F65E5D6B-7262-4563-93E0-F1FDD514E94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F4F980A-F0B0-4E0A-B789-6601065DA1D3}" type="sibTrans" cxnId="{F65E5D6B-7262-4563-93E0-F1FDD514E946}">
      <dgm:prSet/>
      <dgm:spPr/>
      <dgm:t>
        <a:bodyPr/>
        <a:lstStyle/>
        <a:p>
          <a:endParaRPr lang="zh-TW" altLang="en-US"/>
        </a:p>
      </dgm:t>
    </dgm:pt>
    <dgm:pt modelId="{4248C347-DCFC-4237-941D-C1C5FC8C5BAD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CE8F1D2-4C64-4A8E-B5AA-158F0FDC6028}" type="parTrans" cxnId="{81EAD8F5-EA93-4EF4-A19B-9D9E3A2F5222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B4E86D6-ACDD-4DBC-BD11-36A472C66EDC}" type="sibTrans" cxnId="{81EAD8F5-EA93-4EF4-A19B-9D9E3A2F5222}">
      <dgm:prSet/>
      <dgm:spPr/>
      <dgm:t>
        <a:bodyPr/>
        <a:lstStyle/>
        <a:p>
          <a:endParaRPr lang="zh-TW" altLang="en-US"/>
        </a:p>
      </dgm:t>
    </dgm:pt>
    <dgm:pt modelId="{0457AD20-26E4-4BB4-A4B1-9C043442900D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10B5795-C969-4BCA-9B03-7E70CE0F5556}" type="parTrans" cxnId="{E136CC27-AFDF-49C2-B537-52ED9F397B17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7311196-990B-44CB-92B5-9240B3CCF0BF}" type="sibTrans" cxnId="{E136CC27-AFDF-49C2-B537-52ED9F397B17}">
      <dgm:prSet/>
      <dgm:spPr/>
      <dgm:t>
        <a:bodyPr/>
        <a:lstStyle/>
        <a:p>
          <a:endParaRPr lang="zh-TW" altLang="en-US"/>
        </a:p>
      </dgm:t>
    </dgm:pt>
    <dgm:pt modelId="{9C6DE79A-2C09-4AC0-93DE-1E2C2B7D60E3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AF670A8-549C-43EC-9B6D-3E0151D1AF15}" type="parTrans" cxnId="{23FFB2B8-7B84-46EA-9E18-47BD78C9CB04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7BA3C37-361A-4D9E-8694-2345F4C370C4}" type="sibTrans" cxnId="{23FFB2B8-7B84-46EA-9E18-47BD78C9CB04}">
      <dgm:prSet/>
      <dgm:spPr/>
      <dgm:t>
        <a:bodyPr/>
        <a:lstStyle/>
        <a:p>
          <a:endParaRPr lang="zh-TW" altLang="en-US"/>
        </a:p>
      </dgm:t>
    </dgm:pt>
    <dgm:pt modelId="{99A8C38A-B875-4612-BB29-CEC21F79E38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E6FBAFA-4A54-4E3B-A3B7-B05E067E00FA}" type="parTrans" cxnId="{3E56EB49-816C-48FD-9426-52B6A453B48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31656F0-C2BA-4412-96F1-D7EAA11BF8F2}" type="sibTrans" cxnId="{3E56EB49-816C-48FD-9426-52B6A453B481}">
      <dgm:prSet/>
      <dgm:spPr/>
      <dgm:t>
        <a:bodyPr/>
        <a:lstStyle/>
        <a:p>
          <a:endParaRPr lang="zh-TW" altLang="en-US"/>
        </a:p>
      </dgm:t>
    </dgm:pt>
    <dgm:pt modelId="{8EBD0858-2E15-4A9C-96AE-5C6A5C3258CD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資料匯出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EA5C565-A613-4D27-BFF0-D60525D764D5}" type="parTrans" cxnId="{C501A502-85FA-4F92-8326-C8EBFE03040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6C2CDF0-DEEA-4517-869E-17D36DA53DBD}" type="sibTrans" cxnId="{C501A502-85FA-4F92-8326-C8EBFE030406}">
      <dgm:prSet/>
      <dgm:spPr/>
      <dgm:t>
        <a:bodyPr/>
        <a:lstStyle/>
        <a:p>
          <a:endParaRPr lang="zh-TW" altLang="en-US"/>
        </a:p>
      </dgm:t>
    </dgm:pt>
    <dgm:pt modelId="{A2D81C7B-2EF4-4F84-B6B1-2FF1562B4E24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履歷表管理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7A58BDD-8504-427B-86C9-1EA7A6AACC43}" type="parTrans" cxnId="{9E81389A-3002-4543-9CE7-512975A6C75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7BD8548-145D-47C7-9559-9CAE6D1563F7}" type="sibTrans" cxnId="{9E81389A-3002-4543-9CE7-512975A6C751}">
      <dgm:prSet/>
      <dgm:spPr/>
      <dgm:t>
        <a:bodyPr/>
        <a:lstStyle/>
        <a:p>
          <a:endParaRPr lang="zh-TW" altLang="en-US"/>
        </a:p>
      </dgm:t>
    </dgm:pt>
    <dgm:pt modelId="{C260FC26-E095-49E9-803E-5C775C2B8C92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生涯規劃管理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336EF28-B028-4135-AFF4-EECED210D65A}" type="parTrans" cxnId="{7F122238-65DA-4135-9BFD-D008CB6A0983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E4328C1-E2C3-4815-8B31-7D7CD05652BA}" type="sibTrans" cxnId="{7F122238-65DA-4135-9BFD-D008CB6A0983}">
      <dgm:prSet/>
      <dgm:spPr/>
      <dgm:t>
        <a:bodyPr/>
        <a:lstStyle/>
        <a:p>
          <a:endParaRPr lang="zh-TW" altLang="en-US"/>
        </a:p>
      </dgm:t>
    </dgm:pt>
    <dgm:pt modelId="{7EE790A8-6173-450A-9BA8-16A86112DE06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前台功能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0CBF35D-B9D0-428A-A0C0-90FAE8E9422D}" type="parTrans" cxnId="{FCEF64BB-F90C-43AE-95EA-8970FE7359E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B6681CB-9902-4904-808A-201CDB9EF982}" type="sibTrans" cxnId="{FCEF64BB-F90C-43AE-95EA-8970FE7359E6}">
      <dgm:prSet/>
      <dgm:spPr/>
      <dgm:t>
        <a:bodyPr/>
        <a:lstStyle/>
        <a:p>
          <a:endParaRPr lang="zh-TW" altLang="en-US"/>
        </a:p>
      </dgm:t>
    </dgm:pt>
    <dgm:pt modelId="{22A21D47-3670-4530-810D-3B810FAA18E2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校內公告管理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C2F1FD8-296E-4C04-BBBA-4E8214016A3F}" type="parTrans" cxnId="{F661AFDE-AC15-466C-AA47-0295A083A5FE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860B5B5-4C07-4A88-95F9-33CA9FBD0D52}" type="sibTrans" cxnId="{F661AFDE-AC15-466C-AA47-0295A083A5FE}">
      <dgm:prSet/>
      <dgm:spPr/>
      <dgm:t>
        <a:bodyPr/>
        <a:lstStyle/>
        <a:p>
          <a:endParaRPr lang="zh-TW" altLang="en-US"/>
        </a:p>
      </dgm:t>
    </dgm:pt>
    <dgm:pt modelId="{35DA652F-E2C3-4D1A-86A5-2B831F97AF67}">
      <dgm:prSet phldrT="[文字]"/>
      <dgm:spPr>
        <a:solidFill>
          <a:schemeClr val="tx1"/>
        </a:solidFill>
      </dgm:spPr>
      <dgm:t>
        <a:bodyPr/>
        <a:lstStyle/>
        <a:p>
          <a:r>
            <a: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Banner</a:t>
          </a:r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0AA9226-03A4-4DFC-AFD6-FCF7D95E51CB}" type="parTrans" cxnId="{4B5DA8AB-C8CB-447C-9476-C887C009C7C9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B9EC81A-4357-462F-9B95-2622476C2B23}" type="sibTrans" cxnId="{4B5DA8AB-C8CB-447C-9476-C887C009C7C9}">
      <dgm:prSet/>
      <dgm:spPr/>
      <dgm:t>
        <a:bodyPr/>
        <a:lstStyle/>
        <a:p>
          <a:endParaRPr lang="zh-TW" altLang="en-US"/>
        </a:p>
      </dgm:t>
    </dgm:pt>
    <dgm:pt modelId="{AC3463AE-D400-466B-B0B6-2834A4BC0CFC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學校基本資料管理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6A696BB-F100-4CBA-A82D-D30896A9894B}" type="parTrans" cxnId="{31ABE15B-934A-4251-90D0-CDCD4574CEC7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6581A62-6A6B-4D98-A885-622695E5C963}" type="sibTrans" cxnId="{31ABE15B-934A-4251-90D0-CDCD4574CEC7}">
      <dgm:prSet/>
      <dgm:spPr/>
      <dgm:t>
        <a:bodyPr/>
        <a:lstStyle/>
        <a:p>
          <a:endParaRPr lang="zh-TW" altLang="en-US"/>
        </a:p>
      </dgm:t>
    </dgm:pt>
    <dgm:pt modelId="{1A129DDA-BB7C-4907-ADFE-64827FC35B2A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校內幹部經歷管理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67BAA9F-D274-40CC-8B5F-B369BD12B508}" type="parTrans" cxnId="{595FF4E6-FE6E-4D92-9DAE-3592FDF487AD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5C950B-F4E2-4087-A260-D871B81A3D93}" type="sibTrans" cxnId="{595FF4E6-FE6E-4D92-9DAE-3592FDF487AD}">
      <dgm:prSet/>
      <dgm:spPr/>
      <dgm:t>
        <a:bodyPr/>
        <a:lstStyle/>
        <a:p>
          <a:endParaRPr lang="zh-TW" altLang="en-US"/>
        </a:p>
      </dgm:t>
    </dgm:pt>
    <dgm:pt modelId="{C8BE0D85-6D54-48C4-99E5-EDA9EFAE9150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3C27CBF-8B32-4133-AFBC-B0F3E281FC66}" type="parTrans" cxnId="{6F4E700D-A7FB-49F0-BE56-C372E03235DC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1A96570-C7EB-42E3-A6C5-A629BA6A36E6}" type="sibTrans" cxnId="{6F4E700D-A7FB-49F0-BE56-C372E03235DC}">
      <dgm:prSet/>
      <dgm:spPr/>
      <dgm:t>
        <a:bodyPr/>
        <a:lstStyle/>
        <a:p>
          <a:endParaRPr lang="zh-TW" altLang="en-US"/>
        </a:p>
      </dgm:t>
    </dgm:pt>
    <dgm:pt modelId="{533B845C-687C-4B40-85EC-9DEBF0B41EAC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系統管理功能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3BF9E69-394E-4990-88DA-E9C28E7EC5BD}" type="parTrans" cxnId="{4716EBAE-8A2D-443A-9322-C2AA8577EEDF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A78D982-4973-4CA9-9FC2-79531B5AD410}" type="sibTrans" cxnId="{4716EBAE-8A2D-443A-9322-C2AA8577EEDF}">
      <dgm:prSet/>
      <dgm:spPr/>
      <dgm:t>
        <a:bodyPr/>
        <a:lstStyle/>
        <a:p>
          <a:endParaRPr lang="zh-TW" altLang="en-US"/>
        </a:p>
      </dgm:t>
    </dgm:pt>
    <dgm:pt modelId="{F0BAB1C3-4E8A-45F8-8A30-B13CD3A556D9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帳號權限管理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EDFC538-B2E7-4BE9-B780-A0EEC7AAD65E}" type="parTrans" cxnId="{E02420F4-5933-46A3-9340-5B6737D3EE01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86D8F80-9B8F-4801-AF6C-659A0678DA92}" type="sibTrans" cxnId="{E02420F4-5933-46A3-9340-5B6737D3EE01}">
      <dgm:prSet/>
      <dgm:spPr/>
      <dgm:t>
        <a:bodyPr/>
        <a:lstStyle/>
        <a:p>
          <a:endParaRPr lang="zh-TW" altLang="en-US"/>
        </a:p>
      </dgm:t>
    </dgm:pt>
    <dgm:pt modelId="{DD486FE3-9F1C-4AA1-9AC9-A05CEBF5EF2F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系統設定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C6A8092-1F6A-41ED-892F-FA9471DD9D9E}" type="parTrans" cxnId="{ABC74038-E98A-4184-9EB7-6129456647EE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3E42CE5-57D3-4A5F-AA7D-BDD7EFFF82E0}" type="sibTrans" cxnId="{ABC74038-E98A-4184-9EB7-6129456647EE}">
      <dgm:prSet/>
      <dgm:spPr/>
      <dgm:t>
        <a:bodyPr/>
        <a:lstStyle/>
        <a:p>
          <a:endParaRPr lang="zh-TW" altLang="en-US"/>
        </a:p>
      </dgm:t>
    </dgm:pt>
    <dgm:pt modelId="{3261496B-FCD8-4D2A-B32A-B8152657396E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課程成果提交設定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EA0E593-038E-43BD-B433-65C0B081EA76}" type="parTrans" cxnId="{47E69C2E-4D58-4053-8200-6E13F4D3CBD9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797CFA3-BE90-4D94-80C7-1F68DDD23591}" type="sibTrans" cxnId="{47E69C2E-4D58-4053-8200-6E13F4D3CBD9}">
      <dgm:prSet/>
      <dgm:spPr/>
      <dgm:t>
        <a:bodyPr/>
        <a:lstStyle/>
        <a:p>
          <a:endParaRPr lang="zh-TW" altLang="en-US"/>
        </a:p>
      </dgm:t>
    </dgm:pt>
    <dgm:pt modelId="{7AC25D30-67E8-4A52-912A-E64F6C8D1C97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多元表現提交設定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350E319-F19D-4F06-85F6-25CB61FD9B20}" type="parTrans" cxnId="{C34834B5-F7F3-4073-A8D2-597C0ECA5446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3577066D-3A7E-49AE-A7EF-F140A3C1D0EA}" type="sibTrans" cxnId="{C34834B5-F7F3-4073-A8D2-597C0ECA5446}">
      <dgm:prSet/>
      <dgm:spPr/>
      <dgm:t>
        <a:bodyPr/>
        <a:lstStyle/>
        <a:p>
          <a:endParaRPr lang="zh-TW" altLang="en-US"/>
        </a:p>
      </dgm:t>
    </dgm:pt>
    <dgm:pt modelId="{034F4591-D368-4125-A434-3EB961ABD12D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各項記錄下載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401246F-A0D0-4189-A31E-CAB9E7587943}" type="parTrans" cxnId="{CFE1F44B-CD87-47C6-85EF-F0F61745573E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CAF051B-9C53-4089-85F7-BDB9269BDE28}" type="sibTrans" cxnId="{CFE1F44B-CD87-47C6-85EF-F0F61745573E}">
      <dgm:prSet/>
      <dgm:spPr/>
      <dgm:t>
        <a:bodyPr/>
        <a:lstStyle/>
        <a:p>
          <a:endParaRPr lang="zh-TW" altLang="en-US"/>
        </a:p>
      </dgm:t>
    </dgm:pt>
    <dgm:pt modelId="{9AEC4024-F861-495C-9D30-B60650033941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學習經歷檔案下載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29365B3-337A-477C-A3A8-0ED2F70F6EA7}" type="parTrans" cxnId="{DAAD7096-D3C9-4D90-BA5F-437DB0370A2A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963C7C8-EB14-4D05-82A9-827B919B860D}" type="sibTrans" cxnId="{DAAD7096-D3C9-4D90-BA5F-437DB0370A2A}">
      <dgm:prSet/>
      <dgm:spPr/>
      <dgm:t>
        <a:bodyPr/>
        <a:lstStyle/>
        <a:p>
          <a:endParaRPr lang="zh-TW" altLang="en-US"/>
        </a:p>
      </dgm:t>
    </dgm:pt>
    <dgm:pt modelId="{1D7F3D03-B556-4F77-B32A-F90689F9E905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文件上傳大小設定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26328A3-7ACD-4A5F-9F44-4E9171414987}" type="parTrans" cxnId="{B3B83B07-E688-4DC6-AF42-0A621D3E1728}">
      <dgm:prSet/>
      <dgm:spPr/>
      <dgm:t>
        <a:bodyPr/>
        <a:lstStyle/>
        <a:p>
          <a:endParaRPr lang="zh-TW" altLang="en-US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BD7E027-E8AD-47C5-A100-08A72BFF010E}" type="sibTrans" cxnId="{B3B83B07-E688-4DC6-AF42-0A621D3E1728}">
      <dgm:prSet/>
      <dgm:spPr/>
      <dgm:t>
        <a:bodyPr/>
        <a:lstStyle/>
        <a:p>
          <a:endParaRPr lang="zh-TW" altLang="en-US"/>
        </a:p>
      </dgm:t>
    </dgm:pt>
    <dgm:pt modelId="{68D59D41-F7EB-4E11-BD43-F3B2FE02C791}" type="pres">
      <dgm:prSet presAssocID="{1E7B3A10-8DF3-4A42-9745-8C98A2DAC8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AC314CC-34C5-4AF6-A4CA-D68D6D1DAECB}" type="pres">
      <dgm:prSet presAssocID="{1488D3C7-192A-41CA-AC61-F0A487CD5A26}" presName="hierRoot1" presStyleCnt="0">
        <dgm:presLayoutVars>
          <dgm:hierBranch val="init"/>
        </dgm:presLayoutVars>
      </dgm:prSet>
      <dgm:spPr/>
    </dgm:pt>
    <dgm:pt modelId="{7652C81D-2613-48B5-8FC4-F326522D7BE6}" type="pres">
      <dgm:prSet presAssocID="{1488D3C7-192A-41CA-AC61-F0A487CD5A26}" presName="rootComposite1" presStyleCnt="0"/>
      <dgm:spPr/>
    </dgm:pt>
    <dgm:pt modelId="{AEE2C1E3-07E2-435B-BBC1-8D6CAFB33D4D}" type="pres">
      <dgm:prSet presAssocID="{1488D3C7-192A-41CA-AC61-F0A487CD5A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99E97-93AD-4115-AA32-D3DEFF33B342}" type="pres">
      <dgm:prSet presAssocID="{1488D3C7-192A-41CA-AC61-F0A487CD5A2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ECD2A09-9515-4784-A113-7E325B449EC7}" type="pres">
      <dgm:prSet presAssocID="{1488D3C7-192A-41CA-AC61-F0A487CD5A26}" presName="hierChild2" presStyleCnt="0"/>
      <dgm:spPr/>
    </dgm:pt>
    <dgm:pt modelId="{54F89B20-5114-43DC-951E-11AF3112218A}" type="pres">
      <dgm:prSet presAssocID="{C0CBF35D-B9D0-428A-A0C0-90FAE8E9422D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8D974DB0-772C-4755-857E-BE54FEBFE41A}" type="pres">
      <dgm:prSet presAssocID="{7EE790A8-6173-450A-9BA8-16A86112DE06}" presName="hierRoot2" presStyleCnt="0">
        <dgm:presLayoutVars>
          <dgm:hierBranch val="init"/>
        </dgm:presLayoutVars>
      </dgm:prSet>
      <dgm:spPr/>
    </dgm:pt>
    <dgm:pt modelId="{AD9A0BF0-24D7-4151-A4B5-6A986CC62113}" type="pres">
      <dgm:prSet presAssocID="{7EE790A8-6173-450A-9BA8-16A86112DE06}" presName="rootComposite" presStyleCnt="0"/>
      <dgm:spPr/>
    </dgm:pt>
    <dgm:pt modelId="{2344A37D-135F-455B-B525-F65240510419}" type="pres">
      <dgm:prSet presAssocID="{7EE790A8-6173-450A-9BA8-16A86112DE06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A62F5D-F2F2-4DCD-A1D9-F9F1746F6CFD}" type="pres">
      <dgm:prSet presAssocID="{7EE790A8-6173-450A-9BA8-16A86112DE06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048C5817-81CF-49F8-8689-8F4A024E8744}" type="pres">
      <dgm:prSet presAssocID="{7EE790A8-6173-450A-9BA8-16A86112DE06}" presName="hierChild4" presStyleCnt="0"/>
      <dgm:spPr/>
    </dgm:pt>
    <dgm:pt modelId="{B31B76EA-E5BB-4E4F-AE23-8A9B1F0E090E}" type="pres">
      <dgm:prSet presAssocID="{AC2F1FD8-296E-4C04-BBBA-4E8214016A3F}" presName="Name37" presStyleLbl="parChTrans1D3" presStyleIdx="0" presStyleCnt="30"/>
      <dgm:spPr/>
      <dgm:t>
        <a:bodyPr/>
        <a:lstStyle/>
        <a:p>
          <a:endParaRPr lang="zh-TW" altLang="en-US"/>
        </a:p>
      </dgm:t>
    </dgm:pt>
    <dgm:pt modelId="{D460F7BD-617A-4564-9DD7-63557E6912B6}" type="pres">
      <dgm:prSet presAssocID="{22A21D47-3670-4530-810D-3B810FAA18E2}" presName="hierRoot2" presStyleCnt="0">
        <dgm:presLayoutVars>
          <dgm:hierBranch val="init"/>
        </dgm:presLayoutVars>
      </dgm:prSet>
      <dgm:spPr/>
    </dgm:pt>
    <dgm:pt modelId="{A2C7C7A9-8934-43FE-9945-E91786497E6A}" type="pres">
      <dgm:prSet presAssocID="{22A21D47-3670-4530-810D-3B810FAA18E2}" presName="rootComposite" presStyleCnt="0"/>
      <dgm:spPr/>
    </dgm:pt>
    <dgm:pt modelId="{CF2889B7-2A6D-4235-A389-A8EF158F67F9}" type="pres">
      <dgm:prSet presAssocID="{22A21D47-3670-4530-810D-3B810FAA18E2}" presName="rootText" presStyleLbl="node3" presStyleIdx="0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E34305-21A1-4792-84BC-363D3ED6808B}" type="pres">
      <dgm:prSet presAssocID="{22A21D47-3670-4530-810D-3B810FAA18E2}" presName="rootConnector" presStyleLbl="node3" presStyleIdx="0" presStyleCnt="30"/>
      <dgm:spPr/>
      <dgm:t>
        <a:bodyPr/>
        <a:lstStyle/>
        <a:p>
          <a:endParaRPr lang="zh-TW" altLang="en-US"/>
        </a:p>
      </dgm:t>
    </dgm:pt>
    <dgm:pt modelId="{512B7865-048E-45E1-BAF3-85E15C945402}" type="pres">
      <dgm:prSet presAssocID="{22A21D47-3670-4530-810D-3B810FAA18E2}" presName="hierChild4" presStyleCnt="0"/>
      <dgm:spPr/>
    </dgm:pt>
    <dgm:pt modelId="{1E2C557C-7DA5-428E-BBC3-4289BF22A4D3}" type="pres">
      <dgm:prSet presAssocID="{22A21D47-3670-4530-810D-3B810FAA18E2}" presName="hierChild5" presStyleCnt="0"/>
      <dgm:spPr/>
    </dgm:pt>
    <dgm:pt modelId="{A44D77D2-A954-4E2A-BF6A-C77A68A3A336}" type="pres">
      <dgm:prSet presAssocID="{F0AA9226-03A4-4DFC-AFD6-FCF7D95E51CB}" presName="Name37" presStyleLbl="parChTrans1D3" presStyleIdx="1" presStyleCnt="30"/>
      <dgm:spPr/>
      <dgm:t>
        <a:bodyPr/>
        <a:lstStyle/>
        <a:p>
          <a:endParaRPr lang="zh-TW" altLang="en-US"/>
        </a:p>
      </dgm:t>
    </dgm:pt>
    <dgm:pt modelId="{49C807B0-F9A9-49FA-B882-F84B793E866E}" type="pres">
      <dgm:prSet presAssocID="{35DA652F-E2C3-4D1A-86A5-2B831F97AF67}" presName="hierRoot2" presStyleCnt="0">
        <dgm:presLayoutVars>
          <dgm:hierBranch val="init"/>
        </dgm:presLayoutVars>
      </dgm:prSet>
      <dgm:spPr/>
    </dgm:pt>
    <dgm:pt modelId="{A48FFF76-7C9F-434F-8CA2-005AECA26614}" type="pres">
      <dgm:prSet presAssocID="{35DA652F-E2C3-4D1A-86A5-2B831F97AF67}" presName="rootComposite" presStyleCnt="0"/>
      <dgm:spPr/>
    </dgm:pt>
    <dgm:pt modelId="{CC369F26-7492-455A-882F-601402230616}" type="pres">
      <dgm:prSet presAssocID="{35DA652F-E2C3-4D1A-86A5-2B831F97AF67}" presName="rootText" presStyleLbl="node3" presStyleIdx="1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496F19-7D3A-47F9-9E33-25FE53F713A0}" type="pres">
      <dgm:prSet presAssocID="{35DA652F-E2C3-4D1A-86A5-2B831F97AF67}" presName="rootConnector" presStyleLbl="node3" presStyleIdx="1" presStyleCnt="30"/>
      <dgm:spPr/>
      <dgm:t>
        <a:bodyPr/>
        <a:lstStyle/>
        <a:p>
          <a:endParaRPr lang="zh-TW" altLang="en-US"/>
        </a:p>
      </dgm:t>
    </dgm:pt>
    <dgm:pt modelId="{2FB8172E-CA2D-484F-A8F5-F37128AB1AC0}" type="pres">
      <dgm:prSet presAssocID="{35DA652F-E2C3-4D1A-86A5-2B831F97AF67}" presName="hierChild4" presStyleCnt="0"/>
      <dgm:spPr/>
    </dgm:pt>
    <dgm:pt modelId="{2DD41274-7A6D-4837-A3C3-306555FD512F}" type="pres">
      <dgm:prSet presAssocID="{35DA652F-E2C3-4D1A-86A5-2B831F97AF67}" presName="hierChild5" presStyleCnt="0"/>
      <dgm:spPr/>
    </dgm:pt>
    <dgm:pt modelId="{01045CA9-BF80-41FB-8758-30D6104A95AB}" type="pres">
      <dgm:prSet presAssocID="{56A696BB-F100-4CBA-A82D-D30896A9894B}" presName="Name37" presStyleLbl="parChTrans1D3" presStyleIdx="2" presStyleCnt="30"/>
      <dgm:spPr/>
      <dgm:t>
        <a:bodyPr/>
        <a:lstStyle/>
        <a:p>
          <a:endParaRPr lang="zh-TW" altLang="en-US"/>
        </a:p>
      </dgm:t>
    </dgm:pt>
    <dgm:pt modelId="{0341024F-2E53-44A6-808E-DF4F24A90EB3}" type="pres">
      <dgm:prSet presAssocID="{AC3463AE-D400-466B-B0B6-2834A4BC0CFC}" presName="hierRoot2" presStyleCnt="0">
        <dgm:presLayoutVars>
          <dgm:hierBranch val="init"/>
        </dgm:presLayoutVars>
      </dgm:prSet>
      <dgm:spPr/>
    </dgm:pt>
    <dgm:pt modelId="{DA22DBE7-9304-4994-83BC-82E328CC3984}" type="pres">
      <dgm:prSet presAssocID="{AC3463AE-D400-466B-B0B6-2834A4BC0CFC}" presName="rootComposite" presStyleCnt="0"/>
      <dgm:spPr/>
    </dgm:pt>
    <dgm:pt modelId="{3105A18E-3C6C-49DF-9BBC-C86A8CCB2CD5}" type="pres">
      <dgm:prSet presAssocID="{AC3463AE-D400-466B-B0B6-2834A4BC0CFC}" presName="rootText" presStyleLbl="node3" presStyleIdx="2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800FB8-A163-490F-ABAB-E0919911ECD6}" type="pres">
      <dgm:prSet presAssocID="{AC3463AE-D400-466B-B0B6-2834A4BC0CFC}" presName="rootConnector" presStyleLbl="node3" presStyleIdx="2" presStyleCnt="30"/>
      <dgm:spPr/>
      <dgm:t>
        <a:bodyPr/>
        <a:lstStyle/>
        <a:p>
          <a:endParaRPr lang="zh-TW" altLang="en-US"/>
        </a:p>
      </dgm:t>
    </dgm:pt>
    <dgm:pt modelId="{1710B5BB-33AE-4A80-A7E4-8ED19EAA2DF3}" type="pres">
      <dgm:prSet presAssocID="{AC3463AE-D400-466B-B0B6-2834A4BC0CFC}" presName="hierChild4" presStyleCnt="0"/>
      <dgm:spPr/>
    </dgm:pt>
    <dgm:pt modelId="{2AFDC828-027B-47D5-B3D0-AFAED5D25FC6}" type="pres">
      <dgm:prSet presAssocID="{AC3463AE-D400-466B-B0B6-2834A4BC0CFC}" presName="hierChild5" presStyleCnt="0"/>
      <dgm:spPr/>
    </dgm:pt>
    <dgm:pt modelId="{CA319DD9-5725-42C1-B80C-3DDD5DE838FB}" type="pres">
      <dgm:prSet presAssocID="{7EE790A8-6173-450A-9BA8-16A86112DE06}" presName="hierChild5" presStyleCnt="0"/>
      <dgm:spPr/>
    </dgm:pt>
    <dgm:pt modelId="{468EA233-69D9-4614-8139-A4D1DCD12B76}" type="pres">
      <dgm:prSet presAssocID="{80052BDB-C39F-46E4-80EB-0C6679F1A673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45CA8AD5-650C-420D-BBFC-B42462C7EE76}" type="pres">
      <dgm:prSet presAssocID="{76451C02-0949-4179-BA31-6B73396A5217}" presName="hierRoot2" presStyleCnt="0">
        <dgm:presLayoutVars>
          <dgm:hierBranch val="init"/>
        </dgm:presLayoutVars>
      </dgm:prSet>
      <dgm:spPr/>
    </dgm:pt>
    <dgm:pt modelId="{C49ACE09-5B4B-4C96-AB3A-ED0330F275E8}" type="pres">
      <dgm:prSet presAssocID="{76451C02-0949-4179-BA31-6B73396A5217}" presName="rootComposite" presStyleCnt="0"/>
      <dgm:spPr/>
    </dgm:pt>
    <dgm:pt modelId="{930D2C4E-E530-474A-A682-1B9C28DC794C}" type="pres">
      <dgm:prSet presAssocID="{76451C02-0949-4179-BA31-6B73396A5217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7D69A-3B54-423F-B64F-14E346ACA677}" type="pres">
      <dgm:prSet presAssocID="{76451C02-0949-4179-BA31-6B73396A5217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90D8B3F3-E672-4369-9379-C468D458ADCB}" type="pres">
      <dgm:prSet presAssocID="{76451C02-0949-4179-BA31-6B73396A5217}" presName="hierChild4" presStyleCnt="0"/>
      <dgm:spPr/>
    </dgm:pt>
    <dgm:pt modelId="{2027FC06-C281-4022-A0FC-9078B3265A10}" type="pres">
      <dgm:prSet presAssocID="{2EF5216E-BA30-4511-98DA-D3098FD8465E}" presName="Name37" presStyleLbl="parChTrans1D3" presStyleIdx="3" presStyleCnt="30"/>
      <dgm:spPr/>
      <dgm:t>
        <a:bodyPr/>
        <a:lstStyle/>
        <a:p>
          <a:endParaRPr lang="zh-TW" altLang="en-US"/>
        </a:p>
      </dgm:t>
    </dgm:pt>
    <dgm:pt modelId="{5BF9DB1C-B890-4EC5-B73C-85D34BF821C7}" type="pres">
      <dgm:prSet presAssocID="{4510A24D-D8AB-4932-8845-92C2867A6AF7}" presName="hierRoot2" presStyleCnt="0">
        <dgm:presLayoutVars>
          <dgm:hierBranch val="init"/>
        </dgm:presLayoutVars>
      </dgm:prSet>
      <dgm:spPr/>
    </dgm:pt>
    <dgm:pt modelId="{00DFCBD0-4572-400E-BF6F-7F435419B14C}" type="pres">
      <dgm:prSet presAssocID="{4510A24D-D8AB-4932-8845-92C2867A6AF7}" presName="rootComposite" presStyleCnt="0"/>
      <dgm:spPr/>
    </dgm:pt>
    <dgm:pt modelId="{ADED14D0-1D39-4106-B00B-2DCDB5649116}" type="pres">
      <dgm:prSet presAssocID="{4510A24D-D8AB-4932-8845-92C2867A6AF7}" presName="rootText" presStyleLbl="node3" presStyleIdx="3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67EEEF-8F67-4693-9D0D-16A9F5A93637}" type="pres">
      <dgm:prSet presAssocID="{4510A24D-D8AB-4932-8845-92C2867A6AF7}" presName="rootConnector" presStyleLbl="node3" presStyleIdx="3" presStyleCnt="30"/>
      <dgm:spPr/>
      <dgm:t>
        <a:bodyPr/>
        <a:lstStyle/>
        <a:p>
          <a:endParaRPr lang="zh-TW" altLang="en-US"/>
        </a:p>
      </dgm:t>
    </dgm:pt>
    <dgm:pt modelId="{6EA5AA69-E8D2-437F-AE3A-395B17C097D0}" type="pres">
      <dgm:prSet presAssocID="{4510A24D-D8AB-4932-8845-92C2867A6AF7}" presName="hierChild4" presStyleCnt="0"/>
      <dgm:spPr/>
    </dgm:pt>
    <dgm:pt modelId="{9994603B-776D-4433-A853-240287EA303C}" type="pres">
      <dgm:prSet presAssocID="{4510A24D-D8AB-4932-8845-92C2867A6AF7}" presName="hierChild5" presStyleCnt="0"/>
      <dgm:spPr/>
    </dgm:pt>
    <dgm:pt modelId="{9403A66C-B664-4A7D-A8BD-7330E0643C53}" type="pres">
      <dgm:prSet presAssocID="{FADEBAF9-82F6-45EA-BEBD-89A9841D11C2}" presName="Name37" presStyleLbl="parChTrans1D3" presStyleIdx="4" presStyleCnt="30"/>
      <dgm:spPr/>
      <dgm:t>
        <a:bodyPr/>
        <a:lstStyle/>
        <a:p>
          <a:endParaRPr lang="zh-TW" altLang="en-US"/>
        </a:p>
      </dgm:t>
    </dgm:pt>
    <dgm:pt modelId="{94000914-62C8-4172-A1EA-F9A7BB2B6016}" type="pres">
      <dgm:prSet presAssocID="{096D6FEC-E3A0-4427-89C2-BDCFA76E7A99}" presName="hierRoot2" presStyleCnt="0">
        <dgm:presLayoutVars>
          <dgm:hierBranch val="init"/>
        </dgm:presLayoutVars>
      </dgm:prSet>
      <dgm:spPr/>
    </dgm:pt>
    <dgm:pt modelId="{DDD3BDA1-F8AD-4699-B519-E09326BA6230}" type="pres">
      <dgm:prSet presAssocID="{096D6FEC-E3A0-4427-89C2-BDCFA76E7A99}" presName="rootComposite" presStyleCnt="0"/>
      <dgm:spPr/>
    </dgm:pt>
    <dgm:pt modelId="{9B075082-5F37-4480-B60C-AA86884B89AD}" type="pres">
      <dgm:prSet presAssocID="{096D6FEC-E3A0-4427-89C2-BDCFA76E7A99}" presName="rootText" presStyleLbl="node3" presStyleIdx="4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43B31F-93CC-4DB6-9298-E35802C94D23}" type="pres">
      <dgm:prSet presAssocID="{096D6FEC-E3A0-4427-89C2-BDCFA76E7A99}" presName="rootConnector" presStyleLbl="node3" presStyleIdx="4" presStyleCnt="30"/>
      <dgm:spPr/>
      <dgm:t>
        <a:bodyPr/>
        <a:lstStyle/>
        <a:p>
          <a:endParaRPr lang="zh-TW" altLang="en-US"/>
        </a:p>
      </dgm:t>
    </dgm:pt>
    <dgm:pt modelId="{1BF8B1E2-C409-4562-87BF-B2F64E377ED4}" type="pres">
      <dgm:prSet presAssocID="{096D6FEC-E3A0-4427-89C2-BDCFA76E7A99}" presName="hierChild4" presStyleCnt="0"/>
      <dgm:spPr/>
    </dgm:pt>
    <dgm:pt modelId="{AD31239A-52EE-4AC4-B140-8EBE78440FCE}" type="pres">
      <dgm:prSet presAssocID="{096D6FEC-E3A0-4427-89C2-BDCFA76E7A99}" presName="hierChild5" presStyleCnt="0"/>
      <dgm:spPr/>
    </dgm:pt>
    <dgm:pt modelId="{4A4782B4-9185-4F6B-B0DD-BE7906FA446E}" type="pres">
      <dgm:prSet presAssocID="{9EE31A5A-C727-471E-ACD8-521BD96AF1F2}" presName="Name37" presStyleLbl="parChTrans1D3" presStyleIdx="5" presStyleCnt="30"/>
      <dgm:spPr/>
      <dgm:t>
        <a:bodyPr/>
        <a:lstStyle/>
        <a:p>
          <a:endParaRPr lang="zh-TW" altLang="en-US"/>
        </a:p>
      </dgm:t>
    </dgm:pt>
    <dgm:pt modelId="{EFF3E3A8-82B8-4832-87B4-E2E2FA2448DA}" type="pres">
      <dgm:prSet presAssocID="{65E86006-CF74-408B-9863-BBC605857CA5}" presName="hierRoot2" presStyleCnt="0">
        <dgm:presLayoutVars>
          <dgm:hierBranch val="init"/>
        </dgm:presLayoutVars>
      </dgm:prSet>
      <dgm:spPr/>
    </dgm:pt>
    <dgm:pt modelId="{80B99F23-EDF1-4633-86CF-E27ECC09D65A}" type="pres">
      <dgm:prSet presAssocID="{65E86006-CF74-408B-9863-BBC605857CA5}" presName="rootComposite" presStyleCnt="0"/>
      <dgm:spPr/>
    </dgm:pt>
    <dgm:pt modelId="{93538D2F-1170-4908-B468-EF612E3E5630}" type="pres">
      <dgm:prSet presAssocID="{65E86006-CF74-408B-9863-BBC605857CA5}" presName="rootText" presStyleLbl="node3" presStyleIdx="5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EA473-2BDA-46AE-8CB4-7128D190EB31}" type="pres">
      <dgm:prSet presAssocID="{65E86006-CF74-408B-9863-BBC605857CA5}" presName="rootConnector" presStyleLbl="node3" presStyleIdx="5" presStyleCnt="30"/>
      <dgm:spPr/>
      <dgm:t>
        <a:bodyPr/>
        <a:lstStyle/>
        <a:p>
          <a:endParaRPr lang="zh-TW" altLang="en-US"/>
        </a:p>
      </dgm:t>
    </dgm:pt>
    <dgm:pt modelId="{45A2B988-E2D3-4FCF-B23B-3CB9C6288625}" type="pres">
      <dgm:prSet presAssocID="{65E86006-CF74-408B-9863-BBC605857CA5}" presName="hierChild4" presStyleCnt="0"/>
      <dgm:spPr/>
    </dgm:pt>
    <dgm:pt modelId="{EFC3B146-1047-4B20-93E1-ACEFE4AE1C68}" type="pres">
      <dgm:prSet presAssocID="{65E86006-CF74-408B-9863-BBC605857CA5}" presName="hierChild5" presStyleCnt="0"/>
      <dgm:spPr/>
    </dgm:pt>
    <dgm:pt modelId="{DDC11D5F-A771-4F3B-8C07-579B783096D3}" type="pres">
      <dgm:prSet presAssocID="{2B52646E-9D36-42AF-9156-7F70C68F5E30}" presName="Name37" presStyleLbl="parChTrans1D3" presStyleIdx="6" presStyleCnt="30"/>
      <dgm:spPr/>
      <dgm:t>
        <a:bodyPr/>
        <a:lstStyle/>
        <a:p>
          <a:endParaRPr lang="zh-TW" altLang="en-US"/>
        </a:p>
      </dgm:t>
    </dgm:pt>
    <dgm:pt modelId="{BDF754B7-AD1F-45A4-B1F2-43357BA9CF95}" type="pres">
      <dgm:prSet presAssocID="{F6B5A5A2-4116-482E-B23B-EB7D02F06E1A}" presName="hierRoot2" presStyleCnt="0">
        <dgm:presLayoutVars>
          <dgm:hierBranch val="init"/>
        </dgm:presLayoutVars>
      </dgm:prSet>
      <dgm:spPr/>
    </dgm:pt>
    <dgm:pt modelId="{3648866E-CA9D-4B3B-AC86-95566FE972A0}" type="pres">
      <dgm:prSet presAssocID="{F6B5A5A2-4116-482E-B23B-EB7D02F06E1A}" presName="rootComposite" presStyleCnt="0"/>
      <dgm:spPr/>
    </dgm:pt>
    <dgm:pt modelId="{EF2D19D5-70FE-4BB9-A691-BE693C1CC2D2}" type="pres">
      <dgm:prSet presAssocID="{F6B5A5A2-4116-482E-B23B-EB7D02F06E1A}" presName="rootText" presStyleLbl="node3" presStyleIdx="6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2EC34D-D547-4162-A669-F6C75F671B6F}" type="pres">
      <dgm:prSet presAssocID="{F6B5A5A2-4116-482E-B23B-EB7D02F06E1A}" presName="rootConnector" presStyleLbl="node3" presStyleIdx="6" presStyleCnt="30"/>
      <dgm:spPr/>
      <dgm:t>
        <a:bodyPr/>
        <a:lstStyle/>
        <a:p>
          <a:endParaRPr lang="zh-TW" altLang="en-US"/>
        </a:p>
      </dgm:t>
    </dgm:pt>
    <dgm:pt modelId="{EBD6B31A-4507-414D-BA95-A7BD0C40C4A0}" type="pres">
      <dgm:prSet presAssocID="{F6B5A5A2-4116-482E-B23B-EB7D02F06E1A}" presName="hierChild4" presStyleCnt="0"/>
      <dgm:spPr/>
    </dgm:pt>
    <dgm:pt modelId="{85294F4A-5CAD-43B2-B29B-340262732490}" type="pres">
      <dgm:prSet presAssocID="{F6B5A5A2-4116-482E-B23B-EB7D02F06E1A}" presName="hierChild5" presStyleCnt="0"/>
      <dgm:spPr/>
    </dgm:pt>
    <dgm:pt modelId="{D6B50526-33CC-4931-9F01-70A644852F60}" type="pres">
      <dgm:prSet presAssocID="{BC808367-7B6A-4402-B6A3-C70FCE18ABB2}" presName="Name37" presStyleLbl="parChTrans1D3" presStyleIdx="7" presStyleCnt="30"/>
      <dgm:spPr/>
      <dgm:t>
        <a:bodyPr/>
        <a:lstStyle/>
        <a:p>
          <a:endParaRPr lang="zh-TW" altLang="en-US"/>
        </a:p>
      </dgm:t>
    </dgm:pt>
    <dgm:pt modelId="{3B7C379E-3F87-4CB5-B30E-AA00DB8269C4}" type="pres">
      <dgm:prSet presAssocID="{B0F3943F-CE24-48E8-962F-3594BE4307A2}" presName="hierRoot2" presStyleCnt="0">
        <dgm:presLayoutVars>
          <dgm:hierBranch val="init"/>
        </dgm:presLayoutVars>
      </dgm:prSet>
      <dgm:spPr/>
    </dgm:pt>
    <dgm:pt modelId="{8E578561-757E-408A-9C21-D345CCFFB366}" type="pres">
      <dgm:prSet presAssocID="{B0F3943F-CE24-48E8-962F-3594BE4307A2}" presName="rootComposite" presStyleCnt="0"/>
      <dgm:spPr/>
    </dgm:pt>
    <dgm:pt modelId="{15586665-75DE-43B7-B81C-937452E4A4ED}" type="pres">
      <dgm:prSet presAssocID="{B0F3943F-CE24-48E8-962F-3594BE4307A2}" presName="rootText" presStyleLbl="node3" presStyleIdx="7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84F6BA-2FC3-469E-AD59-9C48F141C09D}" type="pres">
      <dgm:prSet presAssocID="{B0F3943F-CE24-48E8-962F-3594BE4307A2}" presName="rootConnector" presStyleLbl="node3" presStyleIdx="7" presStyleCnt="30"/>
      <dgm:spPr/>
      <dgm:t>
        <a:bodyPr/>
        <a:lstStyle/>
        <a:p>
          <a:endParaRPr lang="zh-TW" altLang="en-US"/>
        </a:p>
      </dgm:t>
    </dgm:pt>
    <dgm:pt modelId="{8514B121-531B-4D08-BC6A-CFE8407902A9}" type="pres">
      <dgm:prSet presAssocID="{B0F3943F-CE24-48E8-962F-3594BE4307A2}" presName="hierChild4" presStyleCnt="0"/>
      <dgm:spPr/>
    </dgm:pt>
    <dgm:pt modelId="{1066AC76-1515-4A1F-86FD-D0C70607D647}" type="pres">
      <dgm:prSet presAssocID="{B0F3943F-CE24-48E8-962F-3594BE4307A2}" presName="hierChild5" presStyleCnt="0"/>
      <dgm:spPr/>
    </dgm:pt>
    <dgm:pt modelId="{1E554196-0FAE-4BB7-BFB2-E7FDF0340E27}" type="pres">
      <dgm:prSet presAssocID="{76451C02-0949-4179-BA31-6B73396A5217}" presName="hierChild5" presStyleCnt="0"/>
      <dgm:spPr/>
    </dgm:pt>
    <dgm:pt modelId="{FAEAF357-3750-4043-BEEB-81E5EC438863}" type="pres">
      <dgm:prSet presAssocID="{9E413A35-1C8B-4D61-ABC5-A4F4BA9FC3BA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4B27BC21-5974-4B8E-9B41-784B79193C11}" type="pres">
      <dgm:prSet presAssocID="{D3F3A4BE-8AC4-46D2-960D-BD8B40030204}" presName="hierRoot2" presStyleCnt="0">
        <dgm:presLayoutVars>
          <dgm:hierBranch val="init"/>
        </dgm:presLayoutVars>
      </dgm:prSet>
      <dgm:spPr/>
    </dgm:pt>
    <dgm:pt modelId="{5C999793-114B-43C4-9A70-96FD6773CA4D}" type="pres">
      <dgm:prSet presAssocID="{D3F3A4BE-8AC4-46D2-960D-BD8B40030204}" presName="rootComposite" presStyleCnt="0"/>
      <dgm:spPr/>
    </dgm:pt>
    <dgm:pt modelId="{93BFAF5D-E8CD-4943-A4F6-26DD9866B7F1}" type="pres">
      <dgm:prSet presAssocID="{D3F3A4BE-8AC4-46D2-960D-BD8B40030204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DD32D-3510-43B8-B784-9C6D6B6CBB14}" type="pres">
      <dgm:prSet presAssocID="{D3F3A4BE-8AC4-46D2-960D-BD8B40030204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AFB14F51-5AA4-49D9-83E2-E4F87B184C06}" type="pres">
      <dgm:prSet presAssocID="{D3F3A4BE-8AC4-46D2-960D-BD8B40030204}" presName="hierChild4" presStyleCnt="0"/>
      <dgm:spPr/>
    </dgm:pt>
    <dgm:pt modelId="{AA02DB07-F965-41EF-8533-2594281FD3DA}" type="pres">
      <dgm:prSet presAssocID="{9D48D812-39F6-4DE0-A0A3-4E9539C56EE1}" presName="Name37" presStyleLbl="parChTrans1D3" presStyleIdx="8" presStyleCnt="30"/>
      <dgm:spPr/>
      <dgm:t>
        <a:bodyPr/>
        <a:lstStyle/>
        <a:p>
          <a:endParaRPr lang="zh-TW" altLang="en-US"/>
        </a:p>
      </dgm:t>
    </dgm:pt>
    <dgm:pt modelId="{E9671E32-0123-4587-9194-BB6BB4E12D01}" type="pres">
      <dgm:prSet presAssocID="{FA971EE1-A9E4-4CF7-86F7-055AC92CA0B3}" presName="hierRoot2" presStyleCnt="0">
        <dgm:presLayoutVars>
          <dgm:hierBranch val="init"/>
        </dgm:presLayoutVars>
      </dgm:prSet>
      <dgm:spPr/>
    </dgm:pt>
    <dgm:pt modelId="{063E54D7-E602-4A4E-BED7-145C41D058C0}" type="pres">
      <dgm:prSet presAssocID="{FA971EE1-A9E4-4CF7-86F7-055AC92CA0B3}" presName="rootComposite" presStyleCnt="0"/>
      <dgm:spPr/>
    </dgm:pt>
    <dgm:pt modelId="{3899CC5F-78F4-471E-BEAB-62C72D9FE4FE}" type="pres">
      <dgm:prSet presAssocID="{FA971EE1-A9E4-4CF7-86F7-055AC92CA0B3}" presName="rootText" presStyleLbl="node3" presStyleIdx="8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39C4AE-F17B-4300-A851-86CEEC9D8693}" type="pres">
      <dgm:prSet presAssocID="{FA971EE1-A9E4-4CF7-86F7-055AC92CA0B3}" presName="rootConnector" presStyleLbl="node3" presStyleIdx="8" presStyleCnt="30"/>
      <dgm:spPr/>
      <dgm:t>
        <a:bodyPr/>
        <a:lstStyle/>
        <a:p>
          <a:endParaRPr lang="zh-TW" altLang="en-US"/>
        </a:p>
      </dgm:t>
    </dgm:pt>
    <dgm:pt modelId="{776CC1BF-CB9B-426E-87BB-115D01BC1F1A}" type="pres">
      <dgm:prSet presAssocID="{FA971EE1-A9E4-4CF7-86F7-055AC92CA0B3}" presName="hierChild4" presStyleCnt="0"/>
      <dgm:spPr/>
    </dgm:pt>
    <dgm:pt modelId="{9A2748EE-4CDB-41EE-8902-851A105DDDD3}" type="pres">
      <dgm:prSet presAssocID="{FA971EE1-A9E4-4CF7-86F7-055AC92CA0B3}" presName="hierChild5" presStyleCnt="0"/>
      <dgm:spPr/>
    </dgm:pt>
    <dgm:pt modelId="{34CFC290-F204-4723-8439-F6FF06AE0DE7}" type="pres">
      <dgm:prSet presAssocID="{306B89EC-78F8-40FB-A7DE-60DE6E83F606}" presName="Name37" presStyleLbl="parChTrans1D3" presStyleIdx="9" presStyleCnt="30"/>
      <dgm:spPr/>
      <dgm:t>
        <a:bodyPr/>
        <a:lstStyle/>
        <a:p>
          <a:endParaRPr lang="zh-TW" altLang="en-US"/>
        </a:p>
      </dgm:t>
    </dgm:pt>
    <dgm:pt modelId="{6907F61D-C8F3-4354-A9F7-DEC909153DBA}" type="pres">
      <dgm:prSet presAssocID="{77B01C14-2383-4EF0-8A45-C784FF0F7F8C}" presName="hierRoot2" presStyleCnt="0">
        <dgm:presLayoutVars>
          <dgm:hierBranch val="init"/>
        </dgm:presLayoutVars>
      </dgm:prSet>
      <dgm:spPr/>
    </dgm:pt>
    <dgm:pt modelId="{4BFED5BF-44C2-45F9-BF13-B49B7BEAB2CB}" type="pres">
      <dgm:prSet presAssocID="{77B01C14-2383-4EF0-8A45-C784FF0F7F8C}" presName="rootComposite" presStyleCnt="0"/>
      <dgm:spPr/>
    </dgm:pt>
    <dgm:pt modelId="{976CBA62-F14E-41F8-B34A-2748BCF767A9}" type="pres">
      <dgm:prSet presAssocID="{77B01C14-2383-4EF0-8A45-C784FF0F7F8C}" presName="rootText" presStyleLbl="node3" presStyleIdx="9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3CF056-FC62-47C7-B718-321EAA47D9A0}" type="pres">
      <dgm:prSet presAssocID="{77B01C14-2383-4EF0-8A45-C784FF0F7F8C}" presName="rootConnector" presStyleLbl="node3" presStyleIdx="9" presStyleCnt="30"/>
      <dgm:spPr/>
      <dgm:t>
        <a:bodyPr/>
        <a:lstStyle/>
        <a:p>
          <a:endParaRPr lang="zh-TW" altLang="en-US"/>
        </a:p>
      </dgm:t>
    </dgm:pt>
    <dgm:pt modelId="{68BC7BCB-C860-4BD2-82C7-F853E2469845}" type="pres">
      <dgm:prSet presAssocID="{77B01C14-2383-4EF0-8A45-C784FF0F7F8C}" presName="hierChild4" presStyleCnt="0"/>
      <dgm:spPr/>
    </dgm:pt>
    <dgm:pt modelId="{98048D4D-6F63-4FC8-9F60-88C86AD1450C}" type="pres">
      <dgm:prSet presAssocID="{77B01C14-2383-4EF0-8A45-C784FF0F7F8C}" presName="hierChild5" presStyleCnt="0"/>
      <dgm:spPr/>
    </dgm:pt>
    <dgm:pt modelId="{04D4A0F4-6E23-43D6-A96C-B317A9123EB7}" type="pres">
      <dgm:prSet presAssocID="{9C01BE22-E0BB-4218-A708-94EC94576AFF}" presName="Name37" presStyleLbl="parChTrans1D3" presStyleIdx="10" presStyleCnt="30"/>
      <dgm:spPr/>
      <dgm:t>
        <a:bodyPr/>
        <a:lstStyle/>
        <a:p>
          <a:endParaRPr lang="zh-TW" altLang="en-US"/>
        </a:p>
      </dgm:t>
    </dgm:pt>
    <dgm:pt modelId="{F71708BF-3DB1-477F-90EE-DF497693C90A}" type="pres">
      <dgm:prSet presAssocID="{3E50044E-6B87-46E9-B89A-A7362835AA1F}" presName="hierRoot2" presStyleCnt="0">
        <dgm:presLayoutVars>
          <dgm:hierBranch val="init"/>
        </dgm:presLayoutVars>
      </dgm:prSet>
      <dgm:spPr/>
    </dgm:pt>
    <dgm:pt modelId="{83EB5D33-9C1F-4B43-AC97-3D22D1BF73BB}" type="pres">
      <dgm:prSet presAssocID="{3E50044E-6B87-46E9-B89A-A7362835AA1F}" presName="rootComposite" presStyleCnt="0"/>
      <dgm:spPr/>
    </dgm:pt>
    <dgm:pt modelId="{AD9577D5-0220-490E-A04A-5DF04A046BC9}" type="pres">
      <dgm:prSet presAssocID="{3E50044E-6B87-46E9-B89A-A7362835AA1F}" presName="rootText" presStyleLbl="node3" presStyleIdx="10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FDF7EE-BD2B-4046-B683-8287DE0345B0}" type="pres">
      <dgm:prSet presAssocID="{3E50044E-6B87-46E9-B89A-A7362835AA1F}" presName="rootConnector" presStyleLbl="node3" presStyleIdx="10" presStyleCnt="30"/>
      <dgm:spPr/>
      <dgm:t>
        <a:bodyPr/>
        <a:lstStyle/>
        <a:p>
          <a:endParaRPr lang="zh-TW" altLang="en-US"/>
        </a:p>
      </dgm:t>
    </dgm:pt>
    <dgm:pt modelId="{036A1575-8F32-4660-819F-2142F56B4956}" type="pres">
      <dgm:prSet presAssocID="{3E50044E-6B87-46E9-B89A-A7362835AA1F}" presName="hierChild4" presStyleCnt="0"/>
      <dgm:spPr/>
    </dgm:pt>
    <dgm:pt modelId="{01EF1113-196D-4D25-A875-699480885C4E}" type="pres">
      <dgm:prSet presAssocID="{3E50044E-6B87-46E9-B89A-A7362835AA1F}" presName="hierChild5" presStyleCnt="0"/>
      <dgm:spPr/>
    </dgm:pt>
    <dgm:pt modelId="{508B3025-FA93-4A84-93F9-7E3FA450449B}" type="pres">
      <dgm:prSet presAssocID="{98D617B3-8FEA-4BB7-A6CC-CA12DCED19C0}" presName="Name37" presStyleLbl="parChTrans1D3" presStyleIdx="11" presStyleCnt="30"/>
      <dgm:spPr/>
      <dgm:t>
        <a:bodyPr/>
        <a:lstStyle/>
        <a:p>
          <a:endParaRPr lang="zh-TW" altLang="en-US"/>
        </a:p>
      </dgm:t>
    </dgm:pt>
    <dgm:pt modelId="{1E4DF027-2A0E-456A-8055-A4B1488B0AB8}" type="pres">
      <dgm:prSet presAssocID="{E47ABEBD-29AE-4963-BFA5-30651E1BFF6C}" presName="hierRoot2" presStyleCnt="0">
        <dgm:presLayoutVars>
          <dgm:hierBranch val="init"/>
        </dgm:presLayoutVars>
      </dgm:prSet>
      <dgm:spPr/>
    </dgm:pt>
    <dgm:pt modelId="{BE3960E1-FD74-406A-8EED-7648961CC83D}" type="pres">
      <dgm:prSet presAssocID="{E47ABEBD-29AE-4963-BFA5-30651E1BFF6C}" presName="rootComposite" presStyleCnt="0"/>
      <dgm:spPr/>
    </dgm:pt>
    <dgm:pt modelId="{7FB9A1D1-2FEA-45A2-A0F5-5B993E234B5C}" type="pres">
      <dgm:prSet presAssocID="{E47ABEBD-29AE-4963-BFA5-30651E1BFF6C}" presName="rootText" presStyleLbl="node3" presStyleIdx="11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2D8479-104E-4972-9FFF-D6FB2D9B8A8C}" type="pres">
      <dgm:prSet presAssocID="{E47ABEBD-29AE-4963-BFA5-30651E1BFF6C}" presName="rootConnector" presStyleLbl="node3" presStyleIdx="11" presStyleCnt="30"/>
      <dgm:spPr/>
      <dgm:t>
        <a:bodyPr/>
        <a:lstStyle/>
        <a:p>
          <a:endParaRPr lang="zh-TW" altLang="en-US"/>
        </a:p>
      </dgm:t>
    </dgm:pt>
    <dgm:pt modelId="{2481A506-9F92-4A86-9083-4BA7FFA4A5D1}" type="pres">
      <dgm:prSet presAssocID="{E47ABEBD-29AE-4963-BFA5-30651E1BFF6C}" presName="hierChild4" presStyleCnt="0"/>
      <dgm:spPr/>
    </dgm:pt>
    <dgm:pt modelId="{05384FC9-DC5C-4BCC-9647-277356CCC272}" type="pres">
      <dgm:prSet presAssocID="{E47ABEBD-29AE-4963-BFA5-30651E1BFF6C}" presName="hierChild5" presStyleCnt="0"/>
      <dgm:spPr/>
    </dgm:pt>
    <dgm:pt modelId="{08A4FC29-B9AB-4693-ACB1-5FB67DBFB498}" type="pres">
      <dgm:prSet presAssocID="{D3F3A4BE-8AC4-46D2-960D-BD8B40030204}" presName="hierChild5" presStyleCnt="0"/>
      <dgm:spPr/>
    </dgm:pt>
    <dgm:pt modelId="{03129164-2C7A-4A65-AAAF-390896A9D163}" type="pres">
      <dgm:prSet presAssocID="{DD103BBC-5E56-4C41-BE4B-F8332B065432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B4BCB7CB-9C65-4558-8B39-6639C1EEC288}" type="pres">
      <dgm:prSet presAssocID="{93F49338-81AB-4C29-A3F6-B60BCCC1908E}" presName="hierRoot2" presStyleCnt="0">
        <dgm:presLayoutVars>
          <dgm:hierBranch val="init"/>
        </dgm:presLayoutVars>
      </dgm:prSet>
      <dgm:spPr/>
    </dgm:pt>
    <dgm:pt modelId="{CD430C90-DE74-4C5D-8DA2-1FD0AFC4F9C0}" type="pres">
      <dgm:prSet presAssocID="{93F49338-81AB-4C29-A3F6-B60BCCC1908E}" presName="rootComposite" presStyleCnt="0"/>
      <dgm:spPr/>
    </dgm:pt>
    <dgm:pt modelId="{250703D4-E02D-4B49-86D0-152F630168D6}" type="pres">
      <dgm:prSet presAssocID="{93F49338-81AB-4C29-A3F6-B60BCCC1908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EDDDC8-7947-41D9-BE3D-30AC5AABE1B8}" type="pres">
      <dgm:prSet presAssocID="{93F49338-81AB-4C29-A3F6-B60BCCC1908E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8C246EE1-3935-49A1-82AD-E4FDF77273E8}" type="pres">
      <dgm:prSet presAssocID="{93F49338-81AB-4C29-A3F6-B60BCCC1908E}" presName="hierChild4" presStyleCnt="0"/>
      <dgm:spPr/>
    </dgm:pt>
    <dgm:pt modelId="{A2E4B996-3629-41E3-A88E-35BAA3D88EF4}" type="pres">
      <dgm:prSet presAssocID="{2B6E785D-662D-4AEC-9E20-2B14660DABC8}" presName="Name37" presStyleLbl="parChTrans1D3" presStyleIdx="12" presStyleCnt="30"/>
      <dgm:spPr/>
      <dgm:t>
        <a:bodyPr/>
        <a:lstStyle/>
        <a:p>
          <a:endParaRPr lang="zh-TW" altLang="en-US"/>
        </a:p>
      </dgm:t>
    </dgm:pt>
    <dgm:pt modelId="{AC41B6FA-D1FB-4154-933C-0E8C71156C17}" type="pres">
      <dgm:prSet presAssocID="{711A12EC-6314-4B6C-9836-8C8D8C4FABCF}" presName="hierRoot2" presStyleCnt="0">
        <dgm:presLayoutVars>
          <dgm:hierBranch val="init"/>
        </dgm:presLayoutVars>
      </dgm:prSet>
      <dgm:spPr/>
    </dgm:pt>
    <dgm:pt modelId="{7C382B29-B50A-442D-AC46-F9722D971916}" type="pres">
      <dgm:prSet presAssocID="{711A12EC-6314-4B6C-9836-8C8D8C4FABCF}" presName="rootComposite" presStyleCnt="0"/>
      <dgm:spPr/>
    </dgm:pt>
    <dgm:pt modelId="{C41ACB1F-A901-4073-B980-75A6F51B8840}" type="pres">
      <dgm:prSet presAssocID="{711A12EC-6314-4B6C-9836-8C8D8C4FABCF}" presName="rootText" presStyleLbl="node3" presStyleIdx="12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746AFE-2DBC-4BAC-B28A-361F6DDBC5C3}" type="pres">
      <dgm:prSet presAssocID="{711A12EC-6314-4B6C-9836-8C8D8C4FABCF}" presName="rootConnector" presStyleLbl="node3" presStyleIdx="12" presStyleCnt="30"/>
      <dgm:spPr/>
      <dgm:t>
        <a:bodyPr/>
        <a:lstStyle/>
        <a:p>
          <a:endParaRPr lang="zh-TW" altLang="en-US"/>
        </a:p>
      </dgm:t>
    </dgm:pt>
    <dgm:pt modelId="{CA2415F2-A4FC-476C-8713-AF07E671F533}" type="pres">
      <dgm:prSet presAssocID="{711A12EC-6314-4B6C-9836-8C8D8C4FABCF}" presName="hierChild4" presStyleCnt="0"/>
      <dgm:spPr/>
    </dgm:pt>
    <dgm:pt modelId="{61C3E311-35D1-40DE-B641-0629F70AA044}" type="pres">
      <dgm:prSet presAssocID="{711A12EC-6314-4B6C-9836-8C8D8C4FABCF}" presName="hierChild5" presStyleCnt="0"/>
      <dgm:spPr/>
    </dgm:pt>
    <dgm:pt modelId="{2FEBFDE1-A8EC-4D4B-BEA1-7042FC9A5A8C}" type="pres">
      <dgm:prSet presAssocID="{E7DF1B8F-0122-489B-BC7D-9CF64A9CAE4C}" presName="Name37" presStyleLbl="parChTrans1D3" presStyleIdx="13" presStyleCnt="30"/>
      <dgm:spPr/>
      <dgm:t>
        <a:bodyPr/>
        <a:lstStyle/>
        <a:p>
          <a:endParaRPr lang="zh-TW" altLang="en-US"/>
        </a:p>
      </dgm:t>
    </dgm:pt>
    <dgm:pt modelId="{17331AFB-7852-4DD2-B7CB-2FC3BFE9D4FB}" type="pres">
      <dgm:prSet presAssocID="{9FEEFC8B-1F03-4E95-8084-6C757E2B4653}" presName="hierRoot2" presStyleCnt="0">
        <dgm:presLayoutVars>
          <dgm:hierBranch val="init"/>
        </dgm:presLayoutVars>
      </dgm:prSet>
      <dgm:spPr/>
    </dgm:pt>
    <dgm:pt modelId="{E9C811CC-DA01-4232-8F29-DE9DC13AC5EA}" type="pres">
      <dgm:prSet presAssocID="{9FEEFC8B-1F03-4E95-8084-6C757E2B4653}" presName="rootComposite" presStyleCnt="0"/>
      <dgm:spPr/>
    </dgm:pt>
    <dgm:pt modelId="{AE5D7E22-73FE-4BE1-9B41-B6DCACDEA44B}" type="pres">
      <dgm:prSet presAssocID="{9FEEFC8B-1F03-4E95-8084-6C757E2B4653}" presName="rootText" presStyleLbl="node3" presStyleIdx="13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66C5E6-8757-40E8-A1A5-A3EB3CD93480}" type="pres">
      <dgm:prSet presAssocID="{9FEEFC8B-1F03-4E95-8084-6C757E2B4653}" presName="rootConnector" presStyleLbl="node3" presStyleIdx="13" presStyleCnt="30"/>
      <dgm:spPr/>
      <dgm:t>
        <a:bodyPr/>
        <a:lstStyle/>
        <a:p>
          <a:endParaRPr lang="zh-TW" altLang="en-US"/>
        </a:p>
      </dgm:t>
    </dgm:pt>
    <dgm:pt modelId="{74AEA328-4D5F-4887-A962-8ADAFE1C2884}" type="pres">
      <dgm:prSet presAssocID="{9FEEFC8B-1F03-4E95-8084-6C757E2B4653}" presName="hierChild4" presStyleCnt="0"/>
      <dgm:spPr/>
    </dgm:pt>
    <dgm:pt modelId="{C56AF3EF-BCD9-4199-BE73-FED2D862902F}" type="pres">
      <dgm:prSet presAssocID="{9FEEFC8B-1F03-4E95-8084-6C757E2B4653}" presName="hierChild5" presStyleCnt="0"/>
      <dgm:spPr/>
    </dgm:pt>
    <dgm:pt modelId="{96DD68A1-9CCF-4777-84DD-C00FE7F85E60}" type="pres">
      <dgm:prSet presAssocID="{A7A9DE1D-DADF-4C0B-97D0-B63FF410E95D}" presName="Name37" presStyleLbl="parChTrans1D3" presStyleIdx="14" presStyleCnt="30"/>
      <dgm:spPr/>
      <dgm:t>
        <a:bodyPr/>
        <a:lstStyle/>
        <a:p>
          <a:endParaRPr lang="zh-TW" altLang="en-US"/>
        </a:p>
      </dgm:t>
    </dgm:pt>
    <dgm:pt modelId="{7F97AB46-1F91-4A52-9DE5-87F84BA0B206}" type="pres">
      <dgm:prSet presAssocID="{9208897E-31A3-4C9E-AA54-03FE6FA5FAB1}" presName="hierRoot2" presStyleCnt="0">
        <dgm:presLayoutVars>
          <dgm:hierBranch val="init"/>
        </dgm:presLayoutVars>
      </dgm:prSet>
      <dgm:spPr/>
    </dgm:pt>
    <dgm:pt modelId="{993E67C0-C02D-42E7-9C38-10159AA27AC2}" type="pres">
      <dgm:prSet presAssocID="{9208897E-31A3-4C9E-AA54-03FE6FA5FAB1}" presName="rootComposite" presStyleCnt="0"/>
      <dgm:spPr/>
    </dgm:pt>
    <dgm:pt modelId="{274F0E9C-52B2-4D68-ABC2-D1CF1428EA47}" type="pres">
      <dgm:prSet presAssocID="{9208897E-31A3-4C9E-AA54-03FE6FA5FAB1}" presName="rootText" presStyleLbl="node3" presStyleIdx="14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6BC165-BE12-4244-A477-6860A1CE978E}" type="pres">
      <dgm:prSet presAssocID="{9208897E-31A3-4C9E-AA54-03FE6FA5FAB1}" presName="rootConnector" presStyleLbl="node3" presStyleIdx="14" presStyleCnt="30"/>
      <dgm:spPr/>
      <dgm:t>
        <a:bodyPr/>
        <a:lstStyle/>
        <a:p>
          <a:endParaRPr lang="zh-TW" altLang="en-US"/>
        </a:p>
      </dgm:t>
    </dgm:pt>
    <dgm:pt modelId="{ED53EA93-A5F1-4F92-9684-72C9AB61FADD}" type="pres">
      <dgm:prSet presAssocID="{9208897E-31A3-4C9E-AA54-03FE6FA5FAB1}" presName="hierChild4" presStyleCnt="0"/>
      <dgm:spPr/>
    </dgm:pt>
    <dgm:pt modelId="{BE5F698F-F5D1-47C9-B1B5-F8234FE6BA62}" type="pres">
      <dgm:prSet presAssocID="{9208897E-31A3-4C9E-AA54-03FE6FA5FAB1}" presName="hierChild5" presStyleCnt="0"/>
      <dgm:spPr/>
    </dgm:pt>
    <dgm:pt modelId="{42C2157A-3015-4232-82C7-833342879CE6}" type="pres">
      <dgm:prSet presAssocID="{7C5BE928-61B0-4490-BC24-81A9E0BE4F3D}" presName="Name37" presStyleLbl="parChTrans1D3" presStyleIdx="15" presStyleCnt="30"/>
      <dgm:spPr/>
      <dgm:t>
        <a:bodyPr/>
        <a:lstStyle/>
        <a:p>
          <a:endParaRPr lang="zh-TW" altLang="en-US"/>
        </a:p>
      </dgm:t>
    </dgm:pt>
    <dgm:pt modelId="{3D1E9386-E304-4569-AE64-DA212C4AE14E}" type="pres">
      <dgm:prSet presAssocID="{C0D31EC8-612C-4AB5-B793-0AB24CE76C30}" presName="hierRoot2" presStyleCnt="0">
        <dgm:presLayoutVars>
          <dgm:hierBranch val="init"/>
        </dgm:presLayoutVars>
      </dgm:prSet>
      <dgm:spPr/>
    </dgm:pt>
    <dgm:pt modelId="{35F41779-04F5-445A-9024-2522D023425E}" type="pres">
      <dgm:prSet presAssocID="{C0D31EC8-612C-4AB5-B793-0AB24CE76C30}" presName="rootComposite" presStyleCnt="0"/>
      <dgm:spPr/>
    </dgm:pt>
    <dgm:pt modelId="{F9E2DCAC-E070-4065-AE91-40EC409FD5DC}" type="pres">
      <dgm:prSet presAssocID="{C0D31EC8-612C-4AB5-B793-0AB24CE76C30}" presName="rootText" presStyleLbl="node3" presStyleIdx="15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104753-87FC-4139-A51F-A45AFA730C85}" type="pres">
      <dgm:prSet presAssocID="{C0D31EC8-612C-4AB5-B793-0AB24CE76C30}" presName="rootConnector" presStyleLbl="node3" presStyleIdx="15" presStyleCnt="30"/>
      <dgm:spPr/>
      <dgm:t>
        <a:bodyPr/>
        <a:lstStyle/>
        <a:p>
          <a:endParaRPr lang="zh-TW" altLang="en-US"/>
        </a:p>
      </dgm:t>
    </dgm:pt>
    <dgm:pt modelId="{F8992164-5AF5-4898-AACE-2D81AB3F40A2}" type="pres">
      <dgm:prSet presAssocID="{C0D31EC8-612C-4AB5-B793-0AB24CE76C30}" presName="hierChild4" presStyleCnt="0"/>
      <dgm:spPr/>
    </dgm:pt>
    <dgm:pt modelId="{630D253B-BAE9-4E0E-8A46-F301DB00901B}" type="pres">
      <dgm:prSet presAssocID="{C0D31EC8-612C-4AB5-B793-0AB24CE76C30}" presName="hierChild5" presStyleCnt="0"/>
      <dgm:spPr/>
    </dgm:pt>
    <dgm:pt modelId="{79A517E2-02B0-44B9-AB62-DC557D588059}" type="pres">
      <dgm:prSet presAssocID="{3CE8F1D2-4C64-4A8E-B5AA-158F0FDC6028}" presName="Name37" presStyleLbl="parChTrans1D3" presStyleIdx="16" presStyleCnt="30"/>
      <dgm:spPr/>
      <dgm:t>
        <a:bodyPr/>
        <a:lstStyle/>
        <a:p>
          <a:endParaRPr lang="zh-TW" altLang="en-US"/>
        </a:p>
      </dgm:t>
    </dgm:pt>
    <dgm:pt modelId="{E6A1C8D8-6528-4BFE-976F-84D900390E6B}" type="pres">
      <dgm:prSet presAssocID="{4248C347-DCFC-4237-941D-C1C5FC8C5BAD}" presName="hierRoot2" presStyleCnt="0">
        <dgm:presLayoutVars>
          <dgm:hierBranch val="init"/>
        </dgm:presLayoutVars>
      </dgm:prSet>
      <dgm:spPr/>
    </dgm:pt>
    <dgm:pt modelId="{98D99D11-2553-4BBC-9422-021D0E164EA4}" type="pres">
      <dgm:prSet presAssocID="{4248C347-DCFC-4237-941D-C1C5FC8C5BAD}" presName="rootComposite" presStyleCnt="0"/>
      <dgm:spPr/>
    </dgm:pt>
    <dgm:pt modelId="{AC0A1BB0-FC12-40CB-85FB-EEFA1780EDCA}" type="pres">
      <dgm:prSet presAssocID="{4248C347-DCFC-4237-941D-C1C5FC8C5BAD}" presName="rootText" presStyleLbl="node3" presStyleIdx="16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E1D78D-4C8E-4680-BA74-68BC3D8374EB}" type="pres">
      <dgm:prSet presAssocID="{4248C347-DCFC-4237-941D-C1C5FC8C5BAD}" presName="rootConnector" presStyleLbl="node3" presStyleIdx="16" presStyleCnt="30"/>
      <dgm:spPr/>
      <dgm:t>
        <a:bodyPr/>
        <a:lstStyle/>
        <a:p>
          <a:endParaRPr lang="zh-TW" altLang="en-US"/>
        </a:p>
      </dgm:t>
    </dgm:pt>
    <dgm:pt modelId="{75076009-32FB-4C1E-AD7D-720853BEF04F}" type="pres">
      <dgm:prSet presAssocID="{4248C347-DCFC-4237-941D-C1C5FC8C5BAD}" presName="hierChild4" presStyleCnt="0"/>
      <dgm:spPr/>
    </dgm:pt>
    <dgm:pt modelId="{6D4FB460-D044-4561-A5AC-4A40A1CC4814}" type="pres">
      <dgm:prSet presAssocID="{4248C347-DCFC-4237-941D-C1C5FC8C5BAD}" presName="hierChild5" presStyleCnt="0"/>
      <dgm:spPr/>
    </dgm:pt>
    <dgm:pt modelId="{06BD0990-1146-4180-91FD-EA867CF2BEB7}" type="pres">
      <dgm:prSet presAssocID="{310B5795-C969-4BCA-9B03-7E70CE0F5556}" presName="Name37" presStyleLbl="parChTrans1D3" presStyleIdx="17" presStyleCnt="30"/>
      <dgm:spPr/>
      <dgm:t>
        <a:bodyPr/>
        <a:lstStyle/>
        <a:p>
          <a:endParaRPr lang="zh-TW" altLang="en-US"/>
        </a:p>
      </dgm:t>
    </dgm:pt>
    <dgm:pt modelId="{FC3382C3-6ECC-4EBC-9D18-9899C4218D83}" type="pres">
      <dgm:prSet presAssocID="{0457AD20-26E4-4BB4-A4B1-9C043442900D}" presName="hierRoot2" presStyleCnt="0">
        <dgm:presLayoutVars>
          <dgm:hierBranch val="init"/>
        </dgm:presLayoutVars>
      </dgm:prSet>
      <dgm:spPr/>
    </dgm:pt>
    <dgm:pt modelId="{183E75EE-6EB5-49C0-8ACB-DA65D2007DDB}" type="pres">
      <dgm:prSet presAssocID="{0457AD20-26E4-4BB4-A4B1-9C043442900D}" presName="rootComposite" presStyleCnt="0"/>
      <dgm:spPr/>
    </dgm:pt>
    <dgm:pt modelId="{38A7EC3D-CE38-4A80-B9DE-307469E370A2}" type="pres">
      <dgm:prSet presAssocID="{0457AD20-26E4-4BB4-A4B1-9C043442900D}" presName="rootText" presStyleLbl="node3" presStyleIdx="17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070560-5D3B-4B86-ACF3-A9B31C20D933}" type="pres">
      <dgm:prSet presAssocID="{0457AD20-26E4-4BB4-A4B1-9C043442900D}" presName="rootConnector" presStyleLbl="node3" presStyleIdx="17" presStyleCnt="30"/>
      <dgm:spPr/>
      <dgm:t>
        <a:bodyPr/>
        <a:lstStyle/>
        <a:p>
          <a:endParaRPr lang="zh-TW" altLang="en-US"/>
        </a:p>
      </dgm:t>
    </dgm:pt>
    <dgm:pt modelId="{ED07212E-2349-4DCB-AF9C-2ADBAEA6265E}" type="pres">
      <dgm:prSet presAssocID="{0457AD20-26E4-4BB4-A4B1-9C043442900D}" presName="hierChild4" presStyleCnt="0"/>
      <dgm:spPr/>
    </dgm:pt>
    <dgm:pt modelId="{85A9468E-4D88-4C23-8040-A1A8EFC2A98A}" type="pres">
      <dgm:prSet presAssocID="{0457AD20-26E4-4BB4-A4B1-9C043442900D}" presName="hierChild5" presStyleCnt="0"/>
      <dgm:spPr/>
    </dgm:pt>
    <dgm:pt modelId="{D43CD811-DDC5-4243-A2A2-4536028013F8}" type="pres">
      <dgm:prSet presAssocID="{93F49338-81AB-4C29-A3F6-B60BCCC1908E}" presName="hierChild5" presStyleCnt="0"/>
      <dgm:spPr/>
    </dgm:pt>
    <dgm:pt modelId="{1A92A3C7-4EBA-4283-BCCE-940FDA6A4C98}" type="pres">
      <dgm:prSet presAssocID="{EEA5C565-A613-4D27-BFF0-D60525D764D5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779E3B52-9B51-463C-AF72-013196523D36}" type="pres">
      <dgm:prSet presAssocID="{8EBD0858-2E15-4A9C-96AE-5C6A5C3258CD}" presName="hierRoot2" presStyleCnt="0">
        <dgm:presLayoutVars>
          <dgm:hierBranch val="init"/>
        </dgm:presLayoutVars>
      </dgm:prSet>
      <dgm:spPr/>
    </dgm:pt>
    <dgm:pt modelId="{808777F6-16B8-4559-B666-37495F49B4E7}" type="pres">
      <dgm:prSet presAssocID="{8EBD0858-2E15-4A9C-96AE-5C6A5C3258CD}" presName="rootComposite" presStyleCnt="0"/>
      <dgm:spPr/>
    </dgm:pt>
    <dgm:pt modelId="{35D68474-9E71-48D7-984F-F68276EDDDAB}" type="pres">
      <dgm:prSet presAssocID="{8EBD0858-2E15-4A9C-96AE-5C6A5C3258CD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594F4A-9208-410E-9A02-197C4ABE0101}" type="pres">
      <dgm:prSet presAssocID="{8EBD0858-2E15-4A9C-96AE-5C6A5C3258CD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7AC1BCF0-5CBE-4020-B29D-527171D2FF6F}" type="pres">
      <dgm:prSet presAssocID="{8EBD0858-2E15-4A9C-96AE-5C6A5C3258CD}" presName="hierChild4" presStyleCnt="0"/>
      <dgm:spPr/>
    </dgm:pt>
    <dgm:pt modelId="{76496FDD-AAA9-4F63-8774-DADE199A5BA5}" type="pres">
      <dgm:prSet presAssocID="{E7A58BDD-8504-427B-86C9-1EA7A6AACC43}" presName="Name37" presStyleLbl="parChTrans1D3" presStyleIdx="18" presStyleCnt="30"/>
      <dgm:spPr/>
      <dgm:t>
        <a:bodyPr/>
        <a:lstStyle/>
        <a:p>
          <a:endParaRPr lang="zh-TW" altLang="en-US"/>
        </a:p>
      </dgm:t>
    </dgm:pt>
    <dgm:pt modelId="{09BEB033-31C3-482E-A16C-B84C73A2F380}" type="pres">
      <dgm:prSet presAssocID="{A2D81C7B-2EF4-4F84-B6B1-2FF1562B4E24}" presName="hierRoot2" presStyleCnt="0">
        <dgm:presLayoutVars>
          <dgm:hierBranch val="init"/>
        </dgm:presLayoutVars>
      </dgm:prSet>
      <dgm:spPr/>
    </dgm:pt>
    <dgm:pt modelId="{A6033AA8-5F2A-450F-960B-0401542582CA}" type="pres">
      <dgm:prSet presAssocID="{A2D81C7B-2EF4-4F84-B6B1-2FF1562B4E24}" presName="rootComposite" presStyleCnt="0"/>
      <dgm:spPr/>
    </dgm:pt>
    <dgm:pt modelId="{4472B79E-4230-4D4B-AC06-887FEB52541C}" type="pres">
      <dgm:prSet presAssocID="{A2D81C7B-2EF4-4F84-B6B1-2FF1562B4E24}" presName="rootText" presStyleLbl="node3" presStyleIdx="18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35E1E5-C5A3-4602-8014-F09ACB27EFBC}" type="pres">
      <dgm:prSet presAssocID="{A2D81C7B-2EF4-4F84-B6B1-2FF1562B4E24}" presName="rootConnector" presStyleLbl="node3" presStyleIdx="18" presStyleCnt="30"/>
      <dgm:spPr/>
      <dgm:t>
        <a:bodyPr/>
        <a:lstStyle/>
        <a:p>
          <a:endParaRPr lang="zh-TW" altLang="en-US"/>
        </a:p>
      </dgm:t>
    </dgm:pt>
    <dgm:pt modelId="{3A31B1F9-4B3B-479E-A44D-76A38598B183}" type="pres">
      <dgm:prSet presAssocID="{A2D81C7B-2EF4-4F84-B6B1-2FF1562B4E24}" presName="hierChild4" presStyleCnt="0"/>
      <dgm:spPr/>
    </dgm:pt>
    <dgm:pt modelId="{DB692263-8C81-4B44-B379-77D184ABB291}" type="pres">
      <dgm:prSet presAssocID="{A2D81C7B-2EF4-4F84-B6B1-2FF1562B4E24}" presName="hierChild5" presStyleCnt="0"/>
      <dgm:spPr/>
    </dgm:pt>
    <dgm:pt modelId="{D0CE2F4E-C796-4E73-BD4B-EA29595668EA}" type="pres">
      <dgm:prSet presAssocID="{D336EF28-B028-4135-AFF4-EECED210D65A}" presName="Name37" presStyleLbl="parChTrans1D3" presStyleIdx="19" presStyleCnt="30"/>
      <dgm:spPr/>
      <dgm:t>
        <a:bodyPr/>
        <a:lstStyle/>
        <a:p>
          <a:endParaRPr lang="zh-TW" altLang="en-US"/>
        </a:p>
      </dgm:t>
    </dgm:pt>
    <dgm:pt modelId="{34C74C07-5633-4A9E-BD78-0BEA1E844A4A}" type="pres">
      <dgm:prSet presAssocID="{C260FC26-E095-49E9-803E-5C775C2B8C92}" presName="hierRoot2" presStyleCnt="0">
        <dgm:presLayoutVars>
          <dgm:hierBranch val="init"/>
        </dgm:presLayoutVars>
      </dgm:prSet>
      <dgm:spPr/>
    </dgm:pt>
    <dgm:pt modelId="{43E0C077-37B6-4E8D-A3E7-2DB0C8A7CFCD}" type="pres">
      <dgm:prSet presAssocID="{C260FC26-E095-49E9-803E-5C775C2B8C92}" presName="rootComposite" presStyleCnt="0"/>
      <dgm:spPr/>
    </dgm:pt>
    <dgm:pt modelId="{47534BAF-2046-4BD8-896D-831F04BD604C}" type="pres">
      <dgm:prSet presAssocID="{C260FC26-E095-49E9-803E-5C775C2B8C92}" presName="rootText" presStyleLbl="node3" presStyleIdx="19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AE74FD-A4DF-4A1E-AB35-0622EB738E78}" type="pres">
      <dgm:prSet presAssocID="{C260FC26-E095-49E9-803E-5C775C2B8C92}" presName="rootConnector" presStyleLbl="node3" presStyleIdx="19" presStyleCnt="30"/>
      <dgm:spPr/>
      <dgm:t>
        <a:bodyPr/>
        <a:lstStyle/>
        <a:p>
          <a:endParaRPr lang="zh-TW" altLang="en-US"/>
        </a:p>
      </dgm:t>
    </dgm:pt>
    <dgm:pt modelId="{92F62DFD-46AA-4454-81CF-977BBBA7319C}" type="pres">
      <dgm:prSet presAssocID="{C260FC26-E095-49E9-803E-5C775C2B8C92}" presName="hierChild4" presStyleCnt="0"/>
      <dgm:spPr/>
    </dgm:pt>
    <dgm:pt modelId="{BFC95CC0-D9B5-4B54-BB0E-F5A053F9AF93}" type="pres">
      <dgm:prSet presAssocID="{C260FC26-E095-49E9-803E-5C775C2B8C92}" presName="hierChild5" presStyleCnt="0"/>
      <dgm:spPr/>
    </dgm:pt>
    <dgm:pt modelId="{35BF96CF-DC5F-43A0-8C32-78ECCD9A66F6}" type="pres">
      <dgm:prSet presAssocID="{8EBD0858-2E15-4A9C-96AE-5C6A5C3258CD}" presName="hierChild5" presStyleCnt="0"/>
      <dgm:spPr/>
    </dgm:pt>
    <dgm:pt modelId="{A4B618D1-C429-4D5F-A8E9-ECE29D5F6F45}" type="pres">
      <dgm:prSet presAssocID="{6D672657-1370-4C02-851C-8E949E5D167C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A580091D-CA63-4F6C-AFEE-B922AF6EBD3C}" type="pres">
      <dgm:prSet presAssocID="{D22A7DED-B4C9-411A-9FA2-D8CF9148702F}" presName="hierRoot2" presStyleCnt="0">
        <dgm:presLayoutVars>
          <dgm:hierBranch val="init"/>
        </dgm:presLayoutVars>
      </dgm:prSet>
      <dgm:spPr/>
    </dgm:pt>
    <dgm:pt modelId="{D36DACDC-8E6E-4DBB-ABA9-CCD3AED98984}" type="pres">
      <dgm:prSet presAssocID="{D22A7DED-B4C9-411A-9FA2-D8CF9148702F}" presName="rootComposite" presStyleCnt="0"/>
      <dgm:spPr/>
    </dgm:pt>
    <dgm:pt modelId="{F063E090-F87D-47A4-B99F-0C0821509F14}" type="pres">
      <dgm:prSet presAssocID="{D22A7DED-B4C9-411A-9FA2-D8CF9148702F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4F252F-CFA2-4FEA-8AF3-0CEE74EAC7EE}" type="pres">
      <dgm:prSet presAssocID="{D22A7DED-B4C9-411A-9FA2-D8CF9148702F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76BAFDC1-C9B7-463C-BFA2-149A550AC32E}" type="pres">
      <dgm:prSet presAssocID="{D22A7DED-B4C9-411A-9FA2-D8CF9148702F}" presName="hierChild4" presStyleCnt="0"/>
      <dgm:spPr/>
    </dgm:pt>
    <dgm:pt modelId="{A461E26B-F089-4755-89B2-A0CC0B4B5C03}" type="pres">
      <dgm:prSet presAssocID="{9AF670A8-549C-43EC-9B6D-3E0151D1AF15}" presName="Name37" presStyleLbl="parChTrans1D3" presStyleIdx="20" presStyleCnt="30"/>
      <dgm:spPr/>
      <dgm:t>
        <a:bodyPr/>
        <a:lstStyle/>
        <a:p>
          <a:endParaRPr lang="zh-TW" altLang="en-US"/>
        </a:p>
      </dgm:t>
    </dgm:pt>
    <dgm:pt modelId="{CFABA3F9-5053-4F8F-A394-F30AC0FC5F93}" type="pres">
      <dgm:prSet presAssocID="{9C6DE79A-2C09-4AC0-93DE-1E2C2B7D60E3}" presName="hierRoot2" presStyleCnt="0">
        <dgm:presLayoutVars>
          <dgm:hierBranch val="init"/>
        </dgm:presLayoutVars>
      </dgm:prSet>
      <dgm:spPr/>
    </dgm:pt>
    <dgm:pt modelId="{9EEBA7C5-3B02-4D93-921E-78D50AF71BB3}" type="pres">
      <dgm:prSet presAssocID="{9C6DE79A-2C09-4AC0-93DE-1E2C2B7D60E3}" presName="rootComposite" presStyleCnt="0"/>
      <dgm:spPr/>
    </dgm:pt>
    <dgm:pt modelId="{4715D66B-5014-4DFE-890A-7AD84B14D62E}" type="pres">
      <dgm:prSet presAssocID="{9C6DE79A-2C09-4AC0-93DE-1E2C2B7D60E3}" presName="rootText" presStyleLbl="node3" presStyleIdx="20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D2016-1A14-4B64-A2CD-71EB720FF12B}" type="pres">
      <dgm:prSet presAssocID="{9C6DE79A-2C09-4AC0-93DE-1E2C2B7D60E3}" presName="rootConnector" presStyleLbl="node3" presStyleIdx="20" presStyleCnt="30"/>
      <dgm:spPr/>
      <dgm:t>
        <a:bodyPr/>
        <a:lstStyle/>
        <a:p>
          <a:endParaRPr lang="zh-TW" altLang="en-US"/>
        </a:p>
      </dgm:t>
    </dgm:pt>
    <dgm:pt modelId="{0E31FA0C-060A-4F02-84EA-F8A25D78E6AB}" type="pres">
      <dgm:prSet presAssocID="{9C6DE79A-2C09-4AC0-93DE-1E2C2B7D60E3}" presName="hierChild4" presStyleCnt="0"/>
      <dgm:spPr/>
    </dgm:pt>
    <dgm:pt modelId="{F1E0C7F9-3CCE-42E6-B181-86A1D6CC4A5D}" type="pres">
      <dgm:prSet presAssocID="{9C6DE79A-2C09-4AC0-93DE-1E2C2B7D60E3}" presName="hierChild5" presStyleCnt="0"/>
      <dgm:spPr/>
    </dgm:pt>
    <dgm:pt modelId="{5A12358D-7895-4F08-8C4B-75E0F915987A}" type="pres">
      <dgm:prSet presAssocID="{FE6FBAFA-4A54-4E3B-A3B7-B05E067E00FA}" presName="Name37" presStyleLbl="parChTrans1D3" presStyleIdx="21" presStyleCnt="30"/>
      <dgm:spPr/>
      <dgm:t>
        <a:bodyPr/>
        <a:lstStyle/>
        <a:p>
          <a:endParaRPr lang="zh-TW" altLang="en-US"/>
        </a:p>
      </dgm:t>
    </dgm:pt>
    <dgm:pt modelId="{5735EB29-3696-4928-85C4-1C6DDBEB635D}" type="pres">
      <dgm:prSet presAssocID="{99A8C38A-B875-4612-BB29-CEC21F79E38E}" presName="hierRoot2" presStyleCnt="0">
        <dgm:presLayoutVars>
          <dgm:hierBranch val="init"/>
        </dgm:presLayoutVars>
      </dgm:prSet>
      <dgm:spPr/>
    </dgm:pt>
    <dgm:pt modelId="{0E602247-A2F1-46A0-9F60-9A4266ABB98D}" type="pres">
      <dgm:prSet presAssocID="{99A8C38A-B875-4612-BB29-CEC21F79E38E}" presName="rootComposite" presStyleCnt="0"/>
      <dgm:spPr/>
    </dgm:pt>
    <dgm:pt modelId="{96352E6F-3AA1-4403-93D4-A70D21106168}" type="pres">
      <dgm:prSet presAssocID="{99A8C38A-B875-4612-BB29-CEC21F79E38E}" presName="rootText" presStyleLbl="node3" presStyleIdx="21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CEB11-5F7B-4712-9D09-BB6FE835ED84}" type="pres">
      <dgm:prSet presAssocID="{99A8C38A-B875-4612-BB29-CEC21F79E38E}" presName="rootConnector" presStyleLbl="node3" presStyleIdx="21" presStyleCnt="30"/>
      <dgm:spPr/>
      <dgm:t>
        <a:bodyPr/>
        <a:lstStyle/>
        <a:p>
          <a:endParaRPr lang="zh-TW" altLang="en-US"/>
        </a:p>
      </dgm:t>
    </dgm:pt>
    <dgm:pt modelId="{8EA6CAF3-5660-4216-9C5B-F323AE502374}" type="pres">
      <dgm:prSet presAssocID="{99A8C38A-B875-4612-BB29-CEC21F79E38E}" presName="hierChild4" presStyleCnt="0"/>
      <dgm:spPr/>
    </dgm:pt>
    <dgm:pt modelId="{F9A2BA90-E576-46D2-A266-CD4225F5D15C}" type="pres">
      <dgm:prSet presAssocID="{99A8C38A-B875-4612-BB29-CEC21F79E38E}" presName="hierChild5" presStyleCnt="0"/>
      <dgm:spPr/>
    </dgm:pt>
    <dgm:pt modelId="{17E74E1F-B887-4BF7-98F5-A8FF9A1AA713}" type="pres">
      <dgm:prSet presAssocID="{D22A7DED-B4C9-411A-9FA2-D8CF9148702F}" presName="hierChild5" presStyleCnt="0"/>
      <dgm:spPr/>
    </dgm:pt>
    <dgm:pt modelId="{CA714408-6724-44C2-9350-1C50983BCB94}" type="pres">
      <dgm:prSet presAssocID="{067BAA9F-D274-40CC-8B5F-B369BD12B508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2823E01A-62D4-497A-807A-CD992BB4DAF4}" type="pres">
      <dgm:prSet presAssocID="{1A129DDA-BB7C-4907-ADFE-64827FC35B2A}" presName="hierRoot2" presStyleCnt="0">
        <dgm:presLayoutVars>
          <dgm:hierBranch val="init"/>
        </dgm:presLayoutVars>
      </dgm:prSet>
      <dgm:spPr/>
    </dgm:pt>
    <dgm:pt modelId="{C459F41A-5790-4329-BEA8-FC4ED54AFA9F}" type="pres">
      <dgm:prSet presAssocID="{1A129DDA-BB7C-4907-ADFE-64827FC35B2A}" presName="rootComposite" presStyleCnt="0"/>
      <dgm:spPr/>
    </dgm:pt>
    <dgm:pt modelId="{DB72E5D3-6B3A-4C6C-A09D-6081F3095C9A}" type="pres">
      <dgm:prSet presAssocID="{1A129DDA-BB7C-4907-ADFE-64827FC35B2A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7680AB-5F8B-41B7-BDF7-2DF15C9A56A7}" type="pres">
      <dgm:prSet presAssocID="{1A129DDA-BB7C-4907-ADFE-64827FC35B2A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B7EB2EC9-2044-4BC6-A2B5-163035136484}" type="pres">
      <dgm:prSet presAssocID="{1A129DDA-BB7C-4907-ADFE-64827FC35B2A}" presName="hierChild4" presStyleCnt="0"/>
      <dgm:spPr/>
    </dgm:pt>
    <dgm:pt modelId="{F74EFF28-140E-4531-A6B3-6B73D699797F}" type="pres">
      <dgm:prSet presAssocID="{83C27CBF-8B32-4133-AFBC-B0F3E281FC66}" presName="Name37" presStyleLbl="parChTrans1D3" presStyleIdx="22" presStyleCnt="30"/>
      <dgm:spPr/>
      <dgm:t>
        <a:bodyPr/>
        <a:lstStyle/>
        <a:p>
          <a:endParaRPr lang="zh-TW" altLang="en-US"/>
        </a:p>
      </dgm:t>
    </dgm:pt>
    <dgm:pt modelId="{A35769F0-656C-42C7-9364-19F457764DAE}" type="pres">
      <dgm:prSet presAssocID="{C8BE0D85-6D54-48C4-99E5-EDA9EFAE9150}" presName="hierRoot2" presStyleCnt="0">
        <dgm:presLayoutVars>
          <dgm:hierBranch val="init"/>
        </dgm:presLayoutVars>
      </dgm:prSet>
      <dgm:spPr/>
    </dgm:pt>
    <dgm:pt modelId="{D903D4DC-D48B-46F2-B16B-89A9B6A2603D}" type="pres">
      <dgm:prSet presAssocID="{C8BE0D85-6D54-48C4-99E5-EDA9EFAE9150}" presName="rootComposite" presStyleCnt="0"/>
      <dgm:spPr/>
    </dgm:pt>
    <dgm:pt modelId="{3392C54A-9106-4D05-8A8C-BF0CAC04652C}" type="pres">
      <dgm:prSet presAssocID="{C8BE0D85-6D54-48C4-99E5-EDA9EFAE9150}" presName="rootText" presStyleLbl="node3" presStyleIdx="22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9F69A6-D0FA-41C2-ACA5-E45F44F9A965}" type="pres">
      <dgm:prSet presAssocID="{C8BE0D85-6D54-48C4-99E5-EDA9EFAE9150}" presName="rootConnector" presStyleLbl="node3" presStyleIdx="22" presStyleCnt="30"/>
      <dgm:spPr/>
      <dgm:t>
        <a:bodyPr/>
        <a:lstStyle/>
        <a:p>
          <a:endParaRPr lang="zh-TW" altLang="en-US"/>
        </a:p>
      </dgm:t>
    </dgm:pt>
    <dgm:pt modelId="{D971B075-6537-4CA7-9E7D-65C8A6AF00A2}" type="pres">
      <dgm:prSet presAssocID="{C8BE0D85-6D54-48C4-99E5-EDA9EFAE9150}" presName="hierChild4" presStyleCnt="0"/>
      <dgm:spPr/>
    </dgm:pt>
    <dgm:pt modelId="{AA7C68B5-8060-40CE-B8DB-AEDDEA47CE86}" type="pres">
      <dgm:prSet presAssocID="{C8BE0D85-6D54-48C4-99E5-EDA9EFAE9150}" presName="hierChild5" presStyleCnt="0"/>
      <dgm:spPr/>
    </dgm:pt>
    <dgm:pt modelId="{04D96F15-7F1C-46A5-961B-CBC05A9CA2E0}" type="pres">
      <dgm:prSet presAssocID="{1A129DDA-BB7C-4907-ADFE-64827FC35B2A}" presName="hierChild5" presStyleCnt="0"/>
      <dgm:spPr/>
    </dgm:pt>
    <dgm:pt modelId="{3727DA2A-3563-4683-B585-24C0DDCB3317}" type="pres">
      <dgm:prSet presAssocID="{A3BF9E69-394E-4990-88DA-E9C28E7EC5BD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7AF193B2-ECD6-47CD-A8F1-ED80EFD6F2BE}" type="pres">
      <dgm:prSet presAssocID="{533B845C-687C-4B40-85EC-9DEBF0B41EAC}" presName="hierRoot2" presStyleCnt="0">
        <dgm:presLayoutVars>
          <dgm:hierBranch val="init"/>
        </dgm:presLayoutVars>
      </dgm:prSet>
      <dgm:spPr/>
    </dgm:pt>
    <dgm:pt modelId="{099600A6-78F8-42C2-B838-DC9A35BFB6EB}" type="pres">
      <dgm:prSet presAssocID="{533B845C-687C-4B40-85EC-9DEBF0B41EAC}" presName="rootComposite" presStyleCnt="0"/>
      <dgm:spPr/>
    </dgm:pt>
    <dgm:pt modelId="{EB8807A6-19A5-4772-B0DA-C8FDE7AF3E46}" type="pres">
      <dgm:prSet presAssocID="{533B845C-687C-4B40-85EC-9DEBF0B41EAC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F9539F-95BE-464D-A5AF-F00B8A675BE3}" type="pres">
      <dgm:prSet presAssocID="{533B845C-687C-4B40-85EC-9DEBF0B41EAC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2B6C067F-F352-428B-A785-C8C26904FA01}" type="pres">
      <dgm:prSet presAssocID="{533B845C-687C-4B40-85EC-9DEBF0B41EAC}" presName="hierChild4" presStyleCnt="0"/>
      <dgm:spPr/>
    </dgm:pt>
    <dgm:pt modelId="{0356EA46-2959-4C03-9670-91E18764A97D}" type="pres">
      <dgm:prSet presAssocID="{6EDFC538-B2E7-4BE9-B780-A0EEC7AAD65E}" presName="Name37" presStyleLbl="parChTrans1D3" presStyleIdx="23" presStyleCnt="30"/>
      <dgm:spPr/>
      <dgm:t>
        <a:bodyPr/>
        <a:lstStyle/>
        <a:p>
          <a:endParaRPr lang="zh-TW" altLang="en-US"/>
        </a:p>
      </dgm:t>
    </dgm:pt>
    <dgm:pt modelId="{9C62E33A-66C8-4325-AF1F-1B07152507ED}" type="pres">
      <dgm:prSet presAssocID="{F0BAB1C3-4E8A-45F8-8A30-B13CD3A556D9}" presName="hierRoot2" presStyleCnt="0">
        <dgm:presLayoutVars>
          <dgm:hierBranch val="init"/>
        </dgm:presLayoutVars>
      </dgm:prSet>
      <dgm:spPr/>
    </dgm:pt>
    <dgm:pt modelId="{7F4BCDC9-235C-48B5-9230-ABDCD9817435}" type="pres">
      <dgm:prSet presAssocID="{F0BAB1C3-4E8A-45F8-8A30-B13CD3A556D9}" presName="rootComposite" presStyleCnt="0"/>
      <dgm:spPr/>
    </dgm:pt>
    <dgm:pt modelId="{5A174D38-6DCA-4E04-8A8B-9A77209823E0}" type="pres">
      <dgm:prSet presAssocID="{F0BAB1C3-4E8A-45F8-8A30-B13CD3A556D9}" presName="rootText" presStyleLbl="node3" presStyleIdx="23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01355A-4A27-47CF-98B9-007903D5A521}" type="pres">
      <dgm:prSet presAssocID="{F0BAB1C3-4E8A-45F8-8A30-B13CD3A556D9}" presName="rootConnector" presStyleLbl="node3" presStyleIdx="23" presStyleCnt="30"/>
      <dgm:spPr/>
      <dgm:t>
        <a:bodyPr/>
        <a:lstStyle/>
        <a:p>
          <a:endParaRPr lang="zh-TW" altLang="en-US"/>
        </a:p>
      </dgm:t>
    </dgm:pt>
    <dgm:pt modelId="{56B1696E-EF3C-49EA-B1F9-F1EA088F9E6C}" type="pres">
      <dgm:prSet presAssocID="{F0BAB1C3-4E8A-45F8-8A30-B13CD3A556D9}" presName="hierChild4" presStyleCnt="0"/>
      <dgm:spPr/>
    </dgm:pt>
    <dgm:pt modelId="{205D268C-7FB6-469F-949D-2765E8CDCFD2}" type="pres">
      <dgm:prSet presAssocID="{F0BAB1C3-4E8A-45F8-8A30-B13CD3A556D9}" presName="hierChild5" presStyleCnt="0"/>
      <dgm:spPr/>
    </dgm:pt>
    <dgm:pt modelId="{390D678A-6095-4CF6-B867-B857240DE2A6}" type="pres">
      <dgm:prSet presAssocID="{5C6A8092-1F6A-41ED-892F-FA9471DD9D9E}" presName="Name37" presStyleLbl="parChTrans1D3" presStyleIdx="24" presStyleCnt="30"/>
      <dgm:spPr/>
      <dgm:t>
        <a:bodyPr/>
        <a:lstStyle/>
        <a:p>
          <a:endParaRPr lang="zh-TW" altLang="en-US"/>
        </a:p>
      </dgm:t>
    </dgm:pt>
    <dgm:pt modelId="{585CABC4-01A1-4684-AB0A-F88FBD79EBA8}" type="pres">
      <dgm:prSet presAssocID="{DD486FE3-9F1C-4AA1-9AC9-A05CEBF5EF2F}" presName="hierRoot2" presStyleCnt="0">
        <dgm:presLayoutVars>
          <dgm:hierBranch val="init"/>
        </dgm:presLayoutVars>
      </dgm:prSet>
      <dgm:spPr/>
    </dgm:pt>
    <dgm:pt modelId="{4AFA1214-BAB2-4BF2-A265-E573406C751D}" type="pres">
      <dgm:prSet presAssocID="{DD486FE3-9F1C-4AA1-9AC9-A05CEBF5EF2F}" presName="rootComposite" presStyleCnt="0"/>
      <dgm:spPr/>
    </dgm:pt>
    <dgm:pt modelId="{BC09E2D4-858C-4303-89EB-ACFA38428BEE}" type="pres">
      <dgm:prSet presAssocID="{DD486FE3-9F1C-4AA1-9AC9-A05CEBF5EF2F}" presName="rootText" presStyleLbl="node3" presStyleIdx="24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4B6160-A729-425D-8064-798DE160C319}" type="pres">
      <dgm:prSet presAssocID="{DD486FE3-9F1C-4AA1-9AC9-A05CEBF5EF2F}" presName="rootConnector" presStyleLbl="node3" presStyleIdx="24" presStyleCnt="30"/>
      <dgm:spPr/>
      <dgm:t>
        <a:bodyPr/>
        <a:lstStyle/>
        <a:p>
          <a:endParaRPr lang="zh-TW" altLang="en-US"/>
        </a:p>
      </dgm:t>
    </dgm:pt>
    <dgm:pt modelId="{27DC39AC-D316-440C-B15D-EAD1D1366961}" type="pres">
      <dgm:prSet presAssocID="{DD486FE3-9F1C-4AA1-9AC9-A05CEBF5EF2F}" presName="hierChild4" presStyleCnt="0"/>
      <dgm:spPr/>
    </dgm:pt>
    <dgm:pt modelId="{0B66BEC2-C81A-4BD6-990B-D54938C552E3}" type="pres">
      <dgm:prSet presAssocID="{DD486FE3-9F1C-4AA1-9AC9-A05CEBF5EF2F}" presName="hierChild5" presStyleCnt="0"/>
      <dgm:spPr/>
    </dgm:pt>
    <dgm:pt modelId="{A14F0C0D-9029-4B51-9435-B56DC492BBE4}" type="pres">
      <dgm:prSet presAssocID="{CEA0E593-038E-43BD-B433-65C0B081EA76}" presName="Name37" presStyleLbl="parChTrans1D3" presStyleIdx="25" presStyleCnt="30"/>
      <dgm:spPr/>
      <dgm:t>
        <a:bodyPr/>
        <a:lstStyle/>
        <a:p>
          <a:endParaRPr lang="zh-TW" altLang="en-US"/>
        </a:p>
      </dgm:t>
    </dgm:pt>
    <dgm:pt modelId="{1EFC6756-32A5-4910-B525-025336C63848}" type="pres">
      <dgm:prSet presAssocID="{3261496B-FCD8-4D2A-B32A-B8152657396E}" presName="hierRoot2" presStyleCnt="0">
        <dgm:presLayoutVars>
          <dgm:hierBranch val="init"/>
        </dgm:presLayoutVars>
      </dgm:prSet>
      <dgm:spPr/>
    </dgm:pt>
    <dgm:pt modelId="{F54629C4-4B81-4B06-BBB8-9212C8CE122C}" type="pres">
      <dgm:prSet presAssocID="{3261496B-FCD8-4D2A-B32A-B8152657396E}" presName="rootComposite" presStyleCnt="0"/>
      <dgm:spPr/>
    </dgm:pt>
    <dgm:pt modelId="{499F3A3F-12D9-45B8-97E8-0936DCCF7D48}" type="pres">
      <dgm:prSet presAssocID="{3261496B-FCD8-4D2A-B32A-B8152657396E}" presName="rootText" presStyleLbl="node3" presStyleIdx="25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40B1F4-BD78-4C11-A65E-472028558FCA}" type="pres">
      <dgm:prSet presAssocID="{3261496B-FCD8-4D2A-B32A-B8152657396E}" presName="rootConnector" presStyleLbl="node3" presStyleIdx="25" presStyleCnt="30"/>
      <dgm:spPr/>
      <dgm:t>
        <a:bodyPr/>
        <a:lstStyle/>
        <a:p>
          <a:endParaRPr lang="zh-TW" altLang="en-US"/>
        </a:p>
      </dgm:t>
    </dgm:pt>
    <dgm:pt modelId="{F7DB588F-8BD1-4C2D-AFDA-DF178AF9404B}" type="pres">
      <dgm:prSet presAssocID="{3261496B-FCD8-4D2A-B32A-B8152657396E}" presName="hierChild4" presStyleCnt="0"/>
      <dgm:spPr/>
    </dgm:pt>
    <dgm:pt modelId="{620D678B-E35C-4635-89E3-EC4709CFEDB3}" type="pres">
      <dgm:prSet presAssocID="{3261496B-FCD8-4D2A-B32A-B8152657396E}" presName="hierChild5" presStyleCnt="0"/>
      <dgm:spPr/>
    </dgm:pt>
    <dgm:pt modelId="{4224BFA1-39D0-4AE7-BDD5-AEAC270848C3}" type="pres">
      <dgm:prSet presAssocID="{7350E319-F19D-4F06-85F6-25CB61FD9B20}" presName="Name37" presStyleLbl="parChTrans1D3" presStyleIdx="26" presStyleCnt="30"/>
      <dgm:spPr/>
      <dgm:t>
        <a:bodyPr/>
        <a:lstStyle/>
        <a:p>
          <a:endParaRPr lang="zh-TW" altLang="en-US"/>
        </a:p>
      </dgm:t>
    </dgm:pt>
    <dgm:pt modelId="{B8089E7E-A656-43FB-826B-C1EE481A56A3}" type="pres">
      <dgm:prSet presAssocID="{7AC25D30-67E8-4A52-912A-E64F6C8D1C97}" presName="hierRoot2" presStyleCnt="0">
        <dgm:presLayoutVars>
          <dgm:hierBranch val="init"/>
        </dgm:presLayoutVars>
      </dgm:prSet>
      <dgm:spPr/>
    </dgm:pt>
    <dgm:pt modelId="{6B42EA15-046C-48AD-9331-A654F87CC975}" type="pres">
      <dgm:prSet presAssocID="{7AC25D30-67E8-4A52-912A-E64F6C8D1C97}" presName="rootComposite" presStyleCnt="0"/>
      <dgm:spPr/>
    </dgm:pt>
    <dgm:pt modelId="{BFC90CE9-078E-423A-AB8A-D8AAD4AEAACD}" type="pres">
      <dgm:prSet presAssocID="{7AC25D30-67E8-4A52-912A-E64F6C8D1C97}" presName="rootText" presStyleLbl="node3" presStyleIdx="26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91A9B5-D24F-4C03-9174-4B6833AA07AC}" type="pres">
      <dgm:prSet presAssocID="{7AC25D30-67E8-4A52-912A-E64F6C8D1C97}" presName="rootConnector" presStyleLbl="node3" presStyleIdx="26" presStyleCnt="30"/>
      <dgm:spPr/>
      <dgm:t>
        <a:bodyPr/>
        <a:lstStyle/>
        <a:p>
          <a:endParaRPr lang="zh-TW" altLang="en-US"/>
        </a:p>
      </dgm:t>
    </dgm:pt>
    <dgm:pt modelId="{F60B2B90-A078-4731-8D3A-1C62FB2D4F6A}" type="pres">
      <dgm:prSet presAssocID="{7AC25D30-67E8-4A52-912A-E64F6C8D1C97}" presName="hierChild4" presStyleCnt="0"/>
      <dgm:spPr/>
    </dgm:pt>
    <dgm:pt modelId="{7B207536-486E-46A1-9FF7-0F79F4F17F5C}" type="pres">
      <dgm:prSet presAssocID="{7AC25D30-67E8-4A52-912A-E64F6C8D1C97}" presName="hierChild5" presStyleCnt="0"/>
      <dgm:spPr/>
    </dgm:pt>
    <dgm:pt modelId="{2F70EFF2-2E17-41FD-B443-B69B5CAB229E}" type="pres">
      <dgm:prSet presAssocID="{C401246F-A0D0-4189-A31E-CAB9E7587943}" presName="Name37" presStyleLbl="parChTrans1D3" presStyleIdx="27" presStyleCnt="30"/>
      <dgm:spPr/>
      <dgm:t>
        <a:bodyPr/>
        <a:lstStyle/>
        <a:p>
          <a:endParaRPr lang="zh-TW" altLang="en-US"/>
        </a:p>
      </dgm:t>
    </dgm:pt>
    <dgm:pt modelId="{229F897C-BC4E-4A2E-BF1A-1432FD3382A3}" type="pres">
      <dgm:prSet presAssocID="{034F4591-D368-4125-A434-3EB961ABD12D}" presName="hierRoot2" presStyleCnt="0">
        <dgm:presLayoutVars>
          <dgm:hierBranch val="init"/>
        </dgm:presLayoutVars>
      </dgm:prSet>
      <dgm:spPr/>
    </dgm:pt>
    <dgm:pt modelId="{B3B514A6-233F-4EC8-A928-5EB4710FC9B1}" type="pres">
      <dgm:prSet presAssocID="{034F4591-D368-4125-A434-3EB961ABD12D}" presName="rootComposite" presStyleCnt="0"/>
      <dgm:spPr/>
    </dgm:pt>
    <dgm:pt modelId="{A6D4C741-E941-49BA-BFE0-1E860F40AC84}" type="pres">
      <dgm:prSet presAssocID="{034F4591-D368-4125-A434-3EB961ABD12D}" presName="rootText" presStyleLbl="node3" presStyleIdx="27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D05EF6-B440-430E-82CA-EC383510FE19}" type="pres">
      <dgm:prSet presAssocID="{034F4591-D368-4125-A434-3EB961ABD12D}" presName="rootConnector" presStyleLbl="node3" presStyleIdx="27" presStyleCnt="30"/>
      <dgm:spPr/>
      <dgm:t>
        <a:bodyPr/>
        <a:lstStyle/>
        <a:p>
          <a:endParaRPr lang="zh-TW" altLang="en-US"/>
        </a:p>
      </dgm:t>
    </dgm:pt>
    <dgm:pt modelId="{D8457384-9B1C-441A-8F8E-0F4D7A0D9B2D}" type="pres">
      <dgm:prSet presAssocID="{034F4591-D368-4125-A434-3EB961ABD12D}" presName="hierChild4" presStyleCnt="0"/>
      <dgm:spPr/>
    </dgm:pt>
    <dgm:pt modelId="{AA8CDB83-722F-4811-9772-82356A5C7DC8}" type="pres">
      <dgm:prSet presAssocID="{034F4591-D368-4125-A434-3EB961ABD12D}" presName="hierChild5" presStyleCnt="0"/>
      <dgm:spPr/>
    </dgm:pt>
    <dgm:pt modelId="{CDF61C81-23E8-4B92-A127-061A1CEA1858}" type="pres">
      <dgm:prSet presAssocID="{729365B3-337A-477C-A3A8-0ED2F70F6EA7}" presName="Name37" presStyleLbl="parChTrans1D3" presStyleIdx="28" presStyleCnt="30"/>
      <dgm:spPr/>
      <dgm:t>
        <a:bodyPr/>
        <a:lstStyle/>
        <a:p>
          <a:endParaRPr lang="zh-TW" altLang="en-US"/>
        </a:p>
      </dgm:t>
    </dgm:pt>
    <dgm:pt modelId="{C4980857-E9F1-4260-98E3-8AC3B5FC9FE0}" type="pres">
      <dgm:prSet presAssocID="{9AEC4024-F861-495C-9D30-B60650033941}" presName="hierRoot2" presStyleCnt="0">
        <dgm:presLayoutVars>
          <dgm:hierBranch val="init"/>
        </dgm:presLayoutVars>
      </dgm:prSet>
      <dgm:spPr/>
    </dgm:pt>
    <dgm:pt modelId="{3CF0D863-6A2B-4160-93F1-AE4E9053D905}" type="pres">
      <dgm:prSet presAssocID="{9AEC4024-F861-495C-9D30-B60650033941}" presName="rootComposite" presStyleCnt="0"/>
      <dgm:spPr/>
    </dgm:pt>
    <dgm:pt modelId="{335A2D8E-05FD-4158-8AB5-225C1F432847}" type="pres">
      <dgm:prSet presAssocID="{9AEC4024-F861-495C-9D30-B60650033941}" presName="rootText" presStyleLbl="node3" presStyleIdx="28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10F404-4692-4F09-BA84-0807B09B3612}" type="pres">
      <dgm:prSet presAssocID="{9AEC4024-F861-495C-9D30-B60650033941}" presName="rootConnector" presStyleLbl="node3" presStyleIdx="28" presStyleCnt="30"/>
      <dgm:spPr/>
      <dgm:t>
        <a:bodyPr/>
        <a:lstStyle/>
        <a:p>
          <a:endParaRPr lang="zh-TW" altLang="en-US"/>
        </a:p>
      </dgm:t>
    </dgm:pt>
    <dgm:pt modelId="{6469059D-1C0E-4279-916D-C11E2522C38A}" type="pres">
      <dgm:prSet presAssocID="{9AEC4024-F861-495C-9D30-B60650033941}" presName="hierChild4" presStyleCnt="0"/>
      <dgm:spPr/>
    </dgm:pt>
    <dgm:pt modelId="{88AF1040-2BF8-4C3F-A8C5-F4730CA1F754}" type="pres">
      <dgm:prSet presAssocID="{9AEC4024-F861-495C-9D30-B60650033941}" presName="hierChild5" presStyleCnt="0"/>
      <dgm:spPr/>
    </dgm:pt>
    <dgm:pt modelId="{2566141D-98CC-46BC-90AF-3AA8680F87B2}" type="pres">
      <dgm:prSet presAssocID="{126328A3-7ACD-4A5F-9F44-4E9171414987}" presName="Name37" presStyleLbl="parChTrans1D3" presStyleIdx="29" presStyleCnt="30"/>
      <dgm:spPr/>
      <dgm:t>
        <a:bodyPr/>
        <a:lstStyle/>
        <a:p>
          <a:endParaRPr lang="zh-TW" altLang="en-US"/>
        </a:p>
      </dgm:t>
    </dgm:pt>
    <dgm:pt modelId="{A11E85EB-A737-4C01-ABD6-4BB5F550AC93}" type="pres">
      <dgm:prSet presAssocID="{1D7F3D03-B556-4F77-B32A-F90689F9E905}" presName="hierRoot2" presStyleCnt="0">
        <dgm:presLayoutVars>
          <dgm:hierBranch val="init"/>
        </dgm:presLayoutVars>
      </dgm:prSet>
      <dgm:spPr/>
    </dgm:pt>
    <dgm:pt modelId="{A07A06DE-CD07-47F6-A5E1-6F1F753415C1}" type="pres">
      <dgm:prSet presAssocID="{1D7F3D03-B556-4F77-B32A-F90689F9E905}" presName="rootComposite" presStyleCnt="0"/>
      <dgm:spPr/>
    </dgm:pt>
    <dgm:pt modelId="{D4A78BE3-FB1D-4981-92EE-526345E382D2}" type="pres">
      <dgm:prSet presAssocID="{1D7F3D03-B556-4F77-B32A-F90689F9E905}" presName="rootText" presStyleLbl="node3" presStyleIdx="29" presStyleCnt="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89B98E-B6D1-405C-83DB-5D140B743D75}" type="pres">
      <dgm:prSet presAssocID="{1D7F3D03-B556-4F77-B32A-F90689F9E905}" presName="rootConnector" presStyleLbl="node3" presStyleIdx="29" presStyleCnt="30"/>
      <dgm:spPr/>
      <dgm:t>
        <a:bodyPr/>
        <a:lstStyle/>
        <a:p>
          <a:endParaRPr lang="zh-TW" altLang="en-US"/>
        </a:p>
      </dgm:t>
    </dgm:pt>
    <dgm:pt modelId="{1BDAA6A2-CC4B-47E2-8CA9-4FF83B0133F8}" type="pres">
      <dgm:prSet presAssocID="{1D7F3D03-B556-4F77-B32A-F90689F9E905}" presName="hierChild4" presStyleCnt="0"/>
      <dgm:spPr/>
    </dgm:pt>
    <dgm:pt modelId="{1BBD4E40-9B3B-41D8-8977-EA71F1F6E4D9}" type="pres">
      <dgm:prSet presAssocID="{1D7F3D03-B556-4F77-B32A-F90689F9E905}" presName="hierChild5" presStyleCnt="0"/>
      <dgm:spPr/>
    </dgm:pt>
    <dgm:pt modelId="{0DB77655-97EE-41D5-8C21-CDDCDD8779B6}" type="pres">
      <dgm:prSet presAssocID="{533B845C-687C-4B40-85EC-9DEBF0B41EAC}" presName="hierChild5" presStyleCnt="0"/>
      <dgm:spPr/>
    </dgm:pt>
    <dgm:pt modelId="{72E1ABC5-693F-45E6-8955-68739FF1B21F}" type="pres">
      <dgm:prSet presAssocID="{1488D3C7-192A-41CA-AC61-F0A487CD5A26}" presName="hierChild3" presStyleCnt="0"/>
      <dgm:spPr/>
    </dgm:pt>
  </dgm:ptLst>
  <dgm:cxnLst>
    <dgm:cxn modelId="{62751767-49B1-4FBD-A303-818C776E1DF9}" srcId="{76451C02-0949-4179-BA31-6B73396A5217}" destId="{096D6FEC-E3A0-4427-89C2-BDCFA76E7A99}" srcOrd="1" destOrd="0" parTransId="{FADEBAF9-82F6-45EA-BEBD-89A9841D11C2}" sibTransId="{9E723CCE-E0E7-4910-843B-3708199553DE}"/>
    <dgm:cxn modelId="{82873FC1-E977-4260-AB15-20206E8D4634}" srcId="{93F49338-81AB-4C29-A3F6-B60BCCC1908E}" destId="{9FEEFC8B-1F03-4E95-8084-6C757E2B4653}" srcOrd="1" destOrd="0" parTransId="{E7DF1B8F-0122-489B-BC7D-9CF64A9CAE4C}" sibTransId="{48E895B7-1366-4DD0-B6DB-528534F445FB}"/>
    <dgm:cxn modelId="{AFA10615-612A-423E-B214-0182BDE0DA22}" srcId="{1488D3C7-192A-41CA-AC61-F0A487CD5A26}" destId="{D22A7DED-B4C9-411A-9FA2-D8CF9148702F}" srcOrd="5" destOrd="0" parTransId="{6D672657-1370-4C02-851C-8E949E5D167C}" sibTransId="{AC51F940-006E-46CA-965E-9D172DB601FF}"/>
    <dgm:cxn modelId="{76C619E1-294E-4A52-B3A0-0F3E36F41EDB}" type="presOf" srcId="{A7A9DE1D-DADF-4C0B-97D0-B63FF410E95D}" destId="{96DD68A1-9CCF-4777-84DD-C00FE7F85E60}" srcOrd="0" destOrd="0" presId="urn:microsoft.com/office/officeart/2005/8/layout/orgChart1"/>
    <dgm:cxn modelId="{CC7DE682-C580-4E96-93F4-85EA699F78E0}" type="presOf" srcId="{C0D31EC8-612C-4AB5-B793-0AB24CE76C30}" destId="{6D104753-87FC-4139-A51F-A45AFA730C85}" srcOrd="1" destOrd="0" presId="urn:microsoft.com/office/officeart/2005/8/layout/orgChart1"/>
    <dgm:cxn modelId="{C1BC33E9-53D8-4104-99BE-836B8A80B8FF}" type="presOf" srcId="{D336EF28-B028-4135-AFF4-EECED210D65A}" destId="{D0CE2F4E-C796-4E73-BD4B-EA29595668EA}" srcOrd="0" destOrd="0" presId="urn:microsoft.com/office/officeart/2005/8/layout/orgChart1"/>
    <dgm:cxn modelId="{2A5C22EC-B746-41FB-AAA7-0C8B9E75B7D0}" type="presOf" srcId="{AC3463AE-D400-466B-B0B6-2834A4BC0CFC}" destId="{AC800FB8-A163-490F-ABAB-E0919911ECD6}" srcOrd="1" destOrd="0" presId="urn:microsoft.com/office/officeart/2005/8/layout/orgChart1"/>
    <dgm:cxn modelId="{4FC641C9-6B09-4B20-BAD5-2B5BBC8E6A56}" type="presOf" srcId="{5C6A8092-1F6A-41ED-892F-FA9471DD9D9E}" destId="{390D678A-6095-4CF6-B867-B857240DE2A6}" srcOrd="0" destOrd="0" presId="urn:microsoft.com/office/officeart/2005/8/layout/orgChart1"/>
    <dgm:cxn modelId="{D3FF3577-69E3-4EF6-8F16-D69CE0A2A0B7}" srcId="{D3F3A4BE-8AC4-46D2-960D-BD8B40030204}" destId="{77B01C14-2383-4EF0-8A45-C784FF0F7F8C}" srcOrd="1" destOrd="0" parTransId="{306B89EC-78F8-40FB-A7DE-60DE6E83F606}" sibTransId="{404A9F6C-DDA6-4964-8D2A-B5961EBFD7A6}"/>
    <dgm:cxn modelId="{CF108AB6-9EED-4D26-92D1-1C3888E6C595}" type="presOf" srcId="{6D672657-1370-4C02-851C-8E949E5D167C}" destId="{A4B618D1-C429-4D5F-A8E9-ECE29D5F6F45}" srcOrd="0" destOrd="0" presId="urn:microsoft.com/office/officeart/2005/8/layout/orgChart1"/>
    <dgm:cxn modelId="{0FA3E7BD-1CA0-40C4-B2AD-84D62E0E8A20}" type="presOf" srcId="{4248C347-DCFC-4237-941D-C1C5FC8C5BAD}" destId="{AC0A1BB0-FC12-40CB-85FB-EEFA1780EDCA}" srcOrd="0" destOrd="0" presId="urn:microsoft.com/office/officeart/2005/8/layout/orgChart1"/>
    <dgm:cxn modelId="{6ED0C9C3-B1AA-4995-92C9-A573479C5563}" type="presOf" srcId="{F0BAB1C3-4E8A-45F8-8A30-B13CD3A556D9}" destId="{5A174D38-6DCA-4E04-8A8B-9A77209823E0}" srcOrd="0" destOrd="0" presId="urn:microsoft.com/office/officeart/2005/8/layout/orgChart1"/>
    <dgm:cxn modelId="{ABC74038-E98A-4184-9EB7-6129456647EE}" srcId="{533B845C-687C-4B40-85EC-9DEBF0B41EAC}" destId="{DD486FE3-9F1C-4AA1-9AC9-A05CEBF5EF2F}" srcOrd="1" destOrd="0" parTransId="{5C6A8092-1F6A-41ED-892F-FA9471DD9D9E}" sibTransId="{F3E42CE5-57D3-4A5F-AA7D-BDD7EFFF82E0}"/>
    <dgm:cxn modelId="{E2B353EC-BF3A-48E6-A0A5-1BFC7F20049F}" type="presOf" srcId="{35DA652F-E2C3-4D1A-86A5-2B831F97AF67}" destId="{BE496F19-7D3A-47F9-9E33-25FE53F713A0}" srcOrd="1" destOrd="0" presId="urn:microsoft.com/office/officeart/2005/8/layout/orgChart1"/>
    <dgm:cxn modelId="{1F7EC647-8B61-43E0-94F1-522E5FDDCA12}" type="presOf" srcId="{9AEC4024-F861-495C-9D30-B60650033941}" destId="{F110F404-4692-4F09-BA84-0807B09B3612}" srcOrd="1" destOrd="0" presId="urn:microsoft.com/office/officeart/2005/8/layout/orgChart1"/>
    <dgm:cxn modelId="{E02420F4-5933-46A3-9340-5B6737D3EE01}" srcId="{533B845C-687C-4B40-85EC-9DEBF0B41EAC}" destId="{F0BAB1C3-4E8A-45F8-8A30-B13CD3A556D9}" srcOrd="0" destOrd="0" parTransId="{6EDFC538-B2E7-4BE9-B780-A0EEC7AAD65E}" sibTransId="{586D8F80-9B8F-4801-AF6C-659A0678DA92}"/>
    <dgm:cxn modelId="{EF2AA355-D79A-4C16-9EB1-62E5DE55E565}" type="presOf" srcId="{DD486FE3-9F1C-4AA1-9AC9-A05CEBF5EF2F}" destId="{024B6160-A729-425D-8064-798DE160C319}" srcOrd="1" destOrd="0" presId="urn:microsoft.com/office/officeart/2005/8/layout/orgChart1"/>
    <dgm:cxn modelId="{5937DF9E-E5C5-41CD-AE47-13907CBEC694}" type="presOf" srcId="{7350E319-F19D-4F06-85F6-25CB61FD9B20}" destId="{4224BFA1-39D0-4AE7-BDD5-AEAC270848C3}" srcOrd="0" destOrd="0" presId="urn:microsoft.com/office/officeart/2005/8/layout/orgChart1"/>
    <dgm:cxn modelId="{F8098895-2715-400A-851F-1E8894000B56}" type="presOf" srcId="{80052BDB-C39F-46E4-80EB-0C6679F1A673}" destId="{468EA233-69D9-4614-8139-A4D1DCD12B76}" srcOrd="0" destOrd="0" presId="urn:microsoft.com/office/officeart/2005/8/layout/orgChart1"/>
    <dgm:cxn modelId="{CEEC749A-4576-450D-AE18-5D74F8D65DE9}" type="presOf" srcId="{2B6E785D-662D-4AEC-9E20-2B14660DABC8}" destId="{A2E4B996-3629-41E3-A88E-35BAA3D88EF4}" srcOrd="0" destOrd="0" presId="urn:microsoft.com/office/officeart/2005/8/layout/orgChart1"/>
    <dgm:cxn modelId="{7CD80B28-1870-4B89-8984-1352CFFBCAD1}" type="presOf" srcId="{1488D3C7-192A-41CA-AC61-F0A487CD5A26}" destId="{AEE2C1E3-07E2-435B-BBC1-8D6CAFB33D4D}" srcOrd="0" destOrd="0" presId="urn:microsoft.com/office/officeart/2005/8/layout/orgChart1"/>
    <dgm:cxn modelId="{7690F2EA-1FB9-44FF-98F3-98099A115253}" type="presOf" srcId="{4248C347-DCFC-4237-941D-C1C5FC8C5BAD}" destId="{1EE1D78D-4C8E-4680-BA74-68BC3D8374EB}" srcOrd="1" destOrd="0" presId="urn:microsoft.com/office/officeart/2005/8/layout/orgChart1"/>
    <dgm:cxn modelId="{6A7C0889-6702-4AE6-863C-E107E74CD8AE}" type="presOf" srcId="{3E50044E-6B87-46E9-B89A-A7362835AA1F}" destId="{EEFDF7EE-BD2B-4046-B683-8287DE0345B0}" srcOrd="1" destOrd="0" presId="urn:microsoft.com/office/officeart/2005/8/layout/orgChart1"/>
    <dgm:cxn modelId="{6A4360CA-A6A1-4223-BCE8-FB8B99ECEAD5}" type="presOf" srcId="{E7DF1B8F-0122-489B-BC7D-9CF64A9CAE4C}" destId="{2FEBFDE1-A8EC-4D4B-BEA1-7042FC9A5A8C}" srcOrd="0" destOrd="0" presId="urn:microsoft.com/office/officeart/2005/8/layout/orgChart1"/>
    <dgm:cxn modelId="{5CA76F11-BA5D-4EE5-8756-804EAEE1273D}" type="presOf" srcId="{096D6FEC-E3A0-4427-89C2-BDCFA76E7A99}" destId="{9B075082-5F37-4480-B60C-AA86884B89AD}" srcOrd="0" destOrd="0" presId="urn:microsoft.com/office/officeart/2005/8/layout/orgChart1"/>
    <dgm:cxn modelId="{385D2994-FD9B-46DE-A3C0-B5A23948ACF7}" type="presOf" srcId="{9208897E-31A3-4C9E-AA54-03FE6FA5FAB1}" destId="{AA6BC165-BE12-4244-A477-6860A1CE978E}" srcOrd="1" destOrd="0" presId="urn:microsoft.com/office/officeart/2005/8/layout/orgChart1"/>
    <dgm:cxn modelId="{B3B83B07-E688-4DC6-AF42-0A621D3E1728}" srcId="{533B845C-687C-4B40-85EC-9DEBF0B41EAC}" destId="{1D7F3D03-B556-4F77-B32A-F90689F9E905}" srcOrd="6" destOrd="0" parTransId="{126328A3-7ACD-4A5F-9F44-4E9171414987}" sibTransId="{2BD7E027-E8AD-47C5-A100-08A72BFF010E}"/>
    <dgm:cxn modelId="{5219EDF9-B43E-4157-8627-6E6FCFECD912}" type="presOf" srcId="{9C6DE79A-2C09-4AC0-93DE-1E2C2B7D60E3}" destId="{4CFD2016-1A14-4B64-A2CD-71EB720FF12B}" srcOrd="1" destOrd="0" presId="urn:microsoft.com/office/officeart/2005/8/layout/orgChart1"/>
    <dgm:cxn modelId="{D2BCD8AD-0DA6-46CD-8DDC-7AB38FD4CDC6}" type="presOf" srcId="{9FEEFC8B-1F03-4E95-8084-6C757E2B4653}" destId="{AE5D7E22-73FE-4BE1-9B41-B6DCACDEA44B}" srcOrd="0" destOrd="0" presId="urn:microsoft.com/office/officeart/2005/8/layout/orgChart1"/>
    <dgm:cxn modelId="{595FF4E6-FE6E-4D92-9DAE-3592FDF487AD}" srcId="{1488D3C7-192A-41CA-AC61-F0A487CD5A26}" destId="{1A129DDA-BB7C-4907-ADFE-64827FC35B2A}" srcOrd="6" destOrd="0" parTransId="{067BAA9F-D274-40CC-8B5F-B369BD12B508}" sibTransId="{FA5C950B-F4E2-4087-A260-D871B81A3D93}"/>
    <dgm:cxn modelId="{4179AF72-20F3-4DBE-90CD-E609AC47C4F7}" type="presOf" srcId="{FE6FBAFA-4A54-4E3B-A3B7-B05E067E00FA}" destId="{5A12358D-7895-4F08-8C4B-75E0F915987A}" srcOrd="0" destOrd="0" presId="urn:microsoft.com/office/officeart/2005/8/layout/orgChart1"/>
    <dgm:cxn modelId="{236EBB6B-8267-4800-BAB7-AE536F456D2A}" type="presOf" srcId="{2EF5216E-BA30-4511-98DA-D3098FD8465E}" destId="{2027FC06-C281-4022-A0FC-9078B3265A10}" srcOrd="0" destOrd="0" presId="urn:microsoft.com/office/officeart/2005/8/layout/orgChart1"/>
    <dgm:cxn modelId="{47E69C2E-4D58-4053-8200-6E13F4D3CBD9}" srcId="{533B845C-687C-4B40-85EC-9DEBF0B41EAC}" destId="{3261496B-FCD8-4D2A-B32A-B8152657396E}" srcOrd="2" destOrd="0" parTransId="{CEA0E593-038E-43BD-B433-65C0B081EA76}" sibTransId="{6797CFA3-BE90-4D94-80C7-1F68DDD23591}"/>
    <dgm:cxn modelId="{37FCA360-1438-44EC-8F0E-90D9238B1FB2}" type="presOf" srcId="{B0F3943F-CE24-48E8-962F-3594BE4307A2}" destId="{B284F6BA-2FC3-469E-AD59-9C48F141C09D}" srcOrd="1" destOrd="0" presId="urn:microsoft.com/office/officeart/2005/8/layout/orgChart1"/>
    <dgm:cxn modelId="{EFC8BFC8-FA15-4ECC-BB91-64BCB22D3324}" type="presOf" srcId="{C401246F-A0D0-4189-A31E-CAB9E7587943}" destId="{2F70EFF2-2E17-41FD-B443-B69B5CAB229E}" srcOrd="0" destOrd="0" presId="urn:microsoft.com/office/officeart/2005/8/layout/orgChart1"/>
    <dgm:cxn modelId="{88B383A9-9D86-4F8E-8D47-DA645F962B20}" type="presOf" srcId="{BC808367-7B6A-4402-B6A3-C70FCE18ABB2}" destId="{D6B50526-33CC-4931-9F01-70A644852F60}" srcOrd="0" destOrd="0" presId="urn:microsoft.com/office/officeart/2005/8/layout/orgChart1"/>
    <dgm:cxn modelId="{02732DFD-2D09-4984-8B77-6ACEA02FA751}" type="presOf" srcId="{D22A7DED-B4C9-411A-9FA2-D8CF9148702F}" destId="{0E4F252F-CFA2-4FEA-8AF3-0CEE74EAC7EE}" srcOrd="1" destOrd="0" presId="urn:microsoft.com/office/officeart/2005/8/layout/orgChart1"/>
    <dgm:cxn modelId="{CFE1F44B-CD87-47C6-85EF-F0F61745573E}" srcId="{533B845C-687C-4B40-85EC-9DEBF0B41EAC}" destId="{034F4591-D368-4125-A434-3EB961ABD12D}" srcOrd="4" destOrd="0" parTransId="{C401246F-A0D0-4189-A31E-CAB9E7587943}" sibTransId="{CCAF051B-9C53-4089-85F7-BDB9269BDE28}"/>
    <dgm:cxn modelId="{0087A3E0-6BB3-4E67-8B3D-3C11FEF747E1}" srcId="{D3F3A4BE-8AC4-46D2-960D-BD8B40030204}" destId="{FA971EE1-A9E4-4CF7-86F7-055AC92CA0B3}" srcOrd="0" destOrd="0" parTransId="{9D48D812-39F6-4DE0-A0A3-4E9539C56EE1}" sibTransId="{7E946C6F-037A-4691-BC1C-F845FFF7C4ED}"/>
    <dgm:cxn modelId="{3489D2D6-A857-4782-AA2E-11B189031649}" type="presOf" srcId="{93F49338-81AB-4C29-A3F6-B60BCCC1908E}" destId="{250703D4-E02D-4B49-86D0-152F630168D6}" srcOrd="0" destOrd="0" presId="urn:microsoft.com/office/officeart/2005/8/layout/orgChart1"/>
    <dgm:cxn modelId="{4D60DE05-2BEF-4C2E-B51C-5EB8048742B8}" type="presOf" srcId="{AC2F1FD8-296E-4C04-BBBA-4E8214016A3F}" destId="{B31B76EA-E5BB-4E4F-AE23-8A9B1F0E090E}" srcOrd="0" destOrd="0" presId="urn:microsoft.com/office/officeart/2005/8/layout/orgChart1"/>
    <dgm:cxn modelId="{8F944A80-B52A-4526-A894-84753359BD2D}" type="presOf" srcId="{7EE790A8-6173-450A-9BA8-16A86112DE06}" destId="{2344A37D-135F-455B-B525-F65240510419}" srcOrd="0" destOrd="0" presId="urn:microsoft.com/office/officeart/2005/8/layout/orgChart1"/>
    <dgm:cxn modelId="{E136CC27-AFDF-49C2-B537-52ED9F397B17}" srcId="{93F49338-81AB-4C29-A3F6-B60BCCC1908E}" destId="{0457AD20-26E4-4BB4-A4B1-9C043442900D}" srcOrd="5" destOrd="0" parTransId="{310B5795-C969-4BCA-9B03-7E70CE0F5556}" sibTransId="{A7311196-990B-44CB-92B5-9240B3CCF0BF}"/>
    <dgm:cxn modelId="{4BA77284-A7C3-4B39-A339-B559AD76955C}" type="presOf" srcId="{096D6FEC-E3A0-4427-89C2-BDCFA76E7A99}" destId="{3543B31F-93CC-4DB6-9298-E35802C94D23}" srcOrd="1" destOrd="0" presId="urn:microsoft.com/office/officeart/2005/8/layout/orgChart1"/>
    <dgm:cxn modelId="{C34834B5-F7F3-4073-A8D2-597C0ECA5446}" srcId="{533B845C-687C-4B40-85EC-9DEBF0B41EAC}" destId="{7AC25D30-67E8-4A52-912A-E64F6C8D1C97}" srcOrd="3" destOrd="0" parTransId="{7350E319-F19D-4F06-85F6-25CB61FD9B20}" sibTransId="{3577066D-3A7E-49AE-A7EF-F140A3C1D0EA}"/>
    <dgm:cxn modelId="{2AD3BF56-24E1-49A4-9A94-3139D572028A}" srcId="{76451C02-0949-4179-BA31-6B73396A5217}" destId="{4510A24D-D8AB-4932-8845-92C2867A6AF7}" srcOrd="0" destOrd="0" parTransId="{2EF5216E-BA30-4511-98DA-D3098FD8465E}" sibTransId="{C603F8AB-1171-4B45-95C5-B89A5414B143}"/>
    <dgm:cxn modelId="{7F122238-65DA-4135-9BFD-D008CB6A0983}" srcId="{8EBD0858-2E15-4A9C-96AE-5C6A5C3258CD}" destId="{C260FC26-E095-49E9-803E-5C775C2B8C92}" srcOrd="1" destOrd="0" parTransId="{D336EF28-B028-4135-AFF4-EECED210D65A}" sibTransId="{AE4328C1-E2C3-4815-8B31-7D7CD05652BA}"/>
    <dgm:cxn modelId="{31ABE15B-934A-4251-90D0-CDCD4574CEC7}" srcId="{7EE790A8-6173-450A-9BA8-16A86112DE06}" destId="{AC3463AE-D400-466B-B0B6-2834A4BC0CFC}" srcOrd="2" destOrd="0" parTransId="{56A696BB-F100-4CBA-A82D-D30896A9894B}" sibTransId="{D6581A62-6A6B-4D98-A885-622695E5C963}"/>
    <dgm:cxn modelId="{2EBB4394-82B7-4060-B6A7-0EE9BCFF45AE}" type="presOf" srcId="{9C01BE22-E0BB-4218-A708-94EC94576AFF}" destId="{04D4A0F4-6E23-43D6-A96C-B317A9123EB7}" srcOrd="0" destOrd="0" presId="urn:microsoft.com/office/officeart/2005/8/layout/orgChart1"/>
    <dgm:cxn modelId="{1ACEE6BE-F6EB-49F4-B752-C7019EB39BC1}" type="presOf" srcId="{76451C02-0949-4179-BA31-6B73396A5217}" destId="{6D17D69A-3B54-423F-B64F-14E346ACA677}" srcOrd="1" destOrd="0" presId="urn:microsoft.com/office/officeart/2005/8/layout/orgChart1"/>
    <dgm:cxn modelId="{B1E6B0EE-CF9C-4635-8D26-31C36F08ECE0}" type="presOf" srcId="{FA971EE1-A9E4-4CF7-86F7-055AC92CA0B3}" destId="{3899CC5F-78F4-471E-BEAB-62C72D9FE4FE}" srcOrd="0" destOrd="0" presId="urn:microsoft.com/office/officeart/2005/8/layout/orgChart1"/>
    <dgm:cxn modelId="{5E83B809-96CD-4B12-8BC4-D0A82BF5C32E}" type="presOf" srcId="{034F4591-D368-4125-A434-3EB961ABD12D}" destId="{A6D4C741-E941-49BA-BFE0-1E860F40AC84}" srcOrd="0" destOrd="0" presId="urn:microsoft.com/office/officeart/2005/8/layout/orgChart1"/>
    <dgm:cxn modelId="{A999BA00-EF28-450C-AD60-E54F072BCFB9}" type="presOf" srcId="{9AF670A8-549C-43EC-9B6D-3E0151D1AF15}" destId="{A461E26B-F089-4755-89B2-A0CC0B4B5C03}" srcOrd="0" destOrd="0" presId="urn:microsoft.com/office/officeart/2005/8/layout/orgChart1"/>
    <dgm:cxn modelId="{E5B0FE34-8B92-4075-B385-CE05174AE826}" type="presOf" srcId="{B0F3943F-CE24-48E8-962F-3594BE4307A2}" destId="{15586665-75DE-43B7-B81C-937452E4A4ED}" srcOrd="0" destOrd="0" presId="urn:microsoft.com/office/officeart/2005/8/layout/orgChart1"/>
    <dgm:cxn modelId="{803DBF01-8CBF-4685-8434-46E8C96E18D4}" type="presOf" srcId="{4510A24D-D8AB-4932-8845-92C2867A6AF7}" destId="{A367EEEF-8F67-4693-9D0D-16A9F5A93637}" srcOrd="1" destOrd="0" presId="urn:microsoft.com/office/officeart/2005/8/layout/orgChart1"/>
    <dgm:cxn modelId="{EF9861B2-5D1B-4899-858A-952034D6BE65}" type="presOf" srcId="{1D7F3D03-B556-4F77-B32A-F90689F9E905}" destId="{D4A78BE3-FB1D-4981-92EE-526345E382D2}" srcOrd="0" destOrd="0" presId="urn:microsoft.com/office/officeart/2005/8/layout/orgChart1"/>
    <dgm:cxn modelId="{6AA68E76-F4BF-456F-9EE6-8C2D581551A2}" type="presOf" srcId="{E7A58BDD-8504-427B-86C9-1EA7A6AACC43}" destId="{76496FDD-AAA9-4F63-8774-DADE199A5BA5}" srcOrd="0" destOrd="0" presId="urn:microsoft.com/office/officeart/2005/8/layout/orgChart1"/>
    <dgm:cxn modelId="{13FCE9FE-2148-448B-A42F-326738B1B3FB}" type="presOf" srcId="{4510A24D-D8AB-4932-8845-92C2867A6AF7}" destId="{ADED14D0-1D39-4106-B00B-2DCDB5649116}" srcOrd="0" destOrd="0" presId="urn:microsoft.com/office/officeart/2005/8/layout/orgChart1"/>
    <dgm:cxn modelId="{831C60E7-CE81-414D-BD07-EB3278B0E0DD}" type="presOf" srcId="{65E86006-CF74-408B-9863-BBC605857CA5}" destId="{4CFEA473-2BDA-46AE-8CB4-7128D190EB31}" srcOrd="1" destOrd="0" presId="urn:microsoft.com/office/officeart/2005/8/layout/orgChart1"/>
    <dgm:cxn modelId="{4B5DA8AB-C8CB-447C-9476-C887C009C7C9}" srcId="{7EE790A8-6173-450A-9BA8-16A86112DE06}" destId="{35DA652F-E2C3-4D1A-86A5-2B831F97AF67}" srcOrd="1" destOrd="0" parTransId="{F0AA9226-03A4-4DFC-AFD6-FCF7D95E51CB}" sibTransId="{AB9EC81A-4357-462F-9B95-2622476C2B23}"/>
    <dgm:cxn modelId="{6DA2D576-5BC6-44CC-969A-590D367342C3}" type="presOf" srcId="{D22A7DED-B4C9-411A-9FA2-D8CF9148702F}" destId="{F063E090-F87D-47A4-B99F-0C0821509F14}" srcOrd="0" destOrd="0" presId="urn:microsoft.com/office/officeart/2005/8/layout/orgChart1"/>
    <dgm:cxn modelId="{B52B7BD4-DF15-4E3B-A946-A73C9C6A2057}" type="presOf" srcId="{3261496B-FCD8-4D2A-B32A-B8152657396E}" destId="{499F3A3F-12D9-45B8-97E8-0936DCCF7D48}" srcOrd="0" destOrd="0" presId="urn:microsoft.com/office/officeart/2005/8/layout/orgChart1"/>
    <dgm:cxn modelId="{3F9C0046-DD02-4A92-90C1-1A9FCAEA590B}" type="presOf" srcId="{7AC25D30-67E8-4A52-912A-E64F6C8D1C97}" destId="{B091A9B5-D24F-4C03-9174-4B6833AA07AC}" srcOrd="1" destOrd="0" presId="urn:microsoft.com/office/officeart/2005/8/layout/orgChart1"/>
    <dgm:cxn modelId="{F2252456-FF08-4CA5-ABFC-F3B18056E6E9}" type="presOf" srcId="{1E7B3A10-8DF3-4A42-9745-8C98A2DAC890}" destId="{68D59D41-F7EB-4E11-BD43-F3B2FE02C791}" srcOrd="0" destOrd="0" presId="urn:microsoft.com/office/officeart/2005/8/layout/orgChart1"/>
    <dgm:cxn modelId="{598118BC-2AB7-47F3-B965-46EB87136BD8}" type="presOf" srcId="{9E413A35-1C8B-4D61-ABC5-A4F4BA9FC3BA}" destId="{FAEAF357-3750-4043-BEEB-81E5EC438863}" srcOrd="0" destOrd="0" presId="urn:microsoft.com/office/officeart/2005/8/layout/orgChart1"/>
    <dgm:cxn modelId="{178039D7-7B17-4582-8443-F0D936CD460A}" type="presOf" srcId="{C0CBF35D-B9D0-428A-A0C0-90FAE8E9422D}" destId="{54F89B20-5114-43DC-951E-11AF3112218A}" srcOrd="0" destOrd="0" presId="urn:microsoft.com/office/officeart/2005/8/layout/orgChart1"/>
    <dgm:cxn modelId="{2205A5D2-C97A-400F-8759-B8C2DC46CB78}" type="presOf" srcId="{76451C02-0949-4179-BA31-6B73396A5217}" destId="{930D2C4E-E530-474A-A682-1B9C28DC794C}" srcOrd="0" destOrd="0" presId="urn:microsoft.com/office/officeart/2005/8/layout/orgChart1"/>
    <dgm:cxn modelId="{A58C33DC-86E3-4BF5-B04D-8E35C033104B}" type="presOf" srcId="{F0BAB1C3-4E8A-45F8-8A30-B13CD3A556D9}" destId="{0901355A-4A27-47CF-98B9-007903D5A521}" srcOrd="1" destOrd="0" presId="urn:microsoft.com/office/officeart/2005/8/layout/orgChart1"/>
    <dgm:cxn modelId="{2412C021-93E5-4C72-B052-47B6245DB63D}" srcId="{93F49338-81AB-4C29-A3F6-B60BCCC1908E}" destId="{9208897E-31A3-4C9E-AA54-03FE6FA5FAB1}" srcOrd="2" destOrd="0" parTransId="{A7A9DE1D-DADF-4C0B-97D0-B63FF410E95D}" sibTransId="{AA5BBF14-931B-4BE1-A4A4-76CFB7EC0108}"/>
    <dgm:cxn modelId="{C475E273-8C83-4B70-AD17-E06A9C531E44}" type="presOf" srcId="{A2D81C7B-2EF4-4F84-B6B1-2FF1562B4E24}" destId="{4472B79E-4230-4D4B-AC06-887FEB52541C}" srcOrd="0" destOrd="0" presId="urn:microsoft.com/office/officeart/2005/8/layout/orgChart1"/>
    <dgm:cxn modelId="{4652F64A-43AC-4520-8560-49F7C0F78572}" srcId="{76451C02-0949-4179-BA31-6B73396A5217}" destId="{B0F3943F-CE24-48E8-962F-3594BE4307A2}" srcOrd="4" destOrd="0" parTransId="{BC808367-7B6A-4402-B6A3-C70FCE18ABB2}" sibTransId="{CF56F26B-10CA-45F6-975A-4A896147EC39}"/>
    <dgm:cxn modelId="{5A5C52EA-FF4D-4E28-AA2D-590FB22E7F0B}" type="presOf" srcId="{56A696BB-F100-4CBA-A82D-D30896A9894B}" destId="{01045CA9-BF80-41FB-8758-30D6104A95AB}" srcOrd="0" destOrd="0" presId="urn:microsoft.com/office/officeart/2005/8/layout/orgChart1"/>
    <dgm:cxn modelId="{C501A502-85FA-4F92-8326-C8EBFE030406}" srcId="{1488D3C7-192A-41CA-AC61-F0A487CD5A26}" destId="{8EBD0858-2E15-4A9C-96AE-5C6A5C3258CD}" srcOrd="4" destOrd="0" parTransId="{EEA5C565-A613-4D27-BFF0-D60525D764D5}" sibTransId="{56C2CDF0-DEEA-4517-869E-17D36DA53DBD}"/>
    <dgm:cxn modelId="{90CD0D84-5250-4A8E-899F-BE5CB245B8D9}" type="presOf" srcId="{1D7F3D03-B556-4F77-B32A-F90689F9E905}" destId="{BB89B98E-B6D1-405C-83DB-5D140B743D75}" srcOrd="1" destOrd="0" presId="urn:microsoft.com/office/officeart/2005/8/layout/orgChart1"/>
    <dgm:cxn modelId="{B47CF226-3F6A-4D7B-A63F-63CC6E6DEA83}" srcId="{D3F3A4BE-8AC4-46D2-960D-BD8B40030204}" destId="{E47ABEBD-29AE-4963-BFA5-30651E1BFF6C}" srcOrd="3" destOrd="0" parTransId="{98D617B3-8FEA-4BB7-A6CC-CA12DCED19C0}" sibTransId="{AE474831-CAAB-4C58-9012-6BE276625E09}"/>
    <dgm:cxn modelId="{836ED68B-EA74-4129-83EB-3FF32A6B3F1A}" type="presOf" srcId="{0457AD20-26E4-4BB4-A4B1-9C043442900D}" destId="{CC070560-5D3B-4B86-ACF3-A9B31C20D933}" srcOrd="1" destOrd="0" presId="urn:microsoft.com/office/officeart/2005/8/layout/orgChart1"/>
    <dgm:cxn modelId="{8920662B-1FC4-45E3-A759-371B054896C9}" type="presOf" srcId="{306B89EC-78F8-40FB-A7DE-60DE6E83F606}" destId="{34CFC290-F204-4723-8439-F6FF06AE0DE7}" srcOrd="0" destOrd="0" presId="urn:microsoft.com/office/officeart/2005/8/layout/orgChart1"/>
    <dgm:cxn modelId="{AE8065AC-53C3-4654-86A8-17868D14B5C1}" srcId="{76451C02-0949-4179-BA31-6B73396A5217}" destId="{65E86006-CF74-408B-9863-BBC605857CA5}" srcOrd="2" destOrd="0" parTransId="{9EE31A5A-C727-471E-ACD8-521BD96AF1F2}" sibTransId="{738FACE8-35F5-4BE2-9FAB-A65BCDBED01B}"/>
    <dgm:cxn modelId="{3823C9A0-0FEB-4992-B0F7-E9512CFA7912}" type="presOf" srcId="{8EBD0858-2E15-4A9C-96AE-5C6A5C3258CD}" destId="{61594F4A-9208-410E-9A02-197C4ABE0101}" srcOrd="1" destOrd="0" presId="urn:microsoft.com/office/officeart/2005/8/layout/orgChart1"/>
    <dgm:cxn modelId="{18423C98-461D-432F-968D-B7ACC51171FF}" type="presOf" srcId="{7EE790A8-6173-450A-9BA8-16A86112DE06}" destId="{C9A62F5D-F2F2-4DCD-A1D9-F9F1746F6CFD}" srcOrd="1" destOrd="0" presId="urn:microsoft.com/office/officeart/2005/8/layout/orgChart1"/>
    <dgm:cxn modelId="{2D36BA35-47CA-4DB9-AEB2-4086FC5DB72E}" type="presOf" srcId="{9C6DE79A-2C09-4AC0-93DE-1E2C2B7D60E3}" destId="{4715D66B-5014-4DFE-890A-7AD84B14D62E}" srcOrd="0" destOrd="0" presId="urn:microsoft.com/office/officeart/2005/8/layout/orgChart1"/>
    <dgm:cxn modelId="{D2620B5B-5B1A-4D54-83F3-CB53AA09DE33}" type="presOf" srcId="{99A8C38A-B875-4612-BB29-CEC21F79E38E}" destId="{96352E6F-3AA1-4403-93D4-A70D21106168}" srcOrd="0" destOrd="0" presId="urn:microsoft.com/office/officeart/2005/8/layout/orgChart1"/>
    <dgm:cxn modelId="{F840FE84-0765-4C60-97B8-B0BA7BB09F10}" type="presOf" srcId="{7C5BE928-61B0-4490-BC24-81A9E0BE4F3D}" destId="{42C2157A-3015-4232-82C7-833342879CE6}" srcOrd="0" destOrd="0" presId="urn:microsoft.com/office/officeart/2005/8/layout/orgChart1"/>
    <dgm:cxn modelId="{D24CD8FC-998A-4EEC-9C64-E598C90FE9E2}" type="presOf" srcId="{3CE8F1D2-4C64-4A8E-B5AA-158F0FDC6028}" destId="{79A517E2-02B0-44B9-AB62-DC557D588059}" srcOrd="0" destOrd="0" presId="urn:microsoft.com/office/officeart/2005/8/layout/orgChart1"/>
    <dgm:cxn modelId="{E84FD730-432C-4758-A416-ABA308191DA1}" type="presOf" srcId="{8EBD0858-2E15-4A9C-96AE-5C6A5C3258CD}" destId="{35D68474-9E71-48D7-984F-F68276EDDDAB}" srcOrd="0" destOrd="0" presId="urn:microsoft.com/office/officeart/2005/8/layout/orgChart1"/>
    <dgm:cxn modelId="{465A15CA-5489-4359-8BD8-B907F044C991}" type="presOf" srcId="{E47ABEBD-29AE-4963-BFA5-30651E1BFF6C}" destId="{7D2D8479-104E-4972-9FFF-D6FB2D9B8A8C}" srcOrd="1" destOrd="0" presId="urn:microsoft.com/office/officeart/2005/8/layout/orgChart1"/>
    <dgm:cxn modelId="{11A5BBEF-5E8F-4041-9542-B9A2FB137BBA}" type="presOf" srcId="{DD486FE3-9F1C-4AA1-9AC9-A05CEBF5EF2F}" destId="{BC09E2D4-858C-4303-89EB-ACFA38428BEE}" srcOrd="0" destOrd="0" presId="urn:microsoft.com/office/officeart/2005/8/layout/orgChart1"/>
    <dgm:cxn modelId="{B71AE899-6524-4D64-8452-2AA851CC4884}" type="presOf" srcId="{7AC25D30-67E8-4A52-912A-E64F6C8D1C97}" destId="{BFC90CE9-078E-423A-AB8A-D8AAD4AEAACD}" srcOrd="0" destOrd="0" presId="urn:microsoft.com/office/officeart/2005/8/layout/orgChart1"/>
    <dgm:cxn modelId="{F3EC5FCF-26F8-4FDD-A2D5-592A969D183A}" type="presOf" srcId="{6EDFC538-B2E7-4BE9-B780-A0EEC7AAD65E}" destId="{0356EA46-2959-4C03-9670-91E18764A97D}" srcOrd="0" destOrd="0" presId="urn:microsoft.com/office/officeart/2005/8/layout/orgChart1"/>
    <dgm:cxn modelId="{4B2970FC-E126-43A4-89AE-D7CAF3A4B17E}" type="presOf" srcId="{533B845C-687C-4B40-85EC-9DEBF0B41EAC}" destId="{EB8807A6-19A5-4772-B0DA-C8FDE7AF3E46}" srcOrd="0" destOrd="0" presId="urn:microsoft.com/office/officeart/2005/8/layout/orgChart1"/>
    <dgm:cxn modelId="{12E40FA9-E65C-460A-859D-D91582B8349F}" type="presOf" srcId="{310B5795-C969-4BCA-9B03-7E70CE0F5556}" destId="{06BD0990-1146-4180-91FD-EA867CF2BEB7}" srcOrd="0" destOrd="0" presId="urn:microsoft.com/office/officeart/2005/8/layout/orgChart1"/>
    <dgm:cxn modelId="{55DC11EE-A5C5-48AD-9819-6F4021A40EA9}" type="presOf" srcId="{77B01C14-2383-4EF0-8A45-C784FF0F7F8C}" destId="{976CBA62-F14E-41F8-B34A-2748BCF767A9}" srcOrd="0" destOrd="0" presId="urn:microsoft.com/office/officeart/2005/8/layout/orgChart1"/>
    <dgm:cxn modelId="{D6DB9167-DC31-42F8-8EE6-65ADC44EE809}" type="presOf" srcId="{9D48D812-39F6-4DE0-A0A3-4E9539C56EE1}" destId="{AA02DB07-F965-41EF-8533-2594281FD3DA}" srcOrd="0" destOrd="0" presId="urn:microsoft.com/office/officeart/2005/8/layout/orgChart1"/>
    <dgm:cxn modelId="{F47F3277-32A8-43BE-957F-AF807C385B96}" srcId="{1488D3C7-192A-41CA-AC61-F0A487CD5A26}" destId="{D3F3A4BE-8AC4-46D2-960D-BD8B40030204}" srcOrd="2" destOrd="0" parTransId="{9E413A35-1C8B-4D61-ABC5-A4F4BA9FC3BA}" sibTransId="{43579E74-B5C7-4E4A-A1D2-61BB43118C3C}"/>
    <dgm:cxn modelId="{3F01C6E0-2ACD-420B-A460-FF88703BBC0A}" srcId="{1488D3C7-192A-41CA-AC61-F0A487CD5A26}" destId="{76451C02-0949-4179-BA31-6B73396A5217}" srcOrd="1" destOrd="0" parTransId="{80052BDB-C39F-46E4-80EB-0C6679F1A673}" sibTransId="{E56D5F2D-E78A-428B-AC15-A9B1F89F7A94}"/>
    <dgm:cxn modelId="{23ABDA3E-113D-4263-B941-F28199F87E91}" type="presOf" srcId="{FADEBAF9-82F6-45EA-BEBD-89A9841D11C2}" destId="{9403A66C-B664-4A7D-A8BD-7330E0643C53}" srcOrd="0" destOrd="0" presId="urn:microsoft.com/office/officeart/2005/8/layout/orgChart1"/>
    <dgm:cxn modelId="{45BE8006-199E-41A3-BF83-25F588F769F1}" type="presOf" srcId="{F6B5A5A2-4116-482E-B23B-EB7D02F06E1A}" destId="{C02EC34D-D547-4162-A669-F6C75F671B6F}" srcOrd="1" destOrd="0" presId="urn:microsoft.com/office/officeart/2005/8/layout/orgChart1"/>
    <dgm:cxn modelId="{E41E3A9A-2727-4D91-A385-1606D73A33FD}" srcId="{1488D3C7-192A-41CA-AC61-F0A487CD5A26}" destId="{93F49338-81AB-4C29-A3F6-B60BCCC1908E}" srcOrd="3" destOrd="0" parTransId="{DD103BBC-5E56-4C41-BE4B-F8332B065432}" sibTransId="{D4D9488E-E9F7-4B6E-BEEC-828D79AD41ED}"/>
    <dgm:cxn modelId="{357828D6-E472-4EA0-B82D-D8508C5E6AF7}" type="presOf" srcId="{98D617B3-8FEA-4BB7-A6CC-CA12DCED19C0}" destId="{508B3025-FA93-4A84-93F9-7E3FA450449B}" srcOrd="0" destOrd="0" presId="urn:microsoft.com/office/officeart/2005/8/layout/orgChart1"/>
    <dgm:cxn modelId="{5559A020-F5D3-4C74-9EC2-1909B3AC4C78}" type="presOf" srcId="{9208897E-31A3-4C9E-AA54-03FE6FA5FAB1}" destId="{274F0E9C-52B2-4D68-ABC2-D1CF1428EA47}" srcOrd="0" destOrd="0" presId="urn:microsoft.com/office/officeart/2005/8/layout/orgChart1"/>
    <dgm:cxn modelId="{83328312-1421-457C-9FA9-5987F5D808A4}" type="presOf" srcId="{FA971EE1-A9E4-4CF7-86F7-055AC92CA0B3}" destId="{B139C4AE-F17B-4300-A851-86CEEC9D8693}" srcOrd="1" destOrd="0" presId="urn:microsoft.com/office/officeart/2005/8/layout/orgChart1"/>
    <dgm:cxn modelId="{147472A1-B876-4435-8704-51586A4F9519}" type="presOf" srcId="{A3BF9E69-394E-4990-88DA-E9C28E7EC5BD}" destId="{3727DA2A-3563-4683-B585-24C0DDCB3317}" srcOrd="0" destOrd="0" presId="urn:microsoft.com/office/officeart/2005/8/layout/orgChart1"/>
    <dgm:cxn modelId="{5C3C7572-9BD6-439A-8954-50FF5BC88ABE}" type="presOf" srcId="{034F4591-D368-4125-A434-3EB961ABD12D}" destId="{E3D05EF6-B440-430E-82CA-EC383510FE19}" srcOrd="1" destOrd="0" presId="urn:microsoft.com/office/officeart/2005/8/layout/orgChart1"/>
    <dgm:cxn modelId="{6085F64D-9A9D-40CD-8459-D7F61F75BB1A}" srcId="{D3F3A4BE-8AC4-46D2-960D-BD8B40030204}" destId="{3E50044E-6B87-46E9-B89A-A7362835AA1F}" srcOrd="2" destOrd="0" parTransId="{9C01BE22-E0BB-4218-A708-94EC94576AFF}" sibTransId="{D5F12866-0970-4FFC-9304-3B5DF5360331}"/>
    <dgm:cxn modelId="{378CD176-6D61-4A66-8FBD-EC31DB874E1D}" type="presOf" srcId="{3E50044E-6B87-46E9-B89A-A7362835AA1F}" destId="{AD9577D5-0220-490E-A04A-5DF04A046BC9}" srcOrd="0" destOrd="0" presId="urn:microsoft.com/office/officeart/2005/8/layout/orgChart1"/>
    <dgm:cxn modelId="{C051A8FA-F11F-432D-AA4D-BA24E4FA4A34}" type="presOf" srcId="{0457AD20-26E4-4BB4-A4B1-9C043442900D}" destId="{38A7EC3D-CE38-4A80-B9DE-307469E370A2}" srcOrd="0" destOrd="0" presId="urn:microsoft.com/office/officeart/2005/8/layout/orgChart1"/>
    <dgm:cxn modelId="{E38DC098-A2B1-4954-B4DD-4DFD449D9394}" type="presOf" srcId="{65E86006-CF74-408B-9863-BBC605857CA5}" destId="{93538D2F-1170-4908-B468-EF612E3E5630}" srcOrd="0" destOrd="0" presId="urn:microsoft.com/office/officeart/2005/8/layout/orgChart1"/>
    <dgm:cxn modelId="{3E56EB49-816C-48FD-9426-52B6A453B481}" srcId="{D22A7DED-B4C9-411A-9FA2-D8CF9148702F}" destId="{99A8C38A-B875-4612-BB29-CEC21F79E38E}" srcOrd="1" destOrd="0" parTransId="{FE6FBAFA-4A54-4E3B-A3B7-B05E067E00FA}" sibTransId="{831656F0-C2BA-4412-96F1-D7EAA11BF8F2}"/>
    <dgm:cxn modelId="{C43A9AC4-1BD1-416C-BBC8-3BBB25ADC5B1}" type="presOf" srcId="{9AEC4024-F861-495C-9D30-B60650033941}" destId="{335A2D8E-05FD-4158-8AB5-225C1F432847}" srcOrd="0" destOrd="0" presId="urn:microsoft.com/office/officeart/2005/8/layout/orgChart1"/>
    <dgm:cxn modelId="{9E81389A-3002-4543-9CE7-512975A6C751}" srcId="{8EBD0858-2E15-4A9C-96AE-5C6A5C3258CD}" destId="{A2D81C7B-2EF4-4F84-B6B1-2FF1562B4E24}" srcOrd="0" destOrd="0" parTransId="{E7A58BDD-8504-427B-86C9-1EA7A6AACC43}" sibTransId="{C7BD8548-145D-47C7-9559-9CAE6D1563F7}"/>
    <dgm:cxn modelId="{25822DC6-CE5F-485C-AE57-631DC6C3BAD3}" type="presOf" srcId="{D3F3A4BE-8AC4-46D2-960D-BD8B40030204}" destId="{AD9DD32D-3510-43B8-B784-9C6D6B6CBB14}" srcOrd="1" destOrd="0" presId="urn:microsoft.com/office/officeart/2005/8/layout/orgChart1"/>
    <dgm:cxn modelId="{9958E32D-5FF8-4303-9D43-653DA8C7DBBC}" type="presOf" srcId="{C260FC26-E095-49E9-803E-5C775C2B8C92}" destId="{83AE74FD-A4DF-4A1E-AB35-0622EB738E78}" srcOrd="1" destOrd="0" presId="urn:microsoft.com/office/officeart/2005/8/layout/orgChart1"/>
    <dgm:cxn modelId="{282305B3-3E58-43E9-87DF-7A267AC89B76}" srcId="{1E7B3A10-8DF3-4A42-9745-8C98A2DAC890}" destId="{1488D3C7-192A-41CA-AC61-F0A487CD5A26}" srcOrd="0" destOrd="0" parTransId="{05B52E78-CCEB-4A87-BAD5-00C631E878CE}" sibTransId="{FDB85577-18C7-439C-B252-FA9F15FD0D4B}"/>
    <dgm:cxn modelId="{0086C282-BE7B-44A5-8067-78D5D716D59F}" type="presOf" srcId="{3261496B-FCD8-4D2A-B32A-B8152657396E}" destId="{8A40B1F4-BD78-4C11-A65E-472028558FCA}" srcOrd="1" destOrd="0" presId="urn:microsoft.com/office/officeart/2005/8/layout/orgChart1"/>
    <dgm:cxn modelId="{15F42AF9-EDF2-494E-B405-4AEB55676F37}" type="presOf" srcId="{77B01C14-2383-4EF0-8A45-C784FF0F7F8C}" destId="{ED3CF056-FC62-47C7-B718-321EAA47D9A0}" srcOrd="1" destOrd="0" presId="urn:microsoft.com/office/officeart/2005/8/layout/orgChart1"/>
    <dgm:cxn modelId="{A9FA112E-EEA6-48D0-A9D8-85DD7FF0032E}" type="presOf" srcId="{DD103BBC-5E56-4C41-BE4B-F8332B065432}" destId="{03129164-2C7A-4A65-AAAF-390896A9D163}" srcOrd="0" destOrd="0" presId="urn:microsoft.com/office/officeart/2005/8/layout/orgChart1"/>
    <dgm:cxn modelId="{4A9EFBB0-0570-4BB2-A26A-56DEA1BC8F56}" type="presOf" srcId="{533B845C-687C-4B40-85EC-9DEBF0B41EAC}" destId="{D2F9539F-95BE-464D-A5AF-F00B8A675BE3}" srcOrd="1" destOrd="0" presId="urn:microsoft.com/office/officeart/2005/8/layout/orgChart1"/>
    <dgm:cxn modelId="{FC524FA0-5D41-4AEE-B889-69C66ABD4403}" type="presOf" srcId="{F0AA9226-03A4-4DFC-AFD6-FCF7D95E51CB}" destId="{A44D77D2-A954-4E2A-BF6A-C77A68A3A336}" srcOrd="0" destOrd="0" presId="urn:microsoft.com/office/officeart/2005/8/layout/orgChart1"/>
    <dgm:cxn modelId="{4716EBAE-8A2D-443A-9322-C2AA8577EEDF}" srcId="{1488D3C7-192A-41CA-AC61-F0A487CD5A26}" destId="{533B845C-687C-4B40-85EC-9DEBF0B41EAC}" srcOrd="7" destOrd="0" parTransId="{A3BF9E69-394E-4990-88DA-E9C28E7EC5BD}" sibTransId="{9A78D982-4973-4CA9-9FC2-79531B5AD410}"/>
    <dgm:cxn modelId="{8750D95D-9A2C-48A2-9DF0-677A37F36ADC}" type="presOf" srcId="{711A12EC-6314-4B6C-9836-8C8D8C4FABCF}" destId="{C41ACB1F-A901-4073-B980-75A6F51B8840}" srcOrd="0" destOrd="0" presId="urn:microsoft.com/office/officeart/2005/8/layout/orgChart1"/>
    <dgm:cxn modelId="{0492EF05-C50F-45FC-B667-465156084153}" type="presOf" srcId="{9EE31A5A-C727-471E-ACD8-521BD96AF1F2}" destId="{4A4782B4-9185-4F6B-B0DD-BE7906FA446E}" srcOrd="0" destOrd="0" presId="urn:microsoft.com/office/officeart/2005/8/layout/orgChart1"/>
    <dgm:cxn modelId="{E0541402-BB39-4839-AFEF-D8185601FC3F}" type="presOf" srcId="{711A12EC-6314-4B6C-9836-8C8D8C4FABCF}" destId="{BE746AFE-2DBC-4BAC-B28A-361F6DDBC5C3}" srcOrd="1" destOrd="0" presId="urn:microsoft.com/office/officeart/2005/8/layout/orgChart1"/>
    <dgm:cxn modelId="{23FFB2B8-7B84-46EA-9E18-47BD78C9CB04}" srcId="{D22A7DED-B4C9-411A-9FA2-D8CF9148702F}" destId="{9C6DE79A-2C09-4AC0-93DE-1E2C2B7D60E3}" srcOrd="0" destOrd="0" parTransId="{9AF670A8-549C-43EC-9B6D-3E0151D1AF15}" sibTransId="{47BA3C37-361A-4D9E-8694-2345F4C370C4}"/>
    <dgm:cxn modelId="{5F3448A9-63E1-4970-A276-0E341FC04879}" type="presOf" srcId="{067BAA9F-D274-40CC-8B5F-B369BD12B508}" destId="{CA714408-6724-44C2-9350-1C50983BCB94}" srcOrd="0" destOrd="0" presId="urn:microsoft.com/office/officeart/2005/8/layout/orgChart1"/>
    <dgm:cxn modelId="{FD9D427D-8299-464F-AC17-CB69A4A7DA2B}" type="presOf" srcId="{C260FC26-E095-49E9-803E-5C775C2B8C92}" destId="{47534BAF-2046-4BD8-896D-831F04BD604C}" srcOrd="0" destOrd="0" presId="urn:microsoft.com/office/officeart/2005/8/layout/orgChart1"/>
    <dgm:cxn modelId="{6845B2B1-075B-4AEE-A0C0-CC8D62720063}" type="presOf" srcId="{C0D31EC8-612C-4AB5-B793-0AB24CE76C30}" destId="{F9E2DCAC-E070-4065-AE91-40EC409FD5DC}" srcOrd="0" destOrd="0" presId="urn:microsoft.com/office/officeart/2005/8/layout/orgChart1"/>
    <dgm:cxn modelId="{F661AFDE-AC15-466C-AA47-0295A083A5FE}" srcId="{7EE790A8-6173-450A-9BA8-16A86112DE06}" destId="{22A21D47-3670-4530-810D-3B810FAA18E2}" srcOrd="0" destOrd="0" parTransId="{AC2F1FD8-296E-4C04-BBBA-4E8214016A3F}" sibTransId="{3860B5B5-4C07-4A88-95F9-33CA9FBD0D52}"/>
    <dgm:cxn modelId="{E92F0C16-88FD-404C-8F9C-E242F717B4DF}" type="presOf" srcId="{93F49338-81AB-4C29-A3F6-B60BCCC1908E}" destId="{A0EDDDC8-7947-41D9-BE3D-30AC5AABE1B8}" srcOrd="1" destOrd="0" presId="urn:microsoft.com/office/officeart/2005/8/layout/orgChart1"/>
    <dgm:cxn modelId="{D004D6E5-A84E-4B8E-AC06-81F86CE048D0}" type="presOf" srcId="{F6B5A5A2-4116-482E-B23B-EB7D02F06E1A}" destId="{EF2D19D5-70FE-4BB9-A691-BE693C1CC2D2}" srcOrd="0" destOrd="0" presId="urn:microsoft.com/office/officeart/2005/8/layout/orgChart1"/>
    <dgm:cxn modelId="{B2ECDE46-1DCC-4368-AE8D-B99FC27074A1}" type="presOf" srcId="{1488D3C7-192A-41CA-AC61-F0A487CD5A26}" destId="{0D799E97-93AD-4115-AA32-D3DEFF33B342}" srcOrd="1" destOrd="0" presId="urn:microsoft.com/office/officeart/2005/8/layout/orgChart1"/>
    <dgm:cxn modelId="{7CBEB242-02BB-4C15-B868-D1EFBC6E2F06}" type="presOf" srcId="{D3F3A4BE-8AC4-46D2-960D-BD8B40030204}" destId="{93BFAF5D-E8CD-4943-A4F6-26DD9866B7F1}" srcOrd="0" destOrd="0" presId="urn:microsoft.com/office/officeart/2005/8/layout/orgChart1"/>
    <dgm:cxn modelId="{6F4E700D-A7FB-49F0-BE56-C372E03235DC}" srcId="{1A129DDA-BB7C-4907-ADFE-64827FC35B2A}" destId="{C8BE0D85-6D54-48C4-99E5-EDA9EFAE9150}" srcOrd="0" destOrd="0" parTransId="{83C27CBF-8B32-4133-AFBC-B0F3E281FC66}" sibTransId="{21A96570-C7EB-42E3-A6C5-A629BA6A36E6}"/>
    <dgm:cxn modelId="{2C153935-8FFC-4DA4-91E3-C0988FA71B41}" type="presOf" srcId="{83C27CBF-8B32-4133-AFBC-B0F3E281FC66}" destId="{F74EFF28-140E-4531-A6B3-6B73D699797F}" srcOrd="0" destOrd="0" presId="urn:microsoft.com/office/officeart/2005/8/layout/orgChart1"/>
    <dgm:cxn modelId="{41A66788-440D-4617-8F5D-C53B2F1C4FC3}" srcId="{93F49338-81AB-4C29-A3F6-B60BCCC1908E}" destId="{711A12EC-6314-4B6C-9836-8C8D8C4FABCF}" srcOrd="0" destOrd="0" parTransId="{2B6E785D-662D-4AEC-9E20-2B14660DABC8}" sibTransId="{F3DE0A8B-5A78-41F9-AB74-B53270656827}"/>
    <dgm:cxn modelId="{7C9EE02D-5AB8-4B93-9A44-3512AEA80D9C}" type="presOf" srcId="{99A8C38A-B875-4612-BB29-CEC21F79E38E}" destId="{8CECEB11-5F7B-4712-9D09-BB6FE835ED84}" srcOrd="1" destOrd="0" presId="urn:microsoft.com/office/officeart/2005/8/layout/orgChart1"/>
    <dgm:cxn modelId="{25883FB8-3DCC-4741-9AB0-34D8C9E879E7}" type="presOf" srcId="{1A129DDA-BB7C-4907-ADFE-64827FC35B2A}" destId="{987680AB-5F8B-41B7-BDF7-2DF15C9A56A7}" srcOrd="1" destOrd="0" presId="urn:microsoft.com/office/officeart/2005/8/layout/orgChart1"/>
    <dgm:cxn modelId="{2B6B0BA2-20EF-498A-AB5F-BAD14E74F5DC}" type="presOf" srcId="{E47ABEBD-29AE-4963-BFA5-30651E1BFF6C}" destId="{7FB9A1D1-2FEA-45A2-A0F5-5B993E234B5C}" srcOrd="0" destOrd="0" presId="urn:microsoft.com/office/officeart/2005/8/layout/orgChart1"/>
    <dgm:cxn modelId="{3D951913-EC8B-4783-ADF9-3C0DCE479871}" type="presOf" srcId="{1A129DDA-BB7C-4907-ADFE-64827FC35B2A}" destId="{DB72E5D3-6B3A-4C6C-A09D-6081F3095C9A}" srcOrd="0" destOrd="0" presId="urn:microsoft.com/office/officeart/2005/8/layout/orgChart1"/>
    <dgm:cxn modelId="{FCEF64BB-F90C-43AE-95EA-8970FE7359E6}" srcId="{1488D3C7-192A-41CA-AC61-F0A487CD5A26}" destId="{7EE790A8-6173-450A-9BA8-16A86112DE06}" srcOrd="0" destOrd="0" parTransId="{C0CBF35D-B9D0-428A-A0C0-90FAE8E9422D}" sibTransId="{1B6681CB-9902-4904-808A-201CDB9EF982}"/>
    <dgm:cxn modelId="{DAAD7096-D3C9-4D90-BA5F-437DB0370A2A}" srcId="{533B845C-687C-4B40-85EC-9DEBF0B41EAC}" destId="{9AEC4024-F861-495C-9D30-B60650033941}" srcOrd="5" destOrd="0" parTransId="{729365B3-337A-477C-A3A8-0ED2F70F6EA7}" sibTransId="{D963C7C8-EB14-4D05-82A9-827B919B860D}"/>
    <dgm:cxn modelId="{98617CD6-CF6E-4800-8753-7C21FB4E7E6E}" type="presOf" srcId="{22A21D47-3670-4530-810D-3B810FAA18E2}" destId="{73E34305-21A1-4792-84BC-363D3ED6808B}" srcOrd="1" destOrd="0" presId="urn:microsoft.com/office/officeart/2005/8/layout/orgChart1"/>
    <dgm:cxn modelId="{D1994C29-96A5-4501-855D-37EC602E1173}" type="presOf" srcId="{22A21D47-3670-4530-810D-3B810FAA18E2}" destId="{CF2889B7-2A6D-4235-A389-A8EF158F67F9}" srcOrd="0" destOrd="0" presId="urn:microsoft.com/office/officeart/2005/8/layout/orgChart1"/>
    <dgm:cxn modelId="{6A243C1E-2C02-4C40-AE77-370990F7CCF2}" type="presOf" srcId="{C8BE0D85-6D54-48C4-99E5-EDA9EFAE9150}" destId="{3392C54A-9106-4D05-8A8C-BF0CAC04652C}" srcOrd="0" destOrd="0" presId="urn:microsoft.com/office/officeart/2005/8/layout/orgChart1"/>
    <dgm:cxn modelId="{3372D1B1-B2B3-4032-8C5A-5C3D609C372A}" type="presOf" srcId="{A2D81C7B-2EF4-4F84-B6B1-2FF1562B4E24}" destId="{8A35E1E5-C5A3-4602-8014-F09ACB27EFBC}" srcOrd="1" destOrd="0" presId="urn:microsoft.com/office/officeart/2005/8/layout/orgChart1"/>
    <dgm:cxn modelId="{9B928B72-091F-4DA5-9714-6FDE432B586E}" type="presOf" srcId="{C8BE0D85-6D54-48C4-99E5-EDA9EFAE9150}" destId="{B19F69A6-D0FA-41C2-ACA5-E45F44F9A965}" srcOrd="1" destOrd="0" presId="urn:microsoft.com/office/officeart/2005/8/layout/orgChart1"/>
    <dgm:cxn modelId="{F65E5D6B-7262-4563-93E0-F1FDD514E946}" srcId="{93F49338-81AB-4C29-A3F6-B60BCCC1908E}" destId="{C0D31EC8-612C-4AB5-B793-0AB24CE76C30}" srcOrd="3" destOrd="0" parTransId="{7C5BE928-61B0-4490-BC24-81A9E0BE4F3D}" sibTransId="{BF4F980A-F0B0-4E0A-B789-6601065DA1D3}"/>
    <dgm:cxn modelId="{269ECF1B-A76C-480C-AE34-219C04DB835C}" type="presOf" srcId="{9FEEFC8B-1F03-4E95-8084-6C757E2B4653}" destId="{4066C5E6-8757-40E8-A1A5-A3EB3CD93480}" srcOrd="1" destOrd="0" presId="urn:microsoft.com/office/officeart/2005/8/layout/orgChart1"/>
    <dgm:cxn modelId="{5035EF60-419D-40E2-AAD9-BC6041534D5C}" type="presOf" srcId="{729365B3-337A-477C-A3A8-0ED2F70F6EA7}" destId="{CDF61C81-23E8-4B92-A127-061A1CEA1858}" srcOrd="0" destOrd="0" presId="urn:microsoft.com/office/officeart/2005/8/layout/orgChart1"/>
    <dgm:cxn modelId="{716B4828-1AC4-482E-86DC-5BB0FB19BD41}" type="presOf" srcId="{35DA652F-E2C3-4D1A-86A5-2B831F97AF67}" destId="{CC369F26-7492-455A-882F-601402230616}" srcOrd="0" destOrd="0" presId="urn:microsoft.com/office/officeart/2005/8/layout/orgChart1"/>
    <dgm:cxn modelId="{FC92BA55-469E-4DF2-BA08-E7714F995177}" type="presOf" srcId="{126328A3-7ACD-4A5F-9F44-4E9171414987}" destId="{2566141D-98CC-46BC-90AF-3AA8680F87B2}" srcOrd="0" destOrd="0" presId="urn:microsoft.com/office/officeart/2005/8/layout/orgChart1"/>
    <dgm:cxn modelId="{92EE8832-16D8-450A-A318-4EB0068E91A3}" type="presOf" srcId="{2B52646E-9D36-42AF-9156-7F70C68F5E30}" destId="{DDC11D5F-A771-4F3B-8C07-579B783096D3}" srcOrd="0" destOrd="0" presId="urn:microsoft.com/office/officeart/2005/8/layout/orgChart1"/>
    <dgm:cxn modelId="{81EAD8F5-EA93-4EF4-A19B-9D9E3A2F5222}" srcId="{93F49338-81AB-4C29-A3F6-B60BCCC1908E}" destId="{4248C347-DCFC-4237-941D-C1C5FC8C5BAD}" srcOrd="4" destOrd="0" parTransId="{3CE8F1D2-4C64-4A8E-B5AA-158F0FDC6028}" sibTransId="{9B4E86D6-ACDD-4DBC-BD11-36A472C66EDC}"/>
    <dgm:cxn modelId="{730D9E5C-9B7F-40ED-99BC-860B90523F2E}" srcId="{76451C02-0949-4179-BA31-6B73396A5217}" destId="{F6B5A5A2-4116-482E-B23B-EB7D02F06E1A}" srcOrd="3" destOrd="0" parTransId="{2B52646E-9D36-42AF-9156-7F70C68F5E30}" sibTransId="{B1310309-EF9B-425B-98EF-89CFA1FBE7CB}"/>
    <dgm:cxn modelId="{CE917CDC-994A-49C7-88EB-93E64544E598}" type="presOf" srcId="{CEA0E593-038E-43BD-B433-65C0B081EA76}" destId="{A14F0C0D-9029-4B51-9435-B56DC492BBE4}" srcOrd="0" destOrd="0" presId="urn:microsoft.com/office/officeart/2005/8/layout/orgChart1"/>
    <dgm:cxn modelId="{062040F7-89E8-415F-A013-0F4B4ACAC5FC}" type="presOf" srcId="{EEA5C565-A613-4D27-BFF0-D60525D764D5}" destId="{1A92A3C7-4EBA-4283-BCCE-940FDA6A4C98}" srcOrd="0" destOrd="0" presId="urn:microsoft.com/office/officeart/2005/8/layout/orgChart1"/>
    <dgm:cxn modelId="{9997461A-A21E-45FC-A9F6-131EFE2A34CB}" type="presOf" srcId="{AC3463AE-D400-466B-B0B6-2834A4BC0CFC}" destId="{3105A18E-3C6C-49DF-9BBC-C86A8CCB2CD5}" srcOrd="0" destOrd="0" presId="urn:microsoft.com/office/officeart/2005/8/layout/orgChart1"/>
    <dgm:cxn modelId="{C5A95563-B455-4AB5-9E63-7D7E735E175A}" type="presParOf" srcId="{68D59D41-F7EB-4E11-BD43-F3B2FE02C791}" destId="{9AC314CC-34C5-4AF6-A4CA-D68D6D1DAECB}" srcOrd="0" destOrd="0" presId="urn:microsoft.com/office/officeart/2005/8/layout/orgChart1"/>
    <dgm:cxn modelId="{AA6CDCC3-600D-454C-A7F3-A84ACEC32E9F}" type="presParOf" srcId="{9AC314CC-34C5-4AF6-A4CA-D68D6D1DAECB}" destId="{7652C81D-2613-48B5-8FC4-F326522D7BE6}" srcOrd="0" destOrd="0" presId="urn:microsoft.com/office/officeart/2005/8/layout/orgChart1"/>
    <dgm:cxn modelId="{61C4635F-1AB3-45A6-B200-2CAF57D4A259}" type="presParOf" srcId="{7652C81D-2613-48B5-8FC4-F326522D7BE6}" destId="{AEE2C1E3-07E2-435B-BBC1-8D6CAFB33D4D}" srcOrd="0" destOrd="0" presId="urn:microsoft.com/office/officeart/2005/8/layout/orgChart1"/>
    <dgm:cxn modelId="{F5CEA21E-B62E-4A93-9073-6927C64BD863}" type="presParOf" srcId="{7652C81D-2613-48B5-8FC4-F326522D7BE6}" destId="{0D799E97-93AD-4115-AA32-D3DEFF33B342}" srcOrd="1" destOrd="0" presId="urn:microsoft.com/office/officeart/2005/8/layout/orgChart1"/>
    <dgm:cxn modelId="{FE0166A2-3B5B-4B84-8710-5FBE3B64807F}" type="presParOf" srcId="{9AC314CC-34C5-4AF6-A4CA-D68D6D1DAECB}" destId="{8ECD2A09-9515-4784-A113-7E325B449EC7}" srcOrd="1" destOrd="0" presId="urn:microsoft.com/office/officeart/2005/8/layout/orgChart1"/>
    <dgm:cxn modelId="{EE063D34-2D23-4F19-8DA5-708DF18A89D9}" type="presParOf" srcId="{8ECD2A09-9515-4784-A113-7E325B449EC7}" destId="{54F89B20-5114-43DC-951E-11AF3112218A}" srcOrd="0" destOrd="0" presId="urn:microsoft.com/office/officeart/2005/8/layout/orgChart1"/>
    <dgm:cxn modelId="{3C8AE6E1-C5E5-48A7-A70B-93FA2C1F2F1C}" type="presParOf" srcId="{8ECD2A09-9515-4784-A113-7E325B449EC7}" destId="{8D974DB0-772C-4755-857E-BE54FEBFE41A}" srcOrd="1" destOrd="0" presId="urn:microsoft.com/office/officeart/2005/8/layout/orgChart1"/>
    <dgm:cxn modelId="{395BD25D-BAE4-4779-AF70-09DD4DF9A80F}" type="presParOf" srcId="{8D974DB0-772C-4755-857E-BE54FEBFE41A}" destId="{AD9A0BF0-24D7-4151-A4B5-6A986CC62113}" srcOrd="0" destOrd="0" presId="urn:microsoft.com/office/officeart/2005/8/layout/orgChart1"/>
    <dgm:cxn modelId="{8BD18DF1-CEFE-4FF1-9929-6DF2AFDEC10F}" type="presParOf" srcId="{AD9A0BF0-24D7-4151-A4B5-6A986CC62113}" destId="{2344A37D-135F-455B-B525-F65240510419}" srcOrd="0" destOrd="0" presId="urn:microsoft.com/office/officeart/2005/8/layout/orgChart1"/>
    <dgm:cxn modelId="{5EBE010E-B59E-4C78-99A8-7E99D79A19B3}" type="presParOf" srcId="{AD9A0BF0-24D7-4151-A4B5-6A986CC62113}" destId="{C9A62F5D-F2F2-4DCD-A1D9-F9F1746F6CFD}" srcOrd="1" destOrd="0" presId="urn:microsoft.com/office/officeart/2005/8/layout/orgChart1"/>
    <dgm:cxn modelId="{4ED74290-A8E6-4CA4-A842-4FD1B7FC4185}" type="presParOf" srcId="{8D974DB0-772C-4755-857E-BE54FEBFE41A}" destId="{048C5817-81CF-49F8-8689-8F4A024E8744}" srcOrd="1" destOrd="0" presId="urn:microsoft.com/office/officeart/2005/8/layout/orgChart1"/>
    <dgm:cxn modelId="{31FA04D2-B82B-49D6-8034-A20B12CBB387}" type="presParOf" srcId="{048C5817-81CF-49F8-8689-8F4A024E8744}" destId="{B31B76EA-E5BB-4E4F-AE23-8A9B1F0E090E}" srcOrd="0" destOrd="0" presId="urn:microsoft.com/office/officeart/2005/8/layout/orgChart1"/>
    <dgm:cxn modelId="{CD57DBC0-3BE5-47FB-BE43-44EA22724FAB}" type="presParOf" srcId="{048C5817-81CF-49F8-8689-8F4A024E8744}" destId="{D460F7BD-617A-4564-9DD7-63557E6912B6}" srcOrd="1" destOrd="0" presId="urn:microsoft.com/office/officeart/2005/8/layout/orgChart1"/>
    <dgm:cxn modelId="{7A83D5DE-4550-4BDA-A9A9-A5EFEB1128D1}" type="presParOf" srcId="{D460F7BD-617A-4564-9DD7-63557E6912B6}" destId="{A2C7C7A9-8934-43FE-9945-E91786497E6A}" srcOrd="0" destOrd="0" presId="urn:microsoft.com/office/officeart/2005/8/layout/orgChart1"/>
    <dgm:cxn modelId="{7F78ECE9-FADD-4325-9871-929399A5479A}" type="presParOf" srcId="{A2C7C7A9-8934-43FE-9945-E91786497E6A}" destId="{CF2889B7-2A6D-4235-A389-A8EF158F67F9}" srcOrd="0" destOrd="0" presId="urn:microsoft.com/office/officeart/2005/8/layout/orgChart1"/>
    <dgm:cxn modelId="{FEBD21B4-EFC0-4D64-A876-4808E7AF0A2C}" type="presParOf" srcId="{A2C7C7A9-8934-43FE-9945-E91786497E6A}" destId="{73E34305-21A1-4792-84BC-363D3ED6808B}" srcOrd="1" destOrd="0" presId="urn:microsoft.com/office/officeart/2005/8/layout/orgChart1"/>
    <dgm:cxn modelId="{69E4FF6B-9486-4510-BF6F-4E83ECC7DD67}" type="presParOf" srcId="{D460F7BD-617A-4564-9DD7-63557E6912B6}" destId="{512B7865-048E-45E1-BAF3-85E15C945402}" srcOrd="1" destOrd="0" presId="urn:microsoft.com/office/officeart/2005/8/layout/orgChart1"/>
    <dgm:cxn modelId="{13E00114-DC9C-4427-A6EF-8261CB078205}" type="presParOf" srcId="{D460F7BD-617A-4564-9DD7-63557E6912B6}" destId="{1E2C557C-7DA5-428E-BBC3-4289BF22A4D3}" srcOrd="2" destOrd="0" presId="urn:microsoft.com/office/officeart/2005/8/layout/orgChart1"/>
    <dgm:cxn modelId="{A115753D-32BE-4C48-9CB6-5AC779C035B9}" type="presParOf" srcId="{048C5817-81CF-49F8-8689-8F4A024E8744}" destId="{A44D77D2-A954-4E2A-BF6A-C77A68A3A336}" srcOrd="2" destOrd="0" presId="urn:microsoft.com/office/officeart/2005/8/layout/orgChart1"/>
    <dgm:cxn modelId="{D8EE300D-2B91-4731-A46B-4679B607E072}" type="presParOf" srcId="{048C5817-81CF-49F8-8689-8F4A024E8744}" destId="{49C807B0-F9A9-49FA-B882-F84B793E866E}" srcOrd="3" destOrd="0" presId="urn:microsoft.com/office/officeart/2005/8/layout/orgChart1"/>
    <dgm:cxn modelId="{F55EFCF7-5D3C-4DCB-8D84-47B7873450E2}" type="presParOf" srcId="{49C807B0-F9A9-49FA-B882-F84B793E866E}" destId="{A48FFF76-7C9F-434F-8CA2-005AECA26614}" srcOrd="0" destOrd="0" presId="urn:microsoft.com/office/officeart/2005/8/layout/orgChart1"/>
    <dgm:cxn modelId="{F8E76664-5673-46CB-BF46-E3DE00C41653}" type="presParOf" srcId="{A48FFF76-7C9F-434F-8CA2-005AECA26614}" destId="{CC369F26-7492-455A-882F-601402230616}" srcOrd="0" destOrd="0" presId="urn:microsoft.com/office/officeart/2005/8/layout/orgChart1"/>
    <dgm:cxn modelId="{9458C635-7212-4D86-AC2D-3F6AD11C01AE}" type="presParOf" srcId="{A48FFF76-7C9F-434F-8CA2-005AECA26614}" destId="{BE496F19-7D3A-47F9-9E33-25FE53F713A0}" srcOrd="1" destOrd="0" presId="urn:microsoft.com/office/officeart/2005/8/layout/orgChart1"/>
    <dgm:cxn modelId="{3F2FBE3D-06C3-459D-BBD2-1C2B8B5D61C7}" type="presParOf" srcId="{49C807B0-F9A9-49FA-B882-F84B793E866E}" destId="{2FB8172E-CA2D-484F-A8F5-F37128AB1AC0}" srcOrd="1" destOrd="0" presId="urn:microsoft.com/office/officeart/2005/8/layout/orgChart1"/>
    <dgm:cxn modelId="{75CE8904-6464-4370-83F4-F8F1A12BB5AC}" type="presParOf" srcId="{49C807B0-F9A9-49FA-B882-F84B793E866E}" destId="{2DD41274-7A6D-4837-A3C3-306555FD512F}" srcOrd="2" destOrd="0" presId="urn:microsoft.com/office/officeart/2005/8/layout/orgChart1"/>
    <dgm:cxn modelId="{C90F8CC5-4346-458E-96A2-B6509FAB0D4F}" type="presParOf" srcId="{048C5817-81CF-49F8-8689-8F4A024E8744}" destId="{01045CA9-BF80-41FB-8758-30D6104A95AB}" srcOrd="4" destOrd="0" presId="urn:microsoft.com/office/officeart/2005/8/layout/orgChart1"/>
    <dgm:cxn modelId="{3514763A-EF8B-48CF-897F-2C43A4D2BC45}" type="presParOf" srcId="{048C5817-81CF-49F8-8689-8F4A024E8744}" destId="{0341024F-2E53-44A6-808E-DF4F24A90EB3}" srcOrd="5" destOrd="0" presId="urn:microsoft.com/office/officeart/2005/8/layout/orgChart1"/>
    <dgm:cxn modelId="{DCC0F9D4-2C4E-44C5-919D-8ACD53E5C221}" type="presParOf" srcId="{0341024F-2E53-44A6-808E-DF4F24A90EB3}" destId="{DA22DBE7-9304-4994-83BC-82E328CC3984}" srcOrd="0" destOrd="0" presId="urn:microsoft.com/office/officeart/2005/8/layout/orgChart1"/>
    <dgm:cxn modelId="{FA20E166-A943-4D0C-B0F8-E70669820920}" type="presParOf" srcId="{DA22DBE7-9304-4994-83BC-82E328CC3984}" destId="{3105A18E-3C6C-49DF-9BBC-C86A8CCB2CD5}" srcOrd="0" destOrd="0" presId="urn:microsoft.com/office/officeart/2005/8/layout/orgChart1"/>
    <dgm:cxn modelId="{D21D261C-7767-4C88-81A0-2091FC673C6E}" type="presParOf" srcId="{DA22DBE7-9304-4994-83BC-82E328CC3984}" destId="{AC800FB8-A163-490F-ABAB-E0919911ECD6}" srcOrd="1" destOrd="0" presId="urn:microsoft.com/office/officeart/2005/8/layout/orgChart1"/>
    <dgm:cxn modelId="{C6057A2A-98A4-4C36-A9ED-94086181A87E}" type="presParOf" srcId="{0341024F-2E53-44A6-808E-DF4F24A90EB3}" destId="{1710B5BB-33AE-4A80-A7E4-8ED19EAA2DF3}" srcOrd="1" destOrd="0" presId="urn:microsoft.com/office/officeart/2005/8/layout/orgChart1"/>
    <dgm:cxn modelId="{03B82F53-2E39-4A46-ABF0-8F06E2E976A2}" type="presParOf" srcId="{0341024F-2E53-44A6-808E-DF4F24A90EB3}" destId="{2AFDC828-027B-47D5-B3D0-AFAED5D25FC6}" srcOrd="2" destOrd="0" presId="urn:microsoft.com/office/officeart/2005/8/layout/orgChart1"/>
    <dgm:cxn modelId="{5D589F75-6AC2-460A-AF41-5833884A8188}" type="presParOf" srcId="{8D974DB0-772C-4755-857E-BE54FEBFE41A}" destId="{CA319DD9-5725-42C1-B80C-3DDD5DE838FB}" srcOrd="2" destOrd="0" presId="urn:microsoft.com/office/officeart/2005/8/layout/orgChart1"/>
    <dgm:cxn modelId="{75D9EB72-A2B9-4BFF-B310-AA954EBFB498}" type="presParOf" srcId="{8ECD2A09-9515-4784-A113-7E325B449EC7}" destId="{468EA233-69D9-4614-8139-A4D1DCD12B76}" srcOrd="2" destOrd="0" presId="urn:microsoft.com/office/officeart/2005/8/layout/orgChart1"/>
    <dgm:cxn modelId="{0D1ADE40-C37E-4635-8A10-30EEBBC0197A}" type="presParOf" srcId="{8ECD2A09-9515-4784-A113-7E325B449EC7}" destId="{45CA8AD5-650C-420D-BBFC-B42462C7EE76}" srcOrd="3" destOrd="0" presId="urn:microsoft.com/office/officeart/2005/8/layout/orgChart1"/>
    <dgm:cxn modelId="{EE008DED-70EA-4CF8-A731-BBF6F1C04497}" type="presParOf" srcId="{45CA8AD5-650C-420D-BBFC-B42462C7EE76}" destId="{C49ACE09-5B4B-4C96-AB3A-ED0330F275E8}" srcOrd="0" destOrd="0" presId="urn:microsoft.com/office/officeart/2005/8/layout/orgChart1"/>
    <dgm:cxn modelId="{7A3FE74B-787D-4B2C-B456-334A24CE6B2E}" type="presParOf" srcId="{C49ACE09-5B4B-4C96-AB3A-ED0330F275E8}" destId="{930D2C4E-E530-474A-A682-1B9C28DC794C}" srcOrd="0" destOrd="0" presId="urn:microsoft.com/office/officeart/2005/8/layout/orgChart1"/>
    <dgm:cxn modelId="{EF94838C-79F1-45D8-BF64-16CA29265FE8}" type="presParOf" srcId="{C49ACE09-5B4B-4C96-AB3A-ED0330F275E8}" destId="{6D17D69A-3B54-423F-B64F-14E346ACA677}" srcOrd="1" destOrd="0" presId="urn:microsoft.com/office/officeart/2005/8/layout/orgChart1"/>
    <dgm:cxn modelId="{3E5A4262-5205-48F9-8512-5DC0EFFC931E}" type="presParOf" srcId="{45CA8AD5-650C-420D-BBFC-B42462C7EE76}" destId="{90D8B3F3-E672-4369-9379-C468D458ADCB}" srcOrd="1" destOrd="0" presId="urn:microsoft.com/office/officeart/2005/8/layout/orgChart1"/>
    <dgm:cxn modelId="{0EB8BDA2-975E-4625-94DA-B4CB3C0318DE}" type="presParOf" srcId="{90D8B3F3-E672-4369-9379-C468D458ADCB}" destId="{2027FC06-C281-4022-A0FC-9078B3265A10}" srcOrd="0" destOrd="0" presId="urn:microsoft.com/office/officeart/2005/8/layout/orgChart1"/>
    <dgm:cxn modelId="{5B2B382A-AE3C-4C8F-928D-4D7B4B8F9605}" type="presParOf" srcId="{90D8B3F3-E672-4369-9379-C468D458ADCB}" destId="{5BF9DB1C-B890-4EC5-B73C-85D34BF821C7}" srcOrd="1" destOrd="0" presId="urn:microsoft.com/office/officeart/2005/8/layout/orgChart1"/>
    <dgm:cxn modelId="{F9563DF7-21AC-40F5-AFE3-BC7F25A300F8}" type="presParOf" srcId="{5BF9DB1C-B890-4EC5-B73C-85D34BF821C7}" destId="{00DFCBD0-4572-400E-BF6F-7F435419B14C}" srcOrd="0" destOrd="0" presId="urn:microsoft.com/office/officeart/2005/8/layout/orgChart1"/>
    <dgm:cxn modelId="{D116A408-0221-43DA-A623-9FEB58F9F8CA}" type="presParOf" srcId="{00DFCBD0-4572-400E-BF6F-7F435419B14C}" destId="{ADED14D0-1D39-4106-B00B-2DCDB5649116}" srcOrd="0" destOrd="0" presId="urn:microsoft.com/office/officeart/2005/8/layout/orgChart1"/>
    <dgm:cxn modelId="{C748EE93-9178-4B8C-A840-A46F3EF72870}" type="presParOf" srcId="{00DFCBD0-4572-400E-BF6F-7F435419B14C}" destId="{A367EEEF-8F67-4693-9D0D-16A9F5A93637}" srcOrd="1" destOrd="0" presId="urn:microsoft.com/office/officeart/2005/8/layout/orgChart1"/>
    <dgm:cxn modelId="{5A87574D-28DE-49AF-8683-D27B587C4B60}" type="presParOf" srcId="{5BF9DB1C-B890-4EC5-B73C-85D34BF821C7}" destId="{6EA5AA69-E8D2-437F-AE3A-395B17C097D0}" srcOrd="1" destOrd="0" presId="urn:microsoft.com/office/officeart/2005/8/layout/orgChart1"/>
    <dgm:cxn modelId="{DF49DD53-7FF6-4347-A9A0-7EE9984F8510}" type="presParOf" srcId="{5BF9DB1C-B890-4EC5-B73C-85D34BF821C7}" destId="{9994603B-776D-4433-A853-240287EA303C}" srcOrd="2" destOrd="0" presId="urn:microsoft.com/office/officeart/2005/8/layout/orgChart1"/>
    <dgm:cxn modelId="{B5C978CF-DC49-49D2-BB0E-DE99BD5512E5}" type="presParOf" srcId="{90D8B3F3-E672-4369-9379-C468D458ADCB}" destId="{9403A66C-B664-4A7D-A8BD-7330E0643C53}" srcOrd="2" destOrd="0" presId="urn:microsoft.com/office/officeart/2005/8/layout/orgChart1"/>
    <dgm:cxn modelId="{7C48B07D-157E-4B68-A877-39FA9EADD0E8}" type="presParOf" srcId="{90D8B3F3-E672-4369-9379-C468D458ADCB}" destId="{94000914-62C8-4172-A1EA-F9A7BB2B6016}" srcOrd="3" destOrd="0" presId="urn:microsoft.com/office/officeart/2005/8/layout/orgChart1"/>
    <dgm:cxn modelId="{EF58FB84-EDAA-4C9E-951C-C01E32D5FE6E}" type="presParOf" srcId="{94000914-62C8-4172-A1EA-F9A7BB2B6016}" destId="{DDD3BDA1-F8AD-4699-B519-E09326BA6230}" srcOrd="0" destOrd="0" presId="urn:microsoft.com/office/officeart/2005/8/layout/orgChart1"/>
    <dgm:cxn modelId="{4581591D-A364-43EE-9C43-20C95C0CFD0D}" type="presParOf" srcId="{DDD3BDA1-F8AD-4699-B519-E09326BA6230}" destId="{9B075082-5F37-4480-B60C-AA86884B89AD}" srcOrd="0" destOrd="0" presId="urn:microsoft.com/office/officeart/2005/8/layout/orgChart1"/>
    <dgm:cxn modelId="{FD464431-288A-4E61-B780-3BD2339CE8D6}" type="presParOf" srcId="{DDD3BDA1-F8AD-4699-B519-E09326BA6230}" destId="{3543B31F-93CC-4DB6-9298-E35802C94D23}" srcOrd="1" destOrd="0" presId="urn:microsoft.com/office/officeart/2005/8/layout/orgChart1"/>
    <dgm:cxn modelId="{29DE5ADB-9A60-4BAC-BA8E-ABF19F70C233}" type="presParOf" srcId="{94000914-62C8-4172-A1EA-F9A7BB2B6016}" destId="{1BF8B1E2-C409-4562-87BF-B2F64E377ED4}" srcOrd="1" destOrd="0" presId="urn:microsoft.com/office/officeart/2005/8/layout/orgChart1"/>
    <dgm:cxn modelId="{BC6AC4F6-2025-4A59-9100-8445F3011B7C}" type="presParOf" srcId="{94000914-62C8-4172-A1EA-F9A7BB2B6016}" destId="{AD31239A-52EE-4AC4-B140-8EBE78440FCE}" srcOrd="2" destOrd="0" presId="urn:microsoft.com/office/officeart/2005/8/layout/orgChart1"/>
    <dgm:cxn modelId="{04C722CC-22A5-486C-803D-EB693C851493}" type="presParOf" srcId="{90D8B3F3-E672-4369-9379-C468D458ADCB}" destId="{4A4782B4-9185-4F6B-B0DD-BE7906FA446E}" srcOrd="4" destOrd="0" presId="urn:microsoft.com/office/officeart/2005/8/layout/orgChart1"/>
    <dgm:cxn modelId="{CD68955E-4928-4CAC-94D3-BFAF1A5F5922}" type="presParOf" srcId="{90D8B3F3-E672-4369-9379-C468D458ADCB}" destId="{EFF3E3A8-82B8-4832-87B4-E2E2FA2448DA}" srcOrd="5" destOrd="0" presId="urn:microsoft.com/office/officeart/2005/8/layout/orgChart1"/>
    <dgm:cxn modelId="{810A5C13-7C83-43C6-9B20-AE6A3EF8CAE4}" type="presParOf" srcId="{EFF3E3A8-82B8-4832-87B4-E2E2FA2448DA}" destId="{80B99F23-EDF1-4633-86CF-E27ECC09D65A}" srcOrd="0" destOrd="0" presId="urn:microsoft.com/office/officeart/2005/8/layout/orgChart1"/>
    <dgm:cxn modelId="{C236E05E-40D6-4104-96D7-45A848C41EB0}" type="presParOf" srcId="{80B99F23-EDF1-4633-86CF-E27ECC09D65A}" destId="{93538D2F-1170-4908-B468-EF612E3E5630}" srcOrd="0" destOrd="0" presId="urn:microsoft.com/office/officeart/2005/8/layout/orgChart1"/>
    <dgm:cxn modelId="{82A11CC4-31BF-4070-B506-72BF86435A78}" type="presParOf" srcId="{80B99F23-EDF1-4633-86CF-E27ECC09D65A}" destId="{4CFEA473-2BDA-46AE-8CB4-7128D190EB31}" srcOrd="1" destOrd="0" presId="urn:microsoft.com/office/officeart/2005/8/layout/orgChart1"/>
    <dgm:cxn modelId="{03F30747-F8E1-4309-A3AD-C65FEFBFA15F}" type="presParOf" srcId="{EFF3E3A8-82B8-4832-87B4-E2E2FA2448DA}" destId="{45A2B988-E2D3-4FCF-B23B-3CB9C6288625}" srcOrd="1" destOrd="0" presId="urn:microsoft.com/office/officeart/2005/8/layout/orgChart1"/>
    <dgm:cxn modelId="{F1F3D1E4-8377-4E07-9416-2EBA069D4D82}" type="presParOf" srcId="{EFF3E3A8-82B8-4832-87B4-E2E2FA2448DA}" destId="{EFC3B146-1047-4B20-93E1-ACEFE4AE1C68}" srcOrd="2" destOrd="0" presId="urn:microsoft.com/office/officeart/2005/8/layout/orgChart1"/>
    <dgm:cxn modelId="{F0E4B2C0-FD00-4B24-A020-41B8925A7A21}" type="presParOf" srcId="{90D8B3F3-E672-4369-9379-C468D458ADCB}" destId="{DDC11D5F-A771-4F3B-8C07-579B783096D3}" srcOrd="6" destOrd="0" presId="urn:microsoft.com/office/officeart/2005/8/layout/orgChart1"/>
    <dgm:cxn modelId="{770637FD-FA2E-4F06-A285-4C7B8FB6D15E}" type="presParOf" srcId="{90D8B3F3-E672-4369-9379-C468D458ADCB}" destId="{BDF754B7-AD1F-45A4-B1F2-43357BA9CF95}" srcOrd="7" destOrd="0" presId="urn:microsoft.com/office/officeart/2005/8/layout/orgChart1"/>
    <dgm:cxn modelId="{C2CE42D1-DC0A-4AA0-AEA2-89B35793D1A3}" type="presParOf" srcId="{BDF754B7-AD1F-45A4-B1F2-43357BA9CF95}" destId="{3648866E-CA9D-4B3B-AC86-95566FE972A0}" srcOrd="0" destOrd="0" presId="urn:microsoft.com/office/officeart/2005/8/layout/orgChart1"/>
    <dgm:cxn modelId="{E9FCA75B-DC47-4E52-BBF5-492E27CC23A4}" type="presParOf" srcId="{3648866E-CA9D-4B3B-AC86-95566FE972A0}" destId="{EF2D19D5-70FE-4BB9-A691-BE693C1CC2D2}" srcOrd="0" destOrd="0" presId="urn:microsoft.com/office/officeart/2005/8/layout/orgChart1"/>
    <dgm:cxn modelId="{8D69B553-772B-42E1-9BC1-D083665C236F}" type="presParOf" srcId="{3648866E-CA9D-4B3B-AC86-95566FE972A0}" destId="{C02EC34D-D547-4162-A669-F6C75F671B6F}" srcOrd="1" destOrd="0" presId="urn:microsoft.com/office/officeart/2005/8/layout/orgChart1"/>
    <dgm:cxn modelId="{729531AA-E8BF-4884-A2E1-22E16F9A7313}" type="presParOf" srcId="{BDF754B7-AD1F-45A4-B1F2-43357BA9CF95}" destId="{EBD6B31A-4507-414D-BA95-A7BD0C40C4A0}" srcOrd="1" destOrd="0" presId="urn:microsoft.com/office/officeart/2005/8/layout/orgChart1"/>
    <dgm:cxn modelId="{C41CE641-CAF0-40D2-AC2E-CFC9FEA439CD}" type="presParOf" srcId="{BDF754B7-AD1F-45A4-B1F2-43357BA9CF95}" destId="{85294F4A-5CAD-43B2-B29B-340262732490}" srcOrd="2" destOrd="0" presId="urn:microsoft.com/office/officeart/2005/8/layout/orgChart1"/>
    <dgm:cxn modelId="{9AA0FA09-C20E-4DE9-B867-1B4757C0DC3E}" type="presParOf" srcId="{90D8B3F3-E672-4369-9379-C468D458ADCB}" destId="{D6B50526-33CC-4931-9F01-70A644852F60}" srcOrd="8" destOrd="0" presId="urn:microsoft.com/office/officeart/2005/8/layout/orgChart1"/>
    <dgm:cxn modelId="{06044615-8701-48F5-874A-12C50E753977}" type="presParOf" srcId="{90D8B3F3-E672-4369-9379-C468D458ADCB}" destId="{3B7C379E-3F87-4CB5-B30E-AA00DB8269C4}" srcOrd="9" destOrd="0" presId="urn:microsoft.com/office/officeart/2005/8/layout/orgChart1"/>
    <dgm:cxn modelId="{EF9AE73F-BAAA-421F-869F-0F1EE95672BF}" type="presParOf" srcId="{3B7C379E-3F87-4CB5-B30E-AA00DB8269C4}" destId="{8E578561-757E-408A-9C21-D345CCFFB366}" srcOrd="0" destOrd="0" presId="urn:microsoft.com/office/officeart/2005/8/layout/orgChart1"/>
    <dgm:cxn modelId="{4DEB1F1D-6036-4554-BFA5-8AE779E971F3}" type="presParOf" srcId="{8E578561-757E-408A-9C21-D345CCFFB366}" destId="{15586665-75DE-43B7-B81C-937452E4A4ED}" srcOrd="0" destOrd="0" presId="urn:microsoft.com/office/officeart/2005/8/layout/orgChart1"/>
    <dgm:cxn modelId="{5C29635B-49D8-4808-B32D-A2097DB46E1B}" type="presParOf" srcId="{8E578561-757E-408A-9C21-D345CCFFB366}" destId="{B284F6BA-2FC3-469E-AD59-9C48F141C09D}" srcOrd="1" destOrd="0" presId="urn:microsoft.com/office/officeart/2005/8/layout/orgChart1"/>
    <dgm:cxn modelId="{55DF2CF4-BD9B-4334-8E8A-C92BFD4D011C}" type="presParOf" srcId="{3B7C379E-3F87-4CB5-B30E-AA00DB8269C4}" destId="{8514B121-531B-4D08-BC6A-CFE8407902A9}" srcOrd="1" destOrd="0" presId="urn:microsoft.com/office/officeart/2005/8/layout/orgChart1"/>
    <dgm:cxn modelId="{246E0BD2-4A66-4402-BD74-7DFE49184C0A}" type="presParOf" srcId="{3B7C379E-3F87-4CB5-B30E-AA00DB8269C4}" destId="{1066AC76-1515-4A1F-86FD-D0C70607D647}" srcOrd="2" destOrd="0" presId="urn:microsoft.com/office/officeart/2005/8/layout/orgChart1"/>
    <dgm:cxn modelId="{5964A6AA-A052-44B7-AAAF-72D7A1C65FE3}" type="presParOf" srcId="{45CA8AD5-650C-420D-BBFC-B42462C7EE76}" destId="{1E554196-0FAE-4BB7-BFB2-E7FDF0340E27}" srcOrd="2" destOrd="0" presId="urn:microsoft.com/office/officeart/2005/8/layout/orgChart1"/>
    <dgm:cxn modelId="{8126E954-B57A-4A57-867F-FFFD555CD0EF}" type="presParOf" srcId="{8ECD2A09-9515-4784-A113-7E325B449EC7}" destId="{FAEAF357-3750-4043-BEEB-81E5EC438863}" srcOrd="4" destOrd="0" presId="urn:microsoft.com/office/officeart/2005/8/layout/orgChart1"/>
    <dgm:cxn modelId="{7ECCBC0E-B89A-4919-A691-8C51F4366745}" type="presParOf" srcId="{8ECD2A09-9515-4784-A113-7E325B449EC7}" destId="{4B27BC21-5974-4B8E-9B41-784B79193C11}" srcOrd="5" destOrd="0" presId="urn:microsoft.com/office/officeart/2005/8/layout/orgChart1"/>
    <dgm:cxn modelId="{68D24D95-4A57-42A9-B000-A59688D53196}" type="presParOf" srcId="{4B27BC21-5974-4B8E-9B41-784B79193C11}" destId="{5C999793-114B-43C4-9A70-96FD6773CA4D}" srcOrd="0" destOrd="0" presId="urn:microsoft.com/office/officeart/2005/8/layout/orgChart1"/>
    <dgm:cxn modelId="{DC8FDD68-0B8D-41C5-A5EC-5FFBD5753313}" type="presParOf" srcId="{5C999793-114B-43C4-9A70-96FD6773CA4D}" destId="{93BFAF5D-E8CD-4943-A4F6-26DD9866B7F1}" srcOrd="0" destOrd="0" presId="urn:microsoft.com/office/officeart/2005/8/layout/orgChart1"/>
    <dgm:cxn modelId="{E1026AB3-421D-4E87-9416-2C0697754F1C}" type="presParOf" srcId="{5C999793-114B-43C4-9A70-96FD6773CA4D}" destId="{AD9DD32D-3510-43B8-B784-9C6D6B6CBB14}" srcOrd="1" destOrd="0" presId="urn:microsoft.com/office/officeart/2005/8/layout/orgChart1"/>
    <dgm:cxn modelId="{C7BF9BF1-04A1-44E7-B66F-D49338B5E330}" type="presParOf" srcId="{4B27BC21-5974-4B8E-9B41-784B79193C11}" destId="{AFB14F51-5AA4-49D9-83E2-E4F87B184C06}" srcOrd="1" destOrd="0" presId="urn:microsoft.com/office/officeart/2005/8/layout/orgChart1"/>
    <dgm:cxn modelId="{704E73AB-001C-4B28-B912-854F4A2EDB84}" type="presParOf" srcId="{AFB14F51-5AA4-49D9-83E2-E4F87B184C06}" destId="{AA02DB07-F965-41EF-8533-2594281FD3DA}" srcOrd="0" destOrd="0" presId="urn:microsoft.com/office/officeart/2005/8/layout/orgChart1"/>
    <dgm:cxn modelId="{961BCCAC-4C19-4157-93D0-A994E04ED8BB}" type="presParOf" srcId="{AFB14F51-5AA4-49D9-83E2-E4F87B184C06}" destId="{E9671E32-0123-4587-9194-BB6BB4E12D01}" srcOrd="1" destOrd="0" presId="urn:microsoft.com/office/officeart/2005/8/layout/orgChart1"/>
    <dgm:cxn modelId="{B333E4A5-F18D-4AEB-8C70-778353CA1374}" type="presParOf" srcId="{E9671E32-0123-4587-9194-BB6BB4E12D01}" destId="{063E54D7-E602-4A4E-BED7-145C41D058C0}" srcOrd="0" destOrd="0" presId="urn:microsoft.com/office/officeart/2005/8/layout/orgChart1"/>
    <dgm:cxn modelId="{E240AC55-B91E-4DD8-92B5-D6F69FE01F21}" type="presParOf" srcId="{063E54D7-E602-4A4E-BED7-145C41D058C0}" destId="{3899CC5F-78F4-471E-BEAB-62C72D9FE4FE}" srcOrd="0" destOrd="0" presId="urn:microsoft.com/office/officeart/2005/8/layout/orgChart1"/>
    <dgm:cxn modelId="{F61650BB-DAA2-4048-BFAA-DD54786A444A}" type="presParOf" srcId="{063E54D7-E602-4A4E-BED7-145C41D058C0}" destId="{B139C4AE-F17B-4300-A851-86CEEC9D8693}" srcOrd="1" destOrd="0" presId="urn:microsoft.com/office/officeart/2005/8/layout/orgChart1"/>
    <dgm:cxn modelId="{C2C724CC-BB61-4372-A66F-C8AA32F95F95}" type="presParOf" srcId="{E9671E32-0123-4587-9194-BB6BB4E12D01}" destId="{776CC1BF-CB9B-426E-87BB-115D01BC1F1A}" srcOrd="1" destOrd="0" presId="urn:microsoft.com/office/officeart/2005/8/layout/orgChart1"/>
    <dgm:cxn modelId="{024DD1F1-C4ED-49A9-8ED5-17CC36888219}" type="presParOf" srcId="{E9671E32-0123-4587-9194-BB6BB4E12D01}" destId="{9A2748EE-4CDB-41EE-8902-851A105DDDD3}" srcOrd="2" destOrd="0" presId="urn:microsoft.com/office/officeart/2005/8/layout/orgChart1"/>
    <dgm:cxn modelId="{020D7A3E-745C-4218-88CB-9D16BCEEEE58}" type="presParOf" srcId="{AFB14F51-5AA4-49D9-83E2-E4F87B184C06}" destId="{34CFC290-F204-4723-8439-F6FF06AE0DE7}" srcOrd="2" destOrd="0" presId="urn:microsoft.com/office/officeart/2005/8/layout/orgChart1"/>
    <dgm:cxn modelId="{299C3E7C-1DF6-4503-A4F4-4A43E3EB32D2}" type="presParOf" srcId="{AFB14F51-5AA4-49D9-83E2-E4F87B184C06}" destId="{6907F61D-C8F3-4354-A9F7-DEC909153DBA}" srcOrd="3" destOrd="0" presId="urn:microsoft.com/office/officeart/2005/8/layout/orgChart1"/>
    <dgm:cxn modelId="{3022D290-A6A6-4544-8733-6B38974A784E}" type="presParOf" srcId="{6907F61D-C8F3-4354-A9F7-DEC909153DBA}" destId="{4BFED5BF-44C2-45F9-BF13-B49B7BEAB2CB}" srcOrd="0" destOrd="0" presId="urn:microsoft.com/office/officeart/2005/8/layout/orgChart1"/>
    <dgm:cxn modelId="{935A6EE3-7D59-41BB-92D3-E64C5F4F2B9E}" type="presParOf" srcId="{4BFED5BF-44C2-45F9-BF13-B49B7BEAB2CB}" destId="{976CBA62-F14E-41F8-B34A-2748BCF767A9}" srcOrd="0" destOrd="0" presId="urn:microsoft.com/office/officeart/2005/8/layout/orgChart1"/>
    <dgm:cxn modelId="{E027086E-2112-4687-8F33-3E80E1C8CDFD}" type="presParOf" srcId="{4BFED5BF-44C2-45F9-BF13-B49B7BEAB2CB}" destId="{ED3CF056-FC62-47C7-B718-321EAA47D9A0}" srcOrd="1" destOrd="0" presId="urn:microsoft.com/office/officeart/2005/8/layout/orgChart1"/>
    <dgm:cxn modelId="{DF3CC4BE-6F7D-4507-9949-690853F1F978}" type="presParOf" srcId="{6907F61D-C8F3-4354-A9F7-DEC909153DBA}" destId="{68BC7BCB-C860-4BD2-82C7-F853E2469845}" srcOrd="1" destOrd="0" presId="urn:microsoft.com/office/officeart/2005/8/layout/orgChart1"/>
    <dgm:cxn modelId="{C4A1B17D-A386-49EA-92B9-0BE172C058C5}" type="presParOf" srcId="{6907F61D-C8F3-4354-A9F7-DEC909153DBA}" destId="{98048D4D-6F63-4FC8-9F60-88C86AD1450C}" srcOrd="2" destOrd="0" presId="urn:microsoft.com/office/officeart/2005/8/layout/orgChart1"/>
    <dgm:cxn modelId="{A6265239-A7AD-4E3D-AB2A-634476F55826}" type="presParOf" srcId="{AFB14F51-5AA4-49D9-83E2-E4F87B184C06}" destId="{04D4A0F4-6E23-43D6-A96C-B317A9123EB7}" srcOrd="4" destOrd="0" presId="urn:microsoft.com/office/officeart/2005/8/layout/orgChart1"/>
    <dgm:cxn modelId="{1B6B9037-99DA-4607-A152-6E293DB238DA}" type="presParOf" srcId="{AFB14F51-5AA4-49D9-83E2-E4F87B184C06}" destId="{F71708BF-3DB1-477F-90EE-DF497693C90A}" srcOrd="5" destOrd="0" presId="urn:microsoft.com/office/officeart/2005/8/layout/orgChart1"/>
    <dgm:cxn modelId="{EE2778D4-8005-4D05-8FF8-84266FC3B48A}" type="presParOf" srcId="{F71708BF-3DB1-477F-90EE-DF497693C90A}" destId="{83EB5D33-9C1F-4B43-AC97-3D22D1BF73BB}" srcOrd="0" destOrd="0" presId="urn:microsoft.com/office/officeart/2005/8/layout/orgChart1"/>
    <dgm:cxn modelId="{9764D795-E588-461E-9200-72236CE4BCB5}" type="presParOf" srcId="{83EB5D33-9C1F-4B43-AC97-3D22D1BF73BB}" destId="{AD9577D5-0220-490E-A04A-5DF04A046BC9}" srcOrd="0" destOrd="0" presId="urn:microsoft.com/office/officeart/2005/8/layout/orgChart1"/>
    <dgm:cxn modelId="{7E3C8F37-48A1-4E1D-8373-374EB19E4322}" type="presParOf" srcId="{83EB5D33-9C1F-4B43-AC97-3D22D1BF73BB}" destId="{EEFDF7EE-BD2B-4046-B683-8287DE0345B0}" srcOrd="1" destOrd="0" presId="urn:microsoft.com/office/officeart/2005/8/layout/orgChart1"/>
    <dgm:cxn modelId="{85CABE84-C849-4954-93E5-9E0C6BBC787F}" type="presParOf" srcId="{F71708BF-3DB1-477F-90EE-DF497693C90A}" destId="{036A1575-8F32-4660-819F-2142F56B4956}" srcOrd="1" destOrd="0" presId="urn:microsoft.com/office/officeart/2005/8/layout/orgChart1"/>
    <dgm:cxn modelId="{F19B4904-7DD8-46BF-8F21-3A0C2B7C1066}" type="presParOf" srcId="{F71708BF-3DB1-477F-90EE-DF497693C90A}" destId="{01EF1113-196D-4D25-A875-699480885C4E}" srcOrd="2" destOrd="0" presId="urn:microsoft.com/office/officeart/2005/8/layout/orgChart1"/>
    <dgm:cxn modelId="{16C2B871-977D-405E-B168-B3B6E5118930}" type="presParOf" srcId="{AFB14F51-5AA4-49D9-83E2-E4F87B184C06}" destId="{508B3025-FA93-4A84-93F9-7E3FA450449B}" srcOrd="6" destOrd="0" presId="urn:microsoft.com/office/officeart/2005/8/layout/orgChart1"/>
    <dgm:cxn modelId="{7FC3F6FE-9C1C-4563-97B4-62A69A8B0F9B}" type="presParOf" srcId="{AFB14F51-5AA4-49D9-83E2-E4F87B184C06}" destId="{1E4DF027-2A0E-456A-8055-A4B1488B0AB8}" srcOrd="7" destOrd="0" presId="urn:microsoft.com/office/officeart/2005/8/layout/orgChart1"/>
    <dgm:cxn modelId="{667D4D3B-0DBC-4BDE-B00C-3E95DA27663F}" type="presParOf" srcId="{1E4DF027-2A0E-456A-8055-A4B1488B0AB8}" destId="{BE3960E1-FD74-406A-8EED-7648961CC83D}" srcOrd="0" destOrd="0" presId="urn:microsoft.com/office/officeart/2005/8/layout/orgChart1"/>
    <dgm:cxn modelId="{94781F47-5D84-4BA1-B2DA-F5FE2624692E}" type="presParOf" srcId="{BE3960E1-FD74-406A-8EED-7648961CC83D}" destId="{7FB9A1D1-2FEA-45A2-A0F5-5B993E234B5C}" srcOrd="0" destOrd="0" presId="urn:microsoft.com/office/officeart/2005/8/layout/orgChart1"/>
    <dgm:cxn modelId="{45D897E4-D987-4B3D-9D94-ECFB6ECE8B6B}" type="presParOf" srcId="{BE3960E1-FD74-406A-8EED-7648961CC83D}" destId="{7D2D8479-104E-4972-9FFF-D6FB2D9B8A8C}" srcOrd="1" destOrd="0" presId="urn:microsoft.com/office/officeart/2005/8/layout/orgChart1"/>
    <dgm:cxn modelId="{1AB72880-E42F-4E1A-BCFD-D60B21B79495}" type="presParOf" srcId="{1E4DF027-2A0E-456A-8055-A4B1488B0AB8}" destId="{2481A506-9F92-4A86-9083-4BA7FFA4A5D1}" srcOrd="1" destOrd="0" presId="urn:microsoft.com/office/officeart/2005/8/layout/orgChart1"/>
    <dgm:cxn modelId="{D4E44187-6FC4-4646-BE9D-45D15DBA7A66}" type="presParOf" srcId="{1E4DF027-2A0E-456A-8055-A4B1488B0AB8}" destId="{05384FC9-DC5C-4BCC-9647-277356CCC272}" srcOrd="2" destOrd="0" presId="urn:microsoft.com/office/officeart/2005/8/layout/orgChart1"/>
    <dgm:cxn modelId="{13D09EE2-E957-47C8-999F-0776B38076DD}" type="presParOf" srcId="{4B27BC21-5974-4B8E-9B41-784B79193C11}" destId="{08A4FC29-B9AB-4693-ACB1-5FB67DBFB498}" srcOrd="2" destOrd="0" presId="urn:microsoft.com/office/officeart/2005/8/layout/orgChart1"/>
    <dgm:cxn modelId="{D3871E68-D4B0-4175-A02C-5B921C2F8A8B}" type="presParOf" srcId="{8ECD2A09-9515-4784-A113-7E325B449EC7}" destId="{03129164-2C7A-4A65-AAAF-390896A9D163}" srcOrd="6" destOrd="0" presId="urn:microsoft.com/office/officeart/2005/8/layout/orgChart1"/>
    <dgm:cxn modelId="{25B855EE-32D4-4C3B-9C83-57988EDA4E4A}" type="presParOf" srcId="{8ECD2A09-9515-4784-A113-7E325B449EC7}" destId="{B4BCB7CB-9C65-4558-8B39-6639C1EEC288}" srcOrd="7" destOrd="0" presId="urn:microsoft.com/office/officeart/2005/8/layout/orgChart1"/>
    <dgm:cxn modelId="{3CEEFE61-7C94-411F-A831-87F30F0F73DD}" type="presParOf" srcId="{B4BCB7CB-9C65-4558-8B39-6639C1EEC288}" destId="{CD430C90-DE74-4C5D-8DA2-1FD0AFC4F9C0}" srcOrd="0" destOrd="0" presId="urn:microsoft.com/office/officeart/2005/8/layout/orgChart1"/>
    <dgm:cxn modelId="{A280FFD4-C072-46D8-9574-1DEE3218A36E}" type="presParOf" srcId="{CD430C90-DE74-4C5D-8DA2-1FD0AFC4F9C0}" destId="{250703D4-E02D-4B49-86D0-152F630168D6}" srcOrd="0" destOrd="0" presId="urn:microsoft.com/office/officeart/2005/8/layout/orgChart1"/>
    <dgm:cxn modelId="{42AD17F1-CCB7-4894-8E0A-C0EAAE0E223D}" type="presParOf" srcId="{CD430C90-DE74-4C5D-8DA2-1FD0AFC4F9C0}" destId="{A0EDDDC8-7947-41D9-BE3D-30AC5AABE1B8}" srcOrd="1" destOrd="0" presId="urn:microsoft.com/office/officeart/2005/8/layout/orgChart1"/>
    <dgm:cxn modelId="{C402A83F-42E2-4537-97EF-F35F459E181D}" type="presParOf" srcId="{B4BCB7CB-9C65-4558-8B39-6639C1EEC288}" destId="{8C246EE1-3935-49A1-82AD-E4FDF77273E8}" srcOrd="1" destOrd="0" presId="urn:microsoft.com/office/officeart/2005/8/layout/orgChart1"/>
    <dgm:cxn modelId="{A15071AE-93E1-4C3F-B9BC-C61C7B55B41E}" type="presParOf" srcId="{8C246EE1-3935-49A1-82AD-E4FDF77273E8}" destId="{A2E4B996-3629-41E3-A88E-35BAA3D88EF4}" srcOrd="0" destOrd="0" presId="urn:microsoft.com/office/officeart/2005/8/layout/orgChart1"/>
    <dgm:cxn modelId="{B0522523-918C-4520-AD48-93CB915AB098}" type="presParOf" srcId="{8C246EE1-3935-49A1-82AD-E4FDF77273E8}" destId="{AC41B6FA-D1FB-4154-933C-0E8C71156C17}" srcOrd="1" destOrd="0" presId="urn:microsoft.com/office/officeart/2005/8/layout/orgChart1"/>
    <dgm:cxn modelId="{49245FBB-A845-4BA6-81B6-41E39EAF1FDB}" type="presParOf" srcId="{AC41B6FA-D1FB-4154-933C-0E8C71156C17}" destId="{7C382B29-B50A-442D-AC46-F9722D971916}" srcOrd="0" destOrd="0" presId="urn:microsoft.com/office/officeart/2005/8/layout/orgChart1"/>
    <dgm:cxn modelId="{57DBDADB-8E07-46D1-8865-62DD93A27127}" type="presParOf" srcId="{7C382B29-B50A-442D-AC46-F9722D971916}" destId="{C41ACB1F-A901-4073-B980-75A6F51B8840}" srcOrd="0" destOrd="0" presId="urn:microsoft.com/office/officeart/2005/8/layout/orgChart1"/>
    <dgm:cxn modelId="{E09D6568-381D-425D-A198-E4BE1E990313}" type="presParOf" srcId="{7C382B29-B50A-442D-AC46-F9722D971916}" destId="{BE746AFE-2DBC-4BAC-B28A-361F6DDBC5C3}" srcOrd="1" destOrd="0" presId="urn:microsoft.com/office/officeart/2005/8/layout/orgChart1"/>
    <dgm:cxn modelId="{3A179483-4C29-48EB-BCF2-9EA8C8C60D84}" type="presParOf" srcId="{AC41B6FA-D1FB-4154-933C-0E8C71156C17}" destId="{CA2415F2-A4FC-476C-8713-AF07E671F533}" srcOrd="1" destOrd="0" presId="urn:microsoft.com/office/officeart/2005/8/layout/orgChart1"/>
    <dgm:cxn modelId="{FFC3997B-0654-4F22-BABA-B2F8C2711330}" type="presParOf" srcId="{AC41B6FA-D1FB-4154-933C-0E8C71156C17}" destId="{61C3E311-35D1-40DE-B641-0629F70AA044}" srcOrd="2" destOrd="0" presId="urn:microsoft.com/office/officeart/2005/8/layout/orgChart1"/>
    <dgm:cxn modelId="{B023B3A5-C328-4122-BD5D-6215949D3EB0}" type="presParOf" srcId="{8C246EE1-3935-49A1-82AD-E4FDF77273E8}" destId="{2FEBFDE1-A8EC-4D4B-BEA1-7042FC9A5A8C}" srcOrd="2" destOrd="0" presId="urn:microsoft.com/office/officeart/2005/8/layout/orgChart1"/>
    <dgm:cxn modelId="{B1FFA199-CDED-4366-BE4D-052C8EFA1332}" type="presParOf" srcId="{8C246EE1-3935-49A1-82AD-E4FDF77273E8}" destId="{17331AFB-7852-4DD2-B7CB-2FC3BFE9D4FB}" srcOrd="3" destOrd="0" presId="urn:microsoft.com/office/officeart/2005/8/layout/orgChart1"/>
    <dgm:cxn modelId="{D77F82E3-29D7-4C02-B297-5ADA123C000A}" type="presParOf" srcId="{17331AFB-7852-4DD2-B7CB-2FC3BFE9D4FB}" destId="{E9C811CC-DA01-4232-8F29-DE9DC13AC5EA}" srcOrd="0" destOrd="0" presId="urn:microsoft.com/office/officeart/2005/8/layout/orgChart1"/>
    <dgm:cxn modelId="{EBE85DA3-342B-4A32-9B39-E1321275E356}" type="presParOf" srcId="{E9C811CC-DA01-4232-8F29-DE9DC13AC5EA}" destId="{AE5D7E22-73FE-4BE1-9B41-B6DCACDEA44B}" srcOrd="0" destOrd="0" presId="urn:microsoft.com/office/officeart/2005/8/layout/orgChart1"/>
    <dgm:cxn modelId="{349126CF-2C1C-439A-882A-C8F399030835}" type="presParOf" srcId="{E9C811CC-DA01-4232-8F29-DE9DC13AC5EA}" destId="{4066C5E6-8757-40E8-A1A5-A3EB3CD93480}" srcOrd="1" destOrd="0" presId="urn:microsoft.com/office/officeart/2005/8/layout/orgChart1"/>
    <dgm:cxn modelId="{D6C2C01C-97C9-4BA8-9D6C-954CBBC2B8C3}" type="presParOf" srcId="{17331AFB-7852-4DD2-B7CB-2FC3BFE9D4FB}" destId="{74AEA328-4D5F-4887-A962-8ADAFE1C2884}" srcOrd="1" destOrd="0" presId="urn:microsoft.com/office/officeart/2005/8/layout/orgChart1"/>
    <dgm:cxn modelId="{3E2F2FEB-8902-469C-8E17-EF15F0E0CEAE}" type="presParOf" srcId="{17331AFB-7852-4DD2-B7CB-2FC3BFE9D4FB}" destId="{C56AF3EF-BCD9-4199-BE73-FED2D862902F}" srcOrd="2" destOrd="0" presId="urn:microsoft.com/office/officeart/2005/8/layout/orgChart1"/>
    <dgm:cxn modelId="{18F42ADE-58CA-45C7-9807-8E241D7AB04A}" type="presParOf" srcId="{8C246EE1-3935-49A1-82AD-E4FDF77273E8}" destId="{96DD68A1-9CCF-4777-84DD-C00FE7F85E60}" srcOrd="4" destOrd="0" presId="urn:microsoft.com/office/officeart/2005/8/layout/orgChart1"/>
    <dgm:cxn modelId="{3CA90EDF-D264-4E57-81B0-FE1136A23225}" type="presParOf" srcId="{8C246EE1-3935-49A1-82AD-E4FDF77273E8}" destId="{7F97AB46-1F91-4A52-9DE5-87F84BA0B206}" srcOrd="5" destOrd="0" presId="urn:microsoft.com/office/officeart/2005/8/layout/orgChart1"/>
    <dgm:cxn modelId="{B514284F-3572-4023-9E8A-9106F3797A77}" type="presParOf" srcId="{7F97AB46-1F91-4A52-9DE5-87F84BA0B206}" destId="{993E67C0-C02D-42E7-9C38-10159AA27AC2}" srcOrd="0" destOrd="0" presId="urn:microsoft.com/office/officeart/2005/8/layout/orgChart1"/>
    <dgm:cxn modelId="{8CDE45FE-66C6-4988-92F1-459F4B1E3A09}" type="presParOf" srcId="{993E67C0-C02D-42E7-9C38-10159AA27AC2}" destId="{274F0E9C-52B2-4D68-ABC2-D1CF1428EA47}" srcOrd="0" destOrd="0" presId="urn:microsoft.com/office/officeart/2005/8/layout/orgChart1"/>
    <dgm:cxn modelId="{E7A6F2F4-E498-4F30-AE95-93DDE4668DF3}" type="presParOf" srcId="{993E67C0-C02D-42E7-9C38-10159AA27AC2}" destId="{AA6BC165-BE12-4244-A477-6860A1CE978E}" srcOrd="1" destOrd="0" presId="urn:microsoft.com/office/officeart/2005/8/layout/orgChart1"/>
    <dgm:cxn modelId="{35018362-3AA4-4C92-AD88-E1FC9A79B5E2}" type="presParOf" srcId="{7F97AB46-1F91-4A52-9DE5-87F84BA0B206}" destId="{ED53EA93-A5F1-4F92-9684-72C9AB61FADD}" srcOrd="1" destOrd="0" presId="urn:microsoft.com/office/officeart/2005/8/layout/orgChart1"/>
    <dgm:cxn modelId="{48FA8119-200F-4FCD-9E9D-F3EBC14721CB}" type="presParOf" srcId="{7F97AB46-1F91-4A52-9DE5-87F84BA0B206}" destId="{BE5F698F-F5D1-47C9-B1B5-F8234FE6BA62}" srcOrd="2" destOrd="0" presId="urn:microsoft.com/office/officeart/2005/8/layout/orgChart1"/>
    <dgm:cxn modelId="{ED0F572E-D0E2-4172-87C5-55417ECCAD08}" type="presParOf" srcId="{8C246EE1-3935-49A1-82AD-E4FDF77273E8}" destId="{42C2157A-3015-4232-82C7-833342879CE6}" srcOrd="6" destOrd="0" presId="urn:microsoft.com/office/officeart/2005/8/layout/orgChart1"/>
    <dgm:cxn modelId="{3EA314AA-9FBD-4106-9D97-7563166BA6F2}" type="presParOf" srcId="{8C246EE1-3935-49A1-82AD-E4FDF77273E8}" destId="{3D1E9386-E304-4569-AE64-DA212C4AE14E}" srcOrd="7" destOrd="0" presId="urn:microsoft.com/office/officeart/2005/8/layout/orgChart1"/>
    <dgm:cxn modelId="{8754F434-820B-4FDC-8C04-4079E1090F59}" type="presParOf" srcId="{3D1E9386-E304-4569-AE64-DA212C4AE14E}" destId="{35F41779-04F5-445A-9024-2522D023425E}" srcOrd="0" destOrd="0" presId="urn:microsoft.com/office/officeart/2005/8/layout/orgChart1"/>
    <dgm:cxn modelId="{D8DC562F-7589-470B-A54C-CCC961FE90E3}" type="presParOf" srcId="{35F41779-04F5-445A-9024-2522D023425E}" destId="{F9E2DCAC-E070-4065-AE91-40EC409FD5DC}" srcOrd="0" destOrd="0" presId="urn:microsoft.com/office/officeart/2005/8/layout/orgChart1"/>
    <dgm:cxn modelId="{03841D92-D27C-44A9-AB40-A279CF330A84}" type="presParOf" srcId="{35F41779-04F5-445A-9024-2522D023425E}" destId="{6D104753-87FC-4139-A51F-A45AFA730C85}" srcOrd="1" destOrd="0" presId="urn:microsoft.com/office/officeart/2005/8/layout/orgChart1"/>
    <dgm:cxn modelId="{50CD8856-0273-4E8F-B6DF-64667F1E8576}" type="presParOf" srcId="{3D1E9386-E304-4569-AE64-DA212C4AE14E}" destId="{F8992164-5AF5-4898-AACE-2D81AB3F40A2}" srcOrd="1" destOrd="0" presId="urn:microsoft.com/office/officeart/2005/8/layout/orgChart1"/>
    <dgm:cxn modelId="{FF363822-E245-4226-9318-BD1BE93C7411}" type="presParOf" srcId="{3D1E9386-E304-4569-AE64-DA212C4AE14E}" destId="{630D253B-BAE9-4E0E-8A46-F301DB00901B}" srcOrd="2" destOrd="0" presId="urn:microsoft.com/office/officeart/2005/8/layout/orgChart1"/>
    <dgm:cxn modelId="{BF8A0871-B791-4549-8178-F539F8F055AB}" type="presParOf" srcId="{8C246EE1-3935-49A1-82AD-E4FDF77273E8}" destId="{79A517E2-02B0-44B9-AB62-DC557D588059}" srcOrd="8" destOrd="0" presId="urn:microsoft.com/office/officeart/2005/8/layout/orgChart1"/>
    <dgm:cxn modelId="{4F7F0254-8085-4BA8-A038-7E161F2F824A}" type="presParOf" srcId="{8C246EE1-3935-49A1-82AD-E4FDF77273E8}" destId="{E6A1C8D8-6528-4BFE-976F-84D900390E6B}" srcOrd="9" destOrd="0" presId="urn:microsoft.com/office/officeart/2005/8/layout/orgChart1"/>
    <dgm:cxn modelId="{AA605C80-E0C6-45D3-A933-58D684D1540D}" type="presParOf" srcId="{E6A1C8D8-6528-4BFE-976F-84D900390E6B}" destId="{98D99D11-2553-4BBC-9422-021D0E164EA4}" srcOrd="0" destOrd="0" presId="urn:microsoft.com/office/officeart/2005/8/layout/orgChart1"/>
    <dgm:cxn modelId="{1E446799-F691-4AC5-B192-89B17CE671D4}" type="presParOf" srcId="{98D99D11-2553-4BBC-9422-021D0E164EA4}" destId="{AC0A1BB0-FC12-40CB-85FB-EEFA1780EDCA}" srcOrd="0" destOrd="0" presId="urn:microsoft.com/office/officeart/2005/8/layout/orgChart1"/>
    <dgm:cxn modelId="{6DD32C4D-A44A-4B09-B16B-ADCC1F61649F}" type="presParOf" srcId="{98D99D11-2553-4BBC-9422-021D0E164EA4}" destId="{1EE1D78D-4C8E-4680-BA74-68BC3D8374EB}" srcOrd="1" destOrd="0" presId="urn:microsoft.com/office/officeart/2005/8/layout/orgChart1"/>
    <dgm:cxn modelId="{D839C7F4-0A4A-405C-9005-E395A34831E7}" type="presParOf" srcId="{E6A1C8D8-6528-4BFE-976F-84D900390E6B}" destId="{75076009-32FB-4C1E-AD7D-720853BEF04F}" srcOrd="1" destOrd="0" presId="urn:microsoft.com/office/officeart/2005/8/layout/orgChart1"/>
    <dgm:cxn modelId="{CE6C6B84-9532-4416-BAEE-E1E282450B75}" type="presParOf" srcId="{E6A1C8D8-6528-4BFE-976F-84D900390E6B}" destId="{6D4FB460-D044-4561-A5AC-4A40A1CC4814}" srcOrd="2" destOrd="0" presId="urn:microsoft.com/office/officeart/2005/8/layout/orgChart1"/>
    <dgm:cxn modelId="{61B003C8-41F9-4A9E-B154-050E84FE7174}" type="presParOf" srcId="{8C246EE1-3935-49A1-82AD-E4FDF77273E8}" destId="{06BD0990-1146-4180-91FD-EA867CF2BEB7}" srcOrd="10" destOrd="0" presId="urn:microsoft.com/office/officeart/2005/8/layout/orgChart1"/>
    <dgm:cxn modelId="{8DCF13C1-96FC-405B-ADBB-A7D424C87F9E}" type="presParOf" srcId="{8C246EE1-3935-49A1-82AD-E4FDF77273E8}" destId="{FC3382C3-6ECC-4EBC-9D18-9899C4218D83}" srcOrd="11" destOrd="0" presId="urn:microsoft.com/office/officeart/2005/8/layout/orgChart1"/>
    <dgm:cxn modelId="{592215A9-3328-431A-9424-B6E66EF7B0B4}" type="presParOf" srcId="{FC3382C3-6ECC-4EBC-9D18-9899C4218D83}" destId="{183E75EE-6EB5-49C0-8ACB-DA65D2007DDB}" srcOrd="0" destOrd="0" presId="urn:microsoft.com/office/officeart/2005/8/layout/orgChart1"/>
    <dgm:cxn modelId="{94C1D507-D62C-4F4B-99EC-3B23A4ACB0E2}" type="presParOf" srcId="{183E75EE-6EB5-49C0-8ACB-DA65D2007DDB}" destId="{38A7EC3D-CE38-4A80-B9DE-307469E370A2}" srcOrd="0" destOrd="0" presId="urn:microsoft.com/office/officeart/2005/8/layout/orgChart1"/>
    <dgm:cxn modelId="{E9E2B423-3882-4208-A2B9-DA38D1DBBF85}" type="presParOf" srcId="{183E75EE-6EB5-49C0-8ACB-DA65D2007DDB}" destId="{CC070560-5D3B-4B86-ACF3-A9B31C20D933}" srcOrd="1" destOrd="0" presId="urn:microsoft.com/office/officeart/2005/8/layout/orgChart1"/>
    <dgm:cxn modelId="{BD152733-CB35-42A5-93B0-41CC370D1838}" type="presParOf" srcId="{FC3382C3-6ECC-4EBC-9D18-9899C4218D83}" destId="{ED07212E-2349-4DCB-AF9C-2ADBAEA6265E}" srcOrd="1" destOrd="0" presId="urn:microsoft.com/office/officeart/2005/8/layout/orgChart1"/>
    <dgm:cxn modelId="{4EF46817-07C0-4488-89A7-24C6C19326EC}" type="presParOf" srcId="{FC3382C3-6ECC-4EBC-9D18-9899C4218D83}" destId="{85A9468E-4D88-4C23-8040-A1A8EFC2A98A}" srcOrd="2" destOrd="0" presId="urn:microsoft.com/office/officeart/2005/8/layout/orgChart1"/>
    <dgm:cxn modelId="{FF4C6096-CC8C-4F32-9766-3B0772492440}" type="presParOf" srcId="{B4BCB7CB-9C65-4558-8B39-6639C1EEC288}" destId="{D43CD811-DDC5-4243-A2A2-4536028013F8}" srcOrd="2" destOrd="0" presId="urn:microsoft.com/office/officeart/2005/8/layout/orgChart1"/>
    <dgm:cxn modelId="{71DC55F2-4960-4E24-B7FC-83951D4EDAB0}" type="presParOf" srcId="{8ECD2A09-9515-4784-A113-7E325B449EC7}" destId="{1A92A3C7-4EBA-4283-BCCE-940FDA6A4C98}" srcOrd="8" destOrd="0" presId="urn:microsoft.com/office/officeart/2005/8/layout/orgChart1"/>
    <dgm:cxn modelId="{E68299DD-58FD-45D3-902C-E2389ACC0768}" type="presParOf" srcId="{8ECD2A09-9515-4784-A113-7E325B449EC7}" destId="{779E3B52-9B51-463C-AF72-013196523D36}" srcOrd="9" destOrd="0" presId="urn:microsoft.com/office/officeart/2005/8/layout/orgChart1"/>
    <dgm:cxn modelId="{05C4A99B-3960-467D-B95A-87A9CF927654}" type="presParOf" srcId="{779E3B52-9B51-463C-AF72-013196523D36}" destId="{808777F6-16B8-4559-B666-37495F49B4E7}" srcOrd="0" destOrd="0" presId="urn:microsoft.com/office/officeart/2005/8/layout/orgChart1"/>
    <dgm:cxn modelId="{AAB92AC3-A232-4771-A193-CA84851C8B6C}" type="presParOf" srcId="{808777F6-16B8-4559-B666-37495F49B4E7}" destId="{35D68474-9E71-48D7-984F-F68276EDDDAB}" srcOrd="0" destOrd="0" presId="urn:microsoft.com/office/officeart/2005/8/layout/orgChart1"/>
    <dgm:cxn modelId="{C7A65167-B1A5-45B2-AF82-C3F3A3B3BE3C}" type="presParOf" srcId="{808777F6-16B8-4559-B666-37495F49B4E7}" destId="{61594F4A-9208-410E-9A02-197C4ABE0101}" srcOrd="1" destOrd="0" presId="urn:microsoft.com/office/officeart/2005/8/layout/orgChart1"/>
    <dgm:cxn modelId="{7443AA0B-C837-42FD-A2D9-831BEB8B8A0B}" type="presParOf" srcId="{779E3B52-9B51-463C-AF72-013196523D36}" destId="{7AC1BCF0-5CBE-4020-B29D-527171D2FF6F}" srcOrd="1" destOrd="0" presId="urn:microsoft.com/office/officeart/2005/8/layout/orgChart1"/>
    <dgm:cxn modelId="{A423F05C-EA93-4C97-95F2-B3F4B99BD5CA}" type="presParOf" srcId="{7AC1BCF0-5CBE-4020-B29D-527171D2FF6F}" destId="{76496FDD-AAA9-4F63-8774-DADE199A5BA5}" srcOrd="0" destOrd="0" presId="urn:microsoft.com/office/officeart/2005/8/layout/orgChart1"/>
    <dgm:cxn modelId="{E92092D3-A149-4893-9F3B-D9909CE46B1B}" type="presParOf" srcId="{7AC1BCF0-5CBE-4020-B29D-527171D2FF6F}" destId="{09BEB033-31C3-482E-A16C-B84C73A2F380}" srcOrd="1" destOrd="0" presId="urn:microsoft.com/office/officeart/2005/8/layout/orgChart1"/>
    <dgm:cxn modelId="{1CC6D2E5-2CE5-4C36-916A-BDDA2723EB9D}" type="presParOf" srcId="{09BEB033-31C3-482E-A16C-B84C73A2F380}" destId="{A6033AA8-5F2A-450F-960B-0401542582CA}" srcOrd="0" destOrd="0" presId="urn:microsoft.com/office/officeart/2005/8/layout/orgChart1"/>
    <dgm:cxn modelId="{82D44A72-E877-42BB-A252-CD28AD1CCCA5}" type="presParOf" srcId="{A6033AA8-5F2A-450F-960B-0401542582CA}" destId="{4472B79E-4230-4D4B-AC06-887FEB52541C}" srcOrd="0" destOrd="0" presId="urn:microsoft.com/office/officeart/2005/8/layout/orgChart1"/>
    <dgm:cxn modelId="{1CFC8A4E-E7A4-4381-B91B-8AFEF977E228}" type="presParOf" srcId="{A6033AA8-5F2A-450F-960B-0401542582CA}" destId="{8A35E1E5-C5A3-4602-8014-F09ACB27EFBC}" srcOrd="1" destOrd="0" presId="urn:microsoft.com/office/officeart/2005/8/layout/orgChart1"/>
    <dgm:cxn modelId="{45C72AE1-1904-437A-9267-2B3D7A5BC3D5}" type="presParOf" srcId="{09BEB033-31C3-482E-A16C-B84C73A2F380}" destId="{3A31B1F9-4B3B-479E-A44D-76A38598B183}" srcOrd="1" destOrd="0" presId="urn:microsoft.com/office/officeart/2005/8/layout/orgChart1"/>
    <dgm:cxn modelId="{2B3F7037-93DB-454F-827D-B6E49BC85A88}" type="presParOf" srcId="{09BEB033-31C3-482E-A16C-B84C73A2F380}" destId="{DB692263-8C81-4B44-B379-77D184ABB291}" srcOrd="2" destOrd="0" presId="urn:microsoft.com/office/officeart/2005/8/layout/orgChart1"/>
    <dgm:cxn modelId="{60301997-F79A-49AD-93B7-45FD0C7229C3}" type="presParOf" srcId="{7AC1BCF0-5CBE-4020-B29D-527171D2FF6F}" destId="{D0CE2F4E-C796-4E73-BD4B-EA29595668EA}" srcOrd="2" destOrd="0" presId="urn:microsoft.com/office/officeart/2005/8/layout/orgChart1"/>
    <dgm:cxn modelId="{D78784FC-1859-4AA0-8BA3-BAA3C3C5A767}" type="presParOf" srcId="{7AC1BCF0-5CBE-4020-B29D-527171D2FF6F}" destId="{34C74C07-5633-4A9E-BD78-0BEA1E844A4A}" srcOrd="3" destOrd="0" presId="urn:microsoft.com/office/officeart/2005/8/layout/orgChart1"/>
    <dgm:cxn modelId="{6D1B3424-5053-42CC-A04D-BEC2A7C883F1}" type="presParOf" srcId="{34C74C07-5633-4A9E-BD78-0BEA1E844A4A}" destId="{43E0C077-37B6-4E8D-A3E7-2DB0C8A7CFCD}" srcOrd="0" destOrd="0" presId="urn:microsoft.com/office/officeart/2005/8/layout/orgChart1"/>
    <dgm:cxn modelId="{A735C39F-241C-484F-A56F-A9D4ED25857A}" type="presParOf" srcId="{43E0C077-37B6-4E8D-A3E7-2DB0C8A7CFCD}" destId="{47534BAF-2046-4BD8-896D-831F04BD604C}" srcOrd="0" destOrd="0" presId="urn:microsoft.com/office/officeart/2005/8/layout/orgChart1"/>
    <dgm:cxn modelId="{615F1F45-E632-49C9-A7F6-A2A8ADCC45CA}" type="presParOf" srcId="{43E0C077-37B6-4E8D-A3E7-2DB0C8A7CFCD}" destId="{83AE74FD-A4DF-4A1E-AB35-0622EB738E78}" srcOrd="1" destOrd="0" presId="urn:microsoft.com/office/officeart/2005/8/layout/orgChart1"/>
    <dgm:cxn modelId="{C3EDBDB9-6747-498A-86FB-3492B8C309CE}" type="presParOf" srcId="{34C74C07-5633-4A9E-BD78-0BEA1E844A4A}" destId="{92F62DFD-46AA-4454-81CF-977BBBA7319C}" srcOrd="1" destOrd="0" presId="urn:microsoft.com/office/officeart/2005/8/layout/orgChart1"/>
    <dgm:cxn modelId="{D0C01BF5-088F-4C30-BF3C-10B55D51EB09}" type="presParOf" srcId="{34C74C07-5633-4A9E-BD78-0BEA1E844A4A}" destId="{BFC95CC0-D9B5-4B54-BB0E-F5A053F9AF93}" srcOrd="2" destOrd="0" presId="urn:microsoft.com/office/officeart/2005/8/layout/orgChart1"/>
    <dgm:cxn modelId="{27B8F866-81EC-49E3-B2B9-FB18FF2305C3}" type="presParOf" srcId="{779E3B52-9B51-463C-AF72-013196523D36}" destId="{35BF96CF-DC5F-43A0-8C32-78ECCD9A66F6}" srcOrd="2" destOrd="0" presId="urn:microsoft.com/office/officeart/2005/8/layout/orgChart1"/>
    <dgm:cxn modelId="{42F57D3A-1EA6-4C4E-963D-642BCE3A1BDB}" type="presParOf" srcId="{8ECD2A09-9515-4784-A113-7E325B449EC7}" destId="{A4B618D1-C429-4D5F-A8E9-ECE29D5F6F45}" srcOrd="10" destOrd="0" presId="urn:microsoft.com/office/officeart/2005/8/layout/orgChart1"/>
    <dgm:cxn modelId="{B6F74DC6-36B7-44C8-9D52-061C86BE8FF2}" type="presParOf" srcId="{8ECD2A09-9515-4784-A113-7E325B449EC7}" destId="{A580091D-CA63-4F6C-AFEE-B922AF6EBD3C}" srcOrd="11" destOrd="0" presId="urn:microsoft.com/office/officeart/2005/8/layout/orgChart1"/>
    <dgm:cxn modelId="{0E40D606-D8BD-4B94-8D61-AA00D68FA11A}" type="presParOf" srcId="{A580091D-CA63-4F6C-AFEE-B922AF6EBD3C}" destId="{D36DACDC-8E6E-4DBB-ABA9-CCD3AED98984}" srcOrd="0" destOrd="0" presId="urn:microsoft.com/office/officeart/2005/8/layout/orgChart1"/>
    <dgm:cxn modelId="{59DD214F-7240-40F3-8418-411DAF741022}" type="presParOf" srcId="{D36DACDC-8E6E-4DBB-ABA9-CCD3AED98984}" destId="{F063E090-F87D-47A4-B99F-0C0821509F14}" srcOrd="0" destOrd="0" presId="urn:microsoft.com/office/officeart/2005/8/layout/orgChart1"/>
    <dgm:cxn modelId="{EB181FD5-4A04-446B-AF71-E21BE9AD7AEA}" type="presParOf" srcId="{D36DACDC-8E6E-4DBB-ABA9-CCD3AED98984}" destId="{0E4F252F-CFA2-4FEA-8AF3-0CEE74EAC7EE}" srcOrd="1" destOrd="0" presId="urn:microsoft.com/office/officeart/2005/8/layout/orgChart1"/>
    <dgm:cxn modelId="{A83BAB92-3F64-494A-A448-CE1A9275855C}" type="presParOf" srcId="{A580091D-CA63-4F6C-AFEE-B922AF6EBD3C}" destId="{76BAFDC1-C9B7-463C-BFA2-149A550AC32E}" srcOrd="1" destOrd="0" presId="urn:microsoft.com/office/officeart/2005/8/layout/orgChart1"/>
    <dgm:cxn modelId="{A397E1F6-2E6F-44F8-9C3A-CAB0DE3AFD11}" type="presParOf" srcId="{76BAFDC1-C9B7-463C-BFA2-149A550AC32E}" destId="{A461E26B-F089-4755-89B2-A0CC0B4B5C03}" srcOrd="0" destOrd="0" presId="urn:microsoft.com/office/officeart/2005/8/layout/orgChart1"/>
    <dgm:cxn modelId="{4D7B5568-EE8E-4151-A76E-BB7076D61A91}" type="presParOf" srcId="{76BAFDC1-C9B7-463C-BFA2-149A550AC32E}" destId="{CFABA3F9-5053-4F8F-A394-F30AC0FC5F93}" srcOrd="1" destOrd="0" presId="urn:microsoft.com/office/officeart/2005/8/layout/orgChart1"/>
    <dgm:cxn modelId="{36EF5DB1-AE08-4F3A-89C1-66F0074DBA24}" type="presParOf" srcId="{CFABA3F9-5053-4F8F-A394-F30AC0FC5F93}" destId="{9EEBA7C5-3B02-4D93-921E-78D50AF71BB3}" srcOrd="0" destOrd="0" presId="urn:microsoft.com/office/officeart/2005/8/layout/orgChart1"/>
    <dgm:cxn modelId="{9497356B-7895-450F-9FDB-F166296463AA}" type="presParOf" srcId="{9EEBA7C5-3B02-4D93-921E-78D50AF71BB3}" destId="{4715D66B-5014-4DFE-890A-7AD84B14D62E}" srcOrd="0" destOrd="0" presId="urn:microsoft.com/office/officeart/2005/8/layout/orgChart1"/>
    <dgm:cxn modelId="{F791E2E8-3940-45A4-9B56-76D3FFABFA85}" type="presParOf" srcId="{9EEBA7C5-3B02-4D93-921E-78D50AF71BB3}" destId="{4CFD2016-1A14-4B64-A2CD-71EB720FF12B}" srcOrd="1" destOrd="0" presId="urn:microsoft.com/office/officeart/2005/8/layout/orgChart1"/>
    <dgm:cxn modelId="{5BCF899E-56E4-4AE0-8585-CBC526D752D9}" type="presParOf" srcId="{CFABA3F9-5053-4F8F-A394-F30AC0FC5F93}" destId="{0E31FA0C-060A-4F02-84EA-F8A25D78E6AB}" srcOrd="1" destOrd="0" presId="urn:microsoft.com/office/officeart/2005/8/layout/orgChart1"/>
    <dgm:cxn modelId="{3E500C50-2750-4B83-B466-89BDB8985649}" type="presParOf" srcId="{CFABA3F9-5053-4F8F-A394-F30AC0FC5F93}" destId="{F1E0C7F9-3CCE-42E6-B181-86A1D6CC4A5D}" srcOrd="2" destOrd="0" presId="urn:microsoft.com/office/officeart/2005/8/layout/orgChart1"/>
    <dgm:cxn modelId="{5A567E6F-E107-4C2B-8F55-FA0AD3544772}" type="presParOf" srcId="{76BAFDC1-C9B7-463C-BFA2-149A550AC32E}" destId="{5A12358D-7895-4F08-8C4B-75E0F915987A}" srcOrd="2" destOrd="0" presId="urn:microsoft.com/office/officeart/2005/8/layout/orgChart1"/>
    <dgm:cxn modelId="{7F37F162-D096-49D6-9739-40AEB725F894}" type="presParOf" srcId="{76BAFDC1-C9B7-463C-BFA2-149A550AC32E}" destId="{5735EB29-3696-4928-85C4-1C6DDBEB635D}" srcOrd="3" destOrd="0" presId="urn:microsoft.com/office/officeart/2005/8/layout/orgChart1"/>
    <dgm:cxn modelId="{74231CDC-140F-494A-A8A3-4A9E7E1C7D4C}" type="presParOf" srcId="{5735EB29-3696-4928-85C4-1C6DDBEB635D}" destId="{0E602247-A2F1-46A0-9F60-9A4266ABB98D}" srcOrd="0" destOrd="0" presId="urn:microsoft.com/office/officeart/2005/8/layout/orgChart1"/>
    <dgm:cxn modelId="{F4F6F714-C134-4046-B1C8-061BDB460117}" type="presParOf" srcId="{0E602247-A2F1-46A0-9F60-9A4266ABB98D}" destId="{96352E6F-3AA1-4403-93D4-A70D21106168}" srcOrd="0" destOrd="0" presId="urn:microsoft.com/office/officeart/2005/8/layout/orgChart1"/>
    <dgm:cxn modelId="{3351273F-57A3-4B6A-B964-60C067FB3013}" type="presParOf" srcId="{0E602247-A2F1-46A0-9F60-9A4266ABB98D}" destId="{8CECEB11-5F7B-4712-9D09-BB6FE835ED84}" srcOrd="1" destOrd="0" presId="urn:microsoft.com/office/officeart/2005/8/layout/orgChart1"/>
    <dgm:cxn modelId="{2E2996F3-846A-453B-86EB-EC876F353ACF}" type="presParOf" srcId="{5735EB29-3696-4928-85C4-1C6DDBEB635D}" destId="{8EA6CAF3-5660-4216-9C5B-F323AE502374}" srcOrd="1" destOrd="0" presId="urn:microsoft.com/office/officeart/2005/8/layout/orgChart1"/>
    <dgm:cxn modelId="{D01801EC-79B3-4F5A-BBF1-071AAAA93D3D}" type="presParOf" srcId="{5735EB29-3696-4928-85C4-1C6DDBEB635D}" destId="{F9A2BA90-E576-46D2-A266-CD4225F5D15C}" srcOrd="2" destOrd="0" presId="urn:microsoft.com/office/officeart/2005/8/layout/orgChart1"/>
    <dgm:cxn modelId="{1F3E449E-29EB-49ED-B746-284DE75D3932}" type="presParOf" srcId="{A580091D-CA63-4F6C-AFEE-B922AF6EBD3C}" destId="{17E74E1F-B887-4BF7-98F5-A8FF9A1AA713}" srcOrd="2" destOrd="0" presId="urn:microsoft.com/office/officeart/2005/8/layout/orgChart1"/>
    <dgm:cxn modelId="{A62B532A-7CE4-4EF1-BE30-29EEEA95D834}" type="presParOf" srcId="{8ECD2A09-9515-4784-A113-7E325B449EC7}" destId="{CA714408-6724-44C2-9350-1C50983BCB94}" srcOrd="12" destOrd="0" presId="urn:microsoft.com/office/officeart/2005/8/layout/orgChart1"/>
    <dgm:cxn modelId="{26739B69-9AEA-4D9B-AC63-03C3A3C883ED}" type="presParOf" srcId="{8ECD2A09-9515-4784-A113-7E325B449EC7}" destId="{2823E01A-62D4-497A-807A-CD992BB4DAF4}" srcOrd="13" destOrd="0" presId="urn:microsoft.com/office/officeart/2005/8/layout/orgChart1"/>
    <dgm:cxn modelId="{1D81D20A-08AD-43F6-B621-F707FE8E5FAB}" type="presParOf" srcId="{2823E01A-62D4-497A-807A-CD992BB4DAF4}" destId="{C459F41A-5790-4329-BEA8-FC4ED54AFA9F}" srcOrd="0" destOrd="0" presId="urn:microsoft.com/office/officeart/2005/8/layout/orgChart1"/>
    <dgm:cxn modelId="{210EDEF8-90F7-4098-A083-C5AB7CA41CD9}" type="presParOf" srcId="{C459F41A-5790-4329-BEA8-FC4ED54AFA9F}" destId="{DB72E5D3-6B3A-4C6C-A09D-6081F3095C9A}" srcOrd="0" destOrd="0" presId="urn:microsoft.com/office/officeart/2005/8/layout/orgChart1"/>
    <dgm:cxn modelId="{44DA8126-D2A6-4D65-B0B5-C8D8692A34EF}" type="presParOf" srcId="{C459F41A-5790-4329-BEA8-FC4ED54AFA9F}" destId="{987680AB-5F8B-41B7-BDF7-2DF15C9A56A7}" srcOrd="1" destOrd="0" presId="urn:microsoft.com/office/officeart/2005/8/layout/orgChart1"/>
    <dgm:cxn modelId="{BC6A6296-70BA-46CA-BC0F-B15A9EC07639}" type="presParOf" srcId="{2823E01A-62D4-497A-807A-CD992BB4DAF4}" destId="{B7EB2EC9-2044-4BC6-A2B5-163035136484}" srcOrd="1" destOrd="0" presId="urn:microsoft.com/office/officeart/2005/8/layout/orgChart1"/>
    <dgm:cxn modelId="{DD895D3C-87FF-46F9-9C2C-93F5D9AAE66D}" type="presParOf" srcId="{B7EB2EC9-2044-4BC6-A2B5-163035136484}" destId="{F74EFF28-140E-4531-A6B3-6B73D699797F}" srcOrd="0" destOrd="0" presId="urn:microsoft.com/office/officeart/2005/8/layout/orgChart1"/>
    <dgm:cxn modelId="{6C378055-0B0B-4C0C-8037-8D03EFD8ADEA}" type="presParOf" srcId="{B7EB2EC9-2044-4BC6-A2B5-163035136484}" destId="{A35769F0-656C-42C7-9364-19F457764DAE}" srcOrd="1" destOrd="0" presId="urn:microsoft.com/office/officeart/2005/8/layout/orgChart1"/>
    <dgm:cxn modelId="{B7A869D7-98F1-4FA7-822F-8BA65615B9A8}" type="presParOf" srcId="{A35769F0-656C-42C7-9364-19F457764DAE}" destId="{D903D4DC-D48B-46F2-B16B-89A9B6A2603D}" srcOrd="0" destOrd="0" presId="urn:microsoft.com/office/officeart/2005/8/layout/orgChart1"/>
    <dgm:cxn modelId="{633AC8E9-A836-4CC3-BCD8-4111D31EC4D1}" type="presParOf" srcId="{D903D4DC-D48B-46F2-B16B-89A9B6A2603D}" destId="{3392C54A-9106-4D05-8A8C-BF0CAC04652C}" srcOrd="0" destOrd="0" presId="urn:microsoft.com/office/officeart/2005/8/layout/orgChart1"/>
    <dgm:cxn modelId="{6751154B-68F4-4518-A904-2EE3FA9D20AE}" type="presParOf" srcId="{D903D4DC-D48B-46F2-B16B-89A9B6A2603D}" destId="{B19F69A6-D0FA-41C2-ACA5-E45F44F9A965}" srcOrd="1" destOrd="0" presId="urn:microsoft.com/office/officeart/2005/8/layout/orgChart1"/>
    <dgm:cxn modelId="{991FB5C2-5D39-45EF-8F70-0061EF92D7DD}" type="presParOf" srcId="{A35769F0-656C-42C7-9364-19F457764DAE}" destId="{D971B075-6537-4CA7-9E7D-65C8A6AF00A2}" srcOrd="1" destOrd="0" presId="urn:microsoft.com/office/officeart/2005/8/layout/orgChart1"/>
    <dgm:cxn modelId="{5CE159E6-217C-4AF7-91A8-CBB4A44FC473}" type="presParOf" srcId="{A35769F0-656C-42C7-9364-19F457764DAE}" destId="{AA7C68B5-8060-40CE-B8DB-AEDDEA47CE86}" srcOrd="2" destOrd="0" presId="urn:microsoft.com/office/officeart/2005/8/layout/orgChart1"/>
    <dgm:cxn modelId="{67E6358E-354E-44E5-9B20-8D9F856066F5}" type="presParOf" srcId="{2823E01A-62D4-497A-807A-CD992BB4DAF4}" destId="{04D96F15-7F1C-46A5-961B-CBC05A9CA2E0}" srcOrd="2" destOrd="0" presId="urn:microsoft.com/office/officeart/2005/8/layout/orgChart1"/>
    <dgm:cxn modelId="{A535D372-ADE6-47CB-9094-8C15BD93C20E}" type="presParOf" srcId="{8ECD2A09-9515-4784-A113-7E325B449EC7}" destId="{3727DA2A-3563-4683-B585-24C0DDCB3317}" srcOrd="14" destOrd="0" presId="urn:microsoft.com/office/officeart/2005/8/layout/orgChart1"/>
    <dgm:cxn modelId="{8D1F6172-AE17-47C3-A146-3725B11D5B35}" type="presParOf" srcId="{8ECD2A09-9515-4784-A113-7E325B449EC7}" destId="{7AF193B2-ECD6-47CD-A8F1-ED80EFD6F2BE}" srcOrd="15" destOrd="0" presId="urn:microsoft.com/office/officeart/2005/8/layout/orgChart1"/>
    <dgm:cxn modelId="{A97BC4C9-0BE6-4DA0-82E3-F23DF34BC363}" type="presParOf" srcId="{7AF193B2-ECD6-47CD-A8F1-ED80EFD6F2BE}" destId="{099600A6-78F8-42C2-B838-DC9A35BFB6EB}" srcOrd="0" destOrd="0" presId="urn:microsoft.com/office/officeart/2005/8/layout/orgChart1"/>
    <dgm:cxn modelId="{669250EA-63A7-4C87-91E8-0AE12D95F281}" type="presParOf" srcId="{099600A6-78F8-42C2-B838-DC9A35BFB6EB}" destId="{EB8807A6-19A5-4772-B0DA-C8FDE7AF3E46}" srcOrd="0" destOrd="0" presId="urn:microsoft.com/office/officeart/2005/8/layout/orgChart1"/>
    <dgm:cxn modelId="{458AA09F-8DF7-4157-A741-902339C0D650}" type="presParOf" srcId="{099600A6-78F8-42C2-B838-DC9A35BFB6EB}" destId="{D2F9539F-95BE-464D-A5AF-F00B8A675BE3}" srcOrd="1" destOrd="0" presId="urn:microsoft.com/office/officeart/2005/8/layout/orgChart1"/>
    <dgm:cxn modelId="{1AC5E321-745E-43AE-9158-CE585A111B97}" type="presParOf" srcId="{7AF193B2-ECD6-47CD-A8F1-ED80EFD6F2BE}" destId="{2B6C067F-F352-428B-A785-C8C26904FA01}" srcOrd="1" destOrd="0" presId="urn:microsoft.com/office/officeart/2005/8/layout/orgChart1"/>
    <dgm:cxn modelId="{89F3FB90-2D9E-4DBC-AC33-0A4C40508B62}" type="presParOf" srcId="{2B6C067F-F352-428B-A785-C8C26904FA01}" destId="{0356EA46-2959-4C03-9670-91E18764A97D}" srcOrd="0" destOrd="0" presId="urn:microsoft.com/office/officeart/2005/8/layout/orgChart1"/>
    <dgm:cxn modelId="{0A76B97B-FCE0-474B-8A70-711BFC0099F4}" type="presParOf" srcId="{2B6C067F-F352-428B-A785-C8C26904FA01}" destId="{9C62E33A-66C8-4325-AF1F-1B07152507ED}" srcOrd="1" destOrd="0" presId="urn:microsoft.com/office/officeart/2005/8/layout/orgChart1"/>
    <dgm:cxn modelId="{A39B3866-16F4-4411-966A-AF4D008D6107}" type="presParOf" srcId="{9C62E33A-66C8-4325-AF1F-1B07152507ED}" destId="{7F4BCDC9-235C-48B5-9230-ABDCD9817435}" srcOrd="0" destOrd="0" presId="urn:microsoft.com/office/officeart/2005/8/layout/orgChart1"/>
    <dgm:cxn modelId="{AE81F522-DEAD-457A-BFB3-495F13E891F8}" type="presParOf" srcId="{7F4BCDC9-235C-48B5-9230-ABDCD9817435}" destId="{5A174D38-6DCA-4E04-8A8B-9A77209823E0}" srcOrd="0" destOrd="0" presId="urn:microsoft.com/office/officeart/2005/8/layout/orgChart1"/>
    <dgm:cxn modelId="{AF221052-4270-4D06-AD68-42A4102F6A4B}" type="presParOf" srcId="{7F4BCDC9-235C-48B5-9230-ABDCD9817435}" destId="{0901355A-4A27-47CF-98B9-007903D5A521}" srcOrd="1" destOrd="0" presId="urn:microsoft.com/office/officeart/2005/8/layout/orgChart1"/>
    <dgm:cxn modelId="{E69DCE07-5B76-4F2A-AE16-4D48748A8087}" type="presParOf" srcId="{9C62E33A-66C8-4325-AF1F-1B07152507ED}" destId="{56B1696E-EF3C-49EA-B1F9-F1EA088F9E6C}" srcOrd="1" destOrd="0" presId="urn:microsoft.com/office/officeart/2005/8/layout/orgChart1"/>
    <dgm:cxn modelId="{8710E0BF-6369-4250-9207-6A6E2F6AA2F7}" type="presParOf" srcId="{9C62E33A-66C8-4325-AF1F-1B07152507ED}" destId="{205D268C-7FB6-469F-949D-2765E8CDCFD2}" srcOrd="2" destOrd="0" presId="urn:microsoft.com/office/officeart/2005/8/layout/orgChart1"/>
    <dgm:cxn modelId="{D2FE9004-FC2F-4D5C-ACFB-3036709D20A2}" type="presParOf" srcId="{2B6C067F-F352-428B-A785-C8C26904FA01}" destId="{390D678A-6095-4CF6-B867-B857240DE2A6}" srcOrd="2" destOrd="0" presId="urn:microsoft.com/office/officeart/2005/8/layout/orgChart1"/>
    <dgm:cxn modelId="{BC2B8558-0369-4723-BFA1-A1452B583B1A}" type="presParOf" srcId="{2B6C067F-F352-428B-A785-C8C26904FA01}" destId="{585CABC4-01A1-4684-AB0A-F88FBD79EBA8}" srcOrd="3" destOrd="0" presId="urn:microsoft.com/office/officeart/2005/8/layout/orgChart1"/>
    <dgm:cxn modelId="{9B253CF2-A53E-4856-B34E-835E9067C28F}" type="presParOf" srcId="{585CABC4-01A1-4684-AB0A-F88FBD79EBA8}" destId="{4AFA1214-BAB2-4BF2-A265-E573406C751D}" srcOrd="0" destOrd="0" presId="urn:microsoft.com/office/officeart/2005/8/layout/orgChart1"/>
    <dgm:cxn modelId="{90FF51D7-B3EA-4D54-8319-EBE96B8A6B94}" type="presParOf" srcId="{4AFA1214-BAB2-4BF2-A265-E573406C751D}" destId="{BC09E2D4-858C-4303-89EB-ACFA38428BEE}" srcOrd="0" destOrd="0" presId="urn:microsoft.com/office/officeart/2005/8/layout/orgChart1"/>
    <dgm:cxn modelId="{9B0F144A-BB73-43C5-9375-FBCFBE9A5A3F}" type="presParOf" srcId="{4AFA1214-BAB2-4BF2-A265-E573406C751D}" destId="{024B6160-A729-425D-8064-798DE160C319}" srcOrd="1" destOrd="0" presId="urn:microsoft.com/office/officeart/2005/8/layout/orgChart1"/>
    <dgm:cxn modelId="{0D8DE3DB-AE49-4BE3-B0E1-19B360ED0F43}" type="presParOf" srcId="{585CABC4-01A1-4684-AB0A-F88FBD79EBA8}" destId="{27DC39AC-D316-440C-B15D-EAD1D1366961}" srcOrd="1" destOrd="0" presId="urn:microsoft.com/office/officeart/2005/8/layout/orgChart1"/>
    <dgm:cxn modelId="{305AD161-F78E-4DD6-B60F-B93C74ACF64B}" type="presParOf" srcId="{585CABC4-01A1-4684-AB0A-F88FBD79EBA8}" destId="{0B66BEC2-C81A-4BD6-990B-D54938C552E3}" srcOrd="2" destOrd="0" presId="urn:microsoft.com/office/officeart/2005/8/layout/orgChart1"/>
    <dgm:cxn modelId="{D5246DC3-7D28-4953-8FE9-82370D92DFDA}" type="presParOf" srcId="{2B6C067F-F352-428B-A785-C8C26904FA01}" destId="{A14F0C0D-9029-4B51-9435-B56DC492BBE4}" srcOrd="4" destOrd="0" presId="urn:microsoft.com/office/officeart/2005/8/layout/orgChart1"/>
    <dgm:cxn modelId="{968B6F41-7B2A-441D-9526-06D38518D819}" type="presParOf" srcId="{2B6C067F-F352-428B-A785-C8C26904FA01}" destId="{1EFC6756-32A5-4910-B525-025336C63848}" srcOrd="5" destOrd="0" presId="urn:microsoft.com/office/officeart/2005/8/layout/orgChart1"/>
    <dgm:cxn modelId="{BFA9F261-DF23-4B77-AB43-5EBBD83533B3}" type="presParOf" srcId="{1EFC6756-32A5-4910-B525-025336C63848}" destId="{F54629C4-4B81-4B06-BBB8-9212C8CE122C}" srcOrd="0" destOrd="0" presId="urn:microsoft.com/office/officeart/2005/8/layout/orgChart1"/>
    <dgm:cxn modelId="{2F44A362-CEDD-4C84-BBD0-96699179203B}" type="presParOf" srcId="{F54629C4-4B81-4B06-BBB8-9212C8CE122C}" destId="{499F3A3F-12D9-45B8-97E8-0936DCCF7D48}" srcOrd="0" destOrd="0" presId="urn:microsoft.com/office/officeart/2005/8/layout/orgChart1"/>
    <dgm:cxn modelId="{C1B00D80-6513-491C-A214-B75D9B24B8B5}" type="presParOf" srcId="{F54629C4-4B81-4B06-BBB8-9212C8CE122C}" destId="{8A40B1F4-BD78-4C11-A65E-472028558FCA}" srcOrd="1" destOrd="0" presId="urn:microsoft.com/office/officeart/2005/8/layout/orgChart1"/>
    <dgm:cxn modelId="{1D749988-AB1B-471F-A47A-6BCAA2195E36}" type="presParOf" srcId="{1EFC6756-32A5-4910-B525-025336C63848}" destId="{F7DB588F-8BD1-4C2D-AFDA-DF178AF9404B}" srcOrd="1" destOrd="0" presId="urn:microsoft.com/office/officeart/2005/8/layout/orgChart1"/>
    <dgm:cxn modelId="{DBEEFE7E-306A-4136-B2C2-93A1904553A2}" type="presParOf" srcId="{1EFC6756-32A5-4910-B525-025336C63848}" destId="{620D678B-E35C-4635-89E3-EC4709CFEDB3}" srcOrd="2" destOrd="0" presId="urn:microsoft.com/office/officeart/2005/8/layout/orgChart1"/>
    <dgm:cxn modelId="{9E9B206D-7548-40D4-8B24-EE9022FEDF8C}" type="presParOf" srcId="{2B6C067F-F352-428B-A785-C8C26904FA01}" destId="{4224BFA1-39D0-4AE7-BDD5-AEAC270848C3}" srcOrd="6" destOrd="0" presId="urn:microsoft.com/office/officeart/2005/8/layout/orgChart1"/>
    <dgm:cxn modelId="{EEC328F7-0A91-4C92-9D48-843E11EE8C2E}" type="presParOf" srcId="{2B6C067F-F352-428B-A785-C8C26904FA01}" destId="{B8089E7E-A656-43FB-826B-C1EE481A56A3}" srcOrd="7" destOrd="0" presId="urn:microsoft.com/office/officeart/2005/8/layout/orgChart1"/>
    <dgm:cxn modelId="{DD632763-0B7A-4551-85AB-1DDC0E05A0B1}" type="presParOf" srcId="{B8089E7E-A656-43FB-826B-C1EE481A56A3}" destId="{6B42EA15-046C-48AD-9331-A654F87CC975}" srcOrd="0" destOrd="0" presId="urn:microsoft.com/office/officeart/2005/8/layout/orgChart1"/>
    <dgm:cxn modelId="{7ABF73DD-A8B0-431C-8313-0C5E2BB216DB}" type="presParOf" srcId="{6B42EA15-046C-48AD-9331-A654F87CC975}" destId="{BFC90CE9-078E-423A-AB8A-D8AAD4AEAACD}" srcOrd="0" destOrd="0" presId="urn:microsoft.com/office/officeart/2005/8/layout/orgChart1"/>
    <dgm:cxn modelId="{D9C03787-EB85-49E2-966C-41CA7DE6CD8F}" type="presParOf" srcId="{6B42EA15-046C-48AD-9331-A654F87CC975}" destId="{B091A9B5-D24F-4C03-9174-4B6833AA07AC}" srcOrd="1" destOrd="0" presId="urn:microsoft.com/office/officeart/2005/8/layout/orgChart1"/>
    <dgm:cxn modelId="{C71C8CBF-7B1E-48F2-AD5D-714D28F19988}" type="presParOf" srcId="{B8089E7E-A656-43FB-826B-C1EE481A56A3}" destId="{F60B2B90-A078-4731-8D3A-1C62FB2D4F6A}" srcOrd="1" destOrd="0" presId="urn:microsoft.com/office/officeart/2005/8/layout/orgChart1"/>
    <dgm:cxn modelId="{F8630F97-7E63-4699-A245-3A227DCFD453}" type="presParOf" srcId="{B8089E7E-A656-43FB-826B-C1EE481A56A3}" destId="{7B207536-486E-46A1-9FF7-0F79F4F17F5C}" srcOrd="2" destOrd="0" presId="urn:microsoft.com/office/officeart/2005/8/layout/orgChart1"/>
    <dgm:cxn modelId="{AF571BC5-F3A9-418F-AFC8-BF1B5CF280BB}" type="presParOf" srcId="{2B6C067F-F352-428B-A785-C8C26904FA01}" destId="{2F70EFF2-2E17-41FD-B443-B69B5CAB229E}" srcOrd="8" destOrd="0" presId="urn:microsoft.com/office/officeart/2005/8/layout/orgChart1"/>
    <dgm:cxn modelId="{59F1DA86-6FDA-4891-B051-532985F7B67B}" type="presParOf" srcId="{2B6C067F-F352-428B-A785-C8C26904FA01}" destId="{229F897C-BC4E-4A2E-BF1A-1432FD3382A3}" srcOrd="9" destOrd="0" presId="urn:microsoft.com/office/officeart/2005/8/layout/orgChart1"/>
    <dgm:cxn modelId="{6A019C23-4468-4B71-8B71-8C1633CD82E0}" type="presParOf" srcId="{229F897C-BC4E-4A2E-BF1A-1432FD3382A3}" destId="{B3B514A6-233F-4EC8-A928-5EB4710FC9B1}" srcOrd="0" destOrd="0" presId="urn:microsoft.com/office/officeart/2005/8/layout/orgChart1"/>
    <dgm:cxn modelId="{DAFDC05E-B088-4F93-A429-548D157A8245}" type="presParOf" srcId="{B3B514A6-233F-4EC8-A928-5EB4710FC9B1}" destId="{A6D4C741-E941-49BA-BFE0-1E860F40AC84}" srcOrd="0" destOrd="0" presId="urn:microsoft.com/office/officeart/2005/8/layout/orgChart1"/>
    <dgm:cxn modelId="{BC12F13C-CA4B-430E-B71F-B2A4C04B531A}" type="presParOf" srcId="{B3B514A6-233F-4EC8-A928-5EB4710FC9B1}" destId="{E3D05EF6-B440-430E-82CA-EC383510FE19}" srcOrd="1" destOrd="0" presId="urn:microsoft.com/office/officeart/2005/8/layout/orgChart1"/>
    <dgm:cxn modelId="{DBF4C83D-F187-42B8-99B4-33C4D1F9EE8D}" type="presParOf" srcId="{229F897C-BC4E-4A2E-BF1A-1432FD3382A3}" destId="{D8457384-9B1C-441A-8F8E-0F4D7A0D9B2D}" srcOrd="1" destOrd="0" presId="urn:microsoft.com/office/officeart/2005/8/layout/orgChart1"/>
    <dgm:cxn modelId="{DA4A91F7-73CD-49C8-8D87-D1765AC68C03}" type="presParOf" srcId="{229F897C-BC4E-4A2E-BF1A-1432FD3382A3}" destId="{AA8CDB83-722F-4811-9772-82356A5C7DC8}" srcOrd="2" destOrd="0" presId="urn:microsoft.com/office/officeart/2005/8/layout/orgChart1"/>
    <dgm:cxn modelId="{1BC4497D-C6E3-4F32-928E-9AECA22694B6}" type="presParOf" srcId="{2B6C067F-F352-428B-A785-C8C26904FA01}" destId="{CDF61C81-23E8-4B92-A127-061A1CEA1858}" srcOrd="10" destOrd="0" presId="urn:microsoft.com/office/officeart/2005/8/layout/orgChart1"/>
    <dgm:cxn modelId="{FB71C15E-EAF3-4D5B-9A83-05F6C2C0B029}" type="presParOf" srcId="{2B6C067F-F352-428B-A785-C8C26904FA01}" destId="{C4980857-E9F1-4260-98E3-8AC3B5FC9FE0}" srcOrd="11" destOrd="0" presId="urn:microsoft.com/office/officeart/2005/8/layout/orgChart1"/>
    <dgm:cxn modelId="{42CB8FB0-2D6F-4905-9409-92E6B0927549}" type="presParOf" srcId="{C4980857-E9F1-4260-98E3-8AC3B5FC9FE0}" destId="{3CF0D863-6A2B-4160-93F1-AE4E9053D905}" srcOrd="0" destOrd="0" presId="urn:microsoft.com/office/officeart/2005/8/layout/orgChart1"/>
    <dgm:cxn modelId="{A1E3D81C-430D-4F60-985C-D827369140B5}" type="presParOf" srcId="{3CF0D863-6A2B-4160-93F1-AE4E9053D905}" destId="{335A2D8E-05FD-4158-8AB5-225C1F432847}" srcOrd="0" destOrd="0" presId="urn:microsoft.com/office/officeart/2005/8/layout/orgChart1"/>
    <dgm:cxn modelId="{6BA7F524-BE85-4695-B21C-74EE155FDF64}" type="presParOf" srcId="{3CF0D863-6A2B-4160-93F1-AE4E9053D905}" destId="{F110F404-4692-4F09-BA84-0807B09B3612}" srcOrd="1" destOrd="0" presId="urn:microsoft.com/office/officeart/2005/8/layout/orgChart1"/>
    <dgm:cxn modelId="{B3F1A5F3-D083-4AC6-AC74-CD35BC96E5E5}" type="presParOf" srcId="{C4980857-E9F1-4260-98E3-8AC3B5FC9FE0}" destId="{6469059D-1C0E-4279-916D-C11E2522C38A}" srcOrd="1" destOrd="0" presId="urn:microsoft.com/office/officeart/2005/8/layout/orgChart1"/>
    <dgm:cxn modelId="{8840DF8E-B67C-444D-8C86-4CFD523FDA66}" type="presParOf" srcId="{C4980857-E9F1-4260-98E3-8AC3B5FC9FE0}" destId="{88AF1040-2BF8-4C3F-A8C5-F4730CA1F754}" srcOrd="2" destOrd="0" presId="urn:microsoft.com/office/officeart/2005/8/layout/orgChart1"/>
    <dgm:cxn modelId="{83071BB6-1E3B-4BCF-A5B5-88B17F98E01C}" type="presParOf" srcId="{2B6C067F-F352-428B-A785-C8C26904FA01}" destId="{2566141D-98CC-46BC-90AF-3AA8680F87B2}" srcOrd="12" destOrd="0" presId="urn:microsoft.com/office/officeart/2005/8/layout/orgChart1"/>
    <dgm:cxn modelId="{A7D0F05B-FA09-433F-AC36-879E16C261E1}" type="presParOf" srcId="{2B6C067F-F352-428B-A785-C8C26904FA01}" destId="{A11E85EB-A737-4C01-ABD6-4BB5F550AC93}" srcOrd="13" destOrd="0" presId="urn:microsoft.com/office/officeart/2005/8/layout/orgChart1"/>
    <dgm:cxn modelId="{7BF1735A-AC89-423F-9325-64C95C7B2F38}" type="presParOf" srcId="{A11E85EB-A737-4C01-ABD6-4BB5F550AC93}" destId="{A07A06DE-CD07-47F6-A5E1-6F1F753415C1}" srcOrd="0" destOrd="0" presId="urn:microsoft.com/office/officeart/2005/8/layout/orgChart1"/>
    <dgm:cxn modelId="{8B1A4FA3-45C7-4F37-8A08-2E3C1DC6B329}" type="presParOf" srcId="{A07A06DE-CD07-47F6-A5E1-6F1F753415C1}" destId="{D4A78BE3-FB1D-4981-92EE-526345E382D2}" srcOrd="0" destOrd="0" presId="urn:microsoft.com/office/officeart/2005/8/layout/orgChart1"/>
    <dgm:cxn modelId="{8DE5F76A-0873-4EE3-83F2-65F6BC077975}" type="presParOf" srcId="{A07A06DE-CD07-47F6-A5E1-6F1F753415C1}" destId="{BB89B98E-B6D1-405C-83DB-5D140B743D75}" srcOrd="1" destOrd="0" presId="urn:microsoft.com/office/officeart/2005/8/layout/orgChart1"/>
    <dgm:cxn modelId="{8E24FD49-81F5-48D4-BEB1-8C572F0EC0EE}" type="presParOf" srcId="{A11E85EB-A737-4C01-ABD6-4BB5F550AC93}" destId="{1BDAA6A2-CC4B-47E2-8CA9-4FF83B0133F8}" srcOrd="1" destOrd="0" presId="urn:microsoft.com/office/officeart/2005/8/layout/orgChart1"/>
    <dgm:cxn modelId="{CC62D2FF-3486-41AC-905A-EB0047FD2146}" type="presParOf" srcId="{A11E85EB-A737-4C01-ABD6-4BB5F550AC93}" destId="{1BBD4E40-9B3B-41D8-8977-EA71F1F6E4D9}" srcOrd="2" destOrd="0" presId="urn:microsoft.com/office/officeart/2005/8/layout/orgChart1"/>
    <dgm:cxn modelId="{6AD9664A-617C-42E8-B94E-AB370855F099}" type="presParOf" srcId="{7AF193B2-ECD6-47CD-A8F1-ED80EFD6F2BE}" destId="{0DB77655-97EE-41D5-8C21-CDDCDD8779B6}" srcOrd="2" destOrd="0" presId="urn:microsoft.com/office/officeart/2005/8/layout/orgChart1"/>
    <dgm:cxn modelId="{7C0C47EF-1E47-4130-93C3-ABA97E484C8F}" type="presParOf" srcId="{9AC314CC-34C5-4AF6-A4CA-D68D6D1DAECB}" destId="{72E1ABC5-693F-45E6-8955-68739FF1B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8FC8F-5DEA-4CE5-AE37-F8F4AFC1B005}">
      <dsp:nvSpPr>
        <dsp:cNvPr id="0" name=""/>
        <dsp:cNvSpPr/>
      </dsp:nvSpPr>
      <dsp:spPr>
        <a:xfrm>
          <a:off x="1073511" y="1576806"/>
          <a:ext cx="195281" cy="2447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526"/>
              </a:lnTo>
              <a:lnTo>
                <a:pt x="195281" y="2447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C2346-D9E7-4204-9408-6F8747C7CB3E}">
      <dsp:nvSpPr>
        <dsp:cNvPr id="0" name=""/>
        <dsp:cNvSpPr/>
      </dsp:nvSpPr>
      <dsp:spPr>
        <a:xfrm>
          <a:off x="1073511" y="1576806"/>
          <a:ext cx="195281" cy="152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194"/>
              </a:lnTo>
              <a:lnTo>
                <a:pt x="195281" y="1523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84FA1-7DA7-48AE-BA7B-84AD8B37A039}">
      <dsp:nvSpPr>
        <dsp:cNvPr id="0" name=""/>
        <dsp:cNvSpPr/>
      </dsp:nvSpPr>
      <dsp:spPr>
        <a:xfrm>
          <a:off x="1073511" y="1576806"/>
          <a:ext cx="195281" cy="59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862"/>
              </a:lnTo>
              <a:lnTo>
                <a:pt x="195281" y="598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E3A5D-87B6-40EA-9D19-2A9D94077C1E}">
      <dsp:nvSpPr>
        <dsp:cNvPr id="0" name=""/>
        <dsp:cNvSpPr/>
      </dsp:nvSpPr>
      <dsp:spPr>
        <a:xfrm>
          <a:off x="1548541" y="652474"/>
          <a:ext cx="91440" cy="273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3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8042D-2F50-4966-B48E-65C88A142FAC}">
      <dsp:nvSpPr>
        <dsp:cNvPr id="0" name=""/>
        <dsp:cNvSpPr/>
      </dsp:nvSpPr>
      <dsp:spPr>
        <a:xfrm>
          <a:off x="943323" y="1536"/>
          <a:ext cx="1301875" cy="650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管理者</a:t>
          </a:r>
          <a:endParaRPr lang="zh-TW" altLang="en-US" sz="20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43323" y="1536"/>
        <a:ext cx="1301875" cy="650937"/>
      </dsp:txXfrm>
    </dsp:sp>
    <dsp:sp modelId="{50AEDE95-4525-4A23-A19F-3EF717BA3A9E}">
      <dsp:nvSpPr>
        <dsp:cNvPr id="0" name=""/>
        <dsp:cNvSpPr/>
      </dsp:nvSpPr>
      <dsp:spPr>
        <a:xfrm>
          <a:off x="943323" y="925868"/>
          <a:ext cx="1301875" cy="650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20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43323" y="925868"/>
        <a:ext cx="1301875" cy="650937"/>
      </dsp:txXfrm>
    </dsp:sp>
    <dsp:sp modelId="{B1D3E2F1-92C8-459B-A01F-04F639CC04AD}">
      <dsp:nvSpPr>
        <dsp:cNvPr id="0" name=""/>
        <dsp:cNvSpPr/>
      </dsp:nvSpPr>
      <dsp:spPr>
        <a:xfrm>
          <a:off x="1268792" y="1850200"/>
          <a:ext cx="1301875" cy="6509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sz="20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268792" y="1850200"/>
        <a:ext cx="1301875" cy="650937"/>
      </dsp:txXfrm>
    </dsp:sp>
    <dsp:sp modelId="{BBAFE2DC-C274-477D-80D9-63F58F3337BA}">
      <dsp:nvSpPr>
        <dsp:cNvPr id="0" name=""/>
        <dsp:cNvSpPr/>
      </dsp:nvSpPr>
      <dsp:spPr>
        <a:xfrm>
          <a:off x="1268792" y="2774531"/>
          <a:ext cx="1301875" cy="65093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20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268792" y="2774531"/>
        <a:ext cx="1301875" cy="650937"/>
      </dsp:txXfrm>
    </dsp:sp>
    <dsp:sp modelId="{FB5231C0-5AE6-45B6-A00E-84607C2C1BAD}">
      <dsp:nvSpPr>
        <dsp:cNvPr id="0" name=""/>
        <dsp:cNvSpPr/>
      </dsp:nvSpPr>
      <dsp:spPr>
        <a:xfrm>
          <a:off x="1268792" y="3698863"/>
          <a:ext cx="1301875" cy="650937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sz="20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268792" y="3698863"/>
        <a:ext cx="1301875" cy="65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2358D-7895-4F08-8C4B-75E0F915987A}">
      <dsp:nvSpPr>
        <dsp:cNvPr id="0" name=""/>
        <dsp:cNvSpPr/>
      </dsp:nvSpPr>
      <dsp:spPr>
        <a:xfrm>
          <a:off x="9347632" y="1273110"/>
          <a:ext cx="91440" cy="1282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2455"/>
              </a:lnTo>
              <a:lnTo>
                <a:pt x="116692" y="12824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1E26B-F089-4755-89B2-A0CC0B4B5C03}">
      <dsp:nvSpPr>
        <dsp:cNvPr id="0" name=""/>
        <dsp:cNvSpPr/>
      </dsp:nvSpPr>
      <dsp:spPr>
        <a:xfrm>
          <a:off x="9347632" y="1273110"/>
          <a:ext cx="91440" cy="52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325"/>
              </a:lnTo>
              <a:lnTo>
                <a:pt x="116692" y="520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8D1-C429-4D5F-A8E9-ECE29D5F6F45}">
      <dsp:nvSpPr>
        <dsp:cNvPr id="0" name=""/>
        <dsp:cNvSpPr/>
      </dsp:nvSpPr>
      <dsp:spPr>
        <a:xfrm>
          <a:off x="5868266" y="537530"/>
          <a:ext cx="4253832" cy="198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58"/>
              </a:lnTo>
              <a:lnTo>
                <a:pt x="4253832" y="86158"/>
              </a:lnTo>
              <a:lnTo>
                <a:pt x="4253832" y="1988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E2F4E-C796-4E73-BD4B-EA29595668EA}">
      <dsp:nvSpPr>
        <dsp:cNvPr id="0" name=""/>
        <dsp:cNvSpPr/>
      </dsp:nvSpPr>
      <dsp:spPr>
        <a:xfrm>
          <a:off x="7412450" y="1273115"/>
          <a:ext cx="91440" cy="1282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2450"/>
              </a:lnTo>
              <a:lnTo>
                <a:pt x="90681" y="12824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96FDD-AAA9-4F63-8774-DADE199A5BA5}">
      <dsp:nvSpPr>
        <dsp:cNvPr id="0" name=""/>
        <dsp:cNvSpPr/>
      </dsp:nvSpPr>
      <dsp:spPr>
        <a:xfrm>
          <a:off x="7412450" y="1273115"/>
          <a:ext cx="91440" cy="520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320"/>
              </a:lnTo>
              <a:lnTo>
                <a:pt x="90681" y="5203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2A3C7-4EBA-4283-BCCE-940FDA6A4C98}">
      <dsp:nvSpPr>
        <dsp:cNvPr id="0" name=""/>
        <dsp:cNvSpPr/>
      </dsp:nvSpPr>
      <dsp:spPr>
        <a:xfrm>
          <a:off x="5868266" y="537530"/>
          <a:ext cx="2272734" cy="19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63"/>
              </a:lnTo>
              <a:lnTo>
                <a:pt x="2272734" y="86163"/>
              </a:lnTo>
              <a:lnTo>
                <a:pt x="2272734" y="1988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D0990-1146-4180-91FD-EA867CF2BEB7}">
      <dsp:nvSpPr>
        <dsp:cNvPr id="0" name=""/>
        <dsp:cNvSpPr/>
      </dsp:nvSpPr>
      <dsp:spPr>
        <a:xfrm>
          <a:off x="5141841" y="1273281"/>
          <a:ext cx="314005" cy="4330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805"/>
              </a:lnTo>
              <a:lnTo>
                <a:pt x="314005" y="43308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517E2-02B0-44B9-AB62-DC557D588059}">
      <dsp:nvSpPr>
        <dsp:cNvPr id="0" name=""/>
        <dsp:cNvSpPr/>
      </dsp:nvSpPr>
      <dsp:spPr>
        <a:xfrm>
          <a:off x="5141841" y="1273281"/>
          <a:ext cx="314005" cy="3568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8674"/>
              </a:lnTo>
              <a:lnTo>
                <a:pt x="314005" y="35686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2157A-3015-4232-82C7-833342879CE6}">
      <dsp:nvSpPr>
        <dsp:cNvPr id="0" name=""/>
        <dsp:cNvSpPr/>
      </dsp:nvSpPr>
      <dsp:spPr>
        <a:xfrm>
          <a:off x="5141841" y="1273281"/>
          <a:ext cx="314005" cy="2806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6544"/>
              </a:lnTo>
              <a:lnTo>
                <a:pt x="314005" y="28065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D68A1-9CCF-4777-84DD-C00FE7F85E60}">
      <dsp:nvSpPr>
        <dsp:cNvPr id="0" name=""/>
        <dsp:cNvSpPr/>
      </dsp:nvSpPr>
      <dsp:spPr>
        <a:xfrm>
          <a:off x="5141841" y="1273281"/>
          <a:ext cx="314005" cy="2044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414"/>
              </a:lnTo>
              <a:lnTo>
                <a:pt x="314005" y="20444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DE1-A8EC-4D4B-BEA1-7042FC9A5A8C}">
      <dsp:nvSpPr>
        <dsp:cNvPr id="0" name=""/>
        <dsp:cNvSpPr/>
      </dsp:nvSpPr>
      <dsp:spPr>
        <a:xfrm>
          <a:off x="5141841" y="1273281"/>
          <a:ext cx="314005" cy="1282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284"/>
              </a:lnTo>
              <a:lnTo>
                <a:pt x="314005" y="12822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4B996-3629-41E3-A88E-35BAA3D88EF4}">
      <dsp:nvSpPr>
        <dsp:cNvPr id="0" name=""/>
        <dsp:cNvSpPr/>
      </dsp:nvSpPr>
      <dsp:spPr>
        <a:xfrm>
          <a:off x="5141841" y="1273281"/>
          <a:ext cx="314005" cy="520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153"/>
              </a:lnTo>
              <a:lnTo>
                <a:pt x="314005" y="5201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9164-2C7A-4A65-AAAF-390896A9D163}">
      <dsp:nvSpPr>
        <dsp:cNvPr id="0" name=""/>
        <dsp:cNvSpPr/>
      </dsp:nvSpPr>
      <dsp:spPr>
        <a:xfrm>
          <a:off x="5822546" y="537530"/>
          <a:ext cx="91440" cy="199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30"/>
              </a:lnTo>
              <a:lnTo>
                <a:pt x="48041" y="86330"/>
              </a:lnTo>
              <a:lnTo>
                <a:pt x="48041" y="1990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3025-FA93-4A84-93F9-7E3FA450449B}">
      <dsp:nvSpPr>
        <dsp:cNvPr id="0" name=""/>
        <dsp:cNvSpPr/>
      </dsp:nvSpPr>
      <dsp:spPr>
        <a:xfrm>
          <a:off x="2563780" y="1273287"/>
          <a:ext cx="343621" cy="283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2918"/>
              </a:lnTo>
              <a:lnTo>
                <a:pt x="343621" y="28329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4A0F4-6E23-43D6-A96C-B317A9123EB7}">
      <dsp:nvSpPr>
        <dsp:cNvPr id="0" name=""/>
        <dsp:cNvSpPr/>
      </dsp:nvSpPr>
      <dsp:spPr>
        <a:xfrm>
          <a:off x="2563780" y="1273287"/>
          <a:ext cx="343621" cy="2070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88"/>
              </a:lnTo>
              <a:lnTo>
                <a:pt x="343621" y="20707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C290-F204-4723-8439-F6FF06AE0DE7}">
      <dsp:nvSpPr>
        <dsp:cNvPr id="0" name=""/>
        <dsp:cNvSpPr/>
      </dsp:nvSpPr>
      <dsp:spPr>
        <a:xfrm>
          <a:off x="2563780" y="1273287"/>
          <a:ext cx="343621" cy="1308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658"/>
              </a:lnTo>
              <a:lnTo>
                <a:pt x="343621" y="130865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2DB07-F965-41EF-8533-2594281FD3DA}">
      <dsp:nvSpPr>
        <dsp:cNvPr id="0" name=""/>
        <dsp:cNvSpPr/>
      </dsp:nvSpPr>
      <dsp:spPr>
        <a:xfrm>
          <a:off x="2563780" y="1273287"/>
          <a:ext cx="343621" cy="546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27"/>
              </a:lnTo>
              <a:lnTo>
                <a:pt x="343621" y="5465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F357-3750-4043-BEEB-81E5EC438863}">
      <dsp:nvSpPr>
        <dsp:cNvPr id="0" name=""/>
        <dsp:cNvSpPr/>
      </dsp:nvSpPr>
      <dsp:spPr>
        <a:xfrm>
          <a:off x="3292526" y="537530"/>
          <a:ext cx="2575739" cy="199044"/>
        </a:xfrm>
        <a:custGeom>
          <a:avLst/>
          <a:gdLst/>
          <a:ahLst/>
          <a:cxnLst/>
          <a:rect l="0" t="0" r="0" b="0"/>
          <a:pathLst>
            <a:path>
              <a:moveTo>
                <a:pt x="2575739" y="0"/>
              </a:moveTo>
              <a:lnTo>
                <a:pt x="2575739" y="86335"/>
              </a:lnTo>
              <a:lnTo>
                <a:pt x="0" y="86335"/>
              </a:lnTo>
              <a:lnTo>
                <a:pt x="0" y="1990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50526-33CC-4931-9F01-70A644852F60}">
      <dsp:nvSpPr>
        <dsp:cNvPr id="0" name=""/>
        <dsp:cNvSpPr/>
      </dsp:nvSpPr>
      <dsp:spPr>
        <a:xfrm>
          <a:off x="208765" y="1273287"/>
          <a:ext cx="211729" cy="357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7460"/>
              </a:lnTo>
              <a:lnTo>
                <a:pt x="211729" y="35774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11D5F-A771-4F3B-8C07-579B783096D3}">
      <dsp:nvSpPr>
        <dsp:cNvPr id="0" name=""/>
        <dsp:cNvSpPr/>
      </dsp:nvSpPr>
      <dsp:spPr>
        <a:xfrm>
          <a:off x="208765" y="1273287"/>
          <a:ext cx="211729" cy="28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330"/>
              </a:lnTo>
              <a:lnTo>
                <a:pt x="211729" y="28153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782B4-9185-4F6B-B0DD-BE7906FA446E}">
      <dsp:nvSpPr>
        <dsp:cNvPr id="0" name=""/>
        <dsp:cNvSpPr/>
      </dsp:nvSpPr>
      <dsp:spPr>
        <a:xfrm>
          <a:off x="208765" y="1273287"/>
          <a:ext cx="211729" cy="205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200"/>
              </a:lnTo>
              <a:lnTo>
                <a:pt x="211729" y="20532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3A66C-B664-4A7D-A8BD-7330E0643C53}">
      <dsp:nvSpPr>
        <dsp:cNvPr id="0" name=""/>
        <dsp:cNvSpPr/>
      </dsp:nvSpPr>
      <dsp:spPr>
        <a:xfrm>
          <a:off x="208765" y="1273287"/>
          <a:ext cx="211729" cy="129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070"/>
              </a:lnTo>
              <a:lnTo>
                <a:pt x="211729" y="12910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7FC06-C281-4022-A0FC-9078B3265A10}">
      <dsp:nvSpPr>
        <dsp:cNvPr id="0" name=""/>
        <dsp:cNvSpPr/>
      </dsp:nvSpPr>
      <dsp:spPr>
        <a:xfrm>
          <a:off x="208765" y="1273287"/>
          <a:ext cx="211729" cy="528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939"/>
              </a:lnTo>
              <a:lnTo>
                <a:pt x="211729" y="5289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EA233-69D9-4614-8139-A4D1DCD12B76}">
      <dsp:nvSpPr>
        <dsp:cNvPr id="0" name=""/>
        <dsp:cNvSpPr/>
      </dsp:nvSpPr>
      <dsp:spPr>
        <a:xfrm>
          <a:off x="937512" y="537530"/>
          <a:ext cx="4930754" cy="199044"/>
        </a:xfrm>
        <a:custGeom>
          <a:avLst/>
          <a:gdLst/>
          <a:ahLst/>
          <a:cxnLst/>
          <a:rect l="0" t="0" r="0" b="0"/>
          <a:pathLst>
            <a:path>
              <a:moveTo>
                <a:pt x="4930754" y="0"/>
              </a:moveTo>
              <a:lnTo>
                <a:pt x="4930754" y="86335"/>
              </a:lnTo>
              <a:lnTo>
                <a:pt x="0" y="86335"/>
              </a:lnTo>
              <a:lnTo>
                <a:pt x="0" y="1990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C1E3-07E2-435B-BBC1-8D6CAFB33D4D}">
      <dsp:nvSpPr>
        <dsp:cNvPr id="0" name=""/>
        <dsp:cNvSpPr/>
      </dsp:nvSpPr>
      <dsp:spPr>
        <a:xfrm>
          <a:off x="4957333" y="819"/>
          <a:ext cx="1821866" cy="536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學生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957333" y="819"/>
        <a:ext cx="1821866" cy="536711"/>
      </dsp:txXfrm>
    </dsp:sp>
    <dsp:sp modelId="{930D2C4E-E530-474A-A682-1B9C28DC794C}">
      <dsp:nvSpPr>
        <dsp:cNvPr id="0" name=""/>
        <dsp:cNvSpPr/>
      </dsp:nvSpPr>
      <dsp:spPr>
        <a:xfrm>
          <a:off x="26578" y="736575"/>
          <a:ext cx="1821866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6578" y="736575"/>
        <a:ext cx="1821866" cy="536711"/>
      </dsp:txXfrm>
    </dsp:sp>
    <dsp:sp modelId="{ADED14D0-1D39-4106-B00B-2DCDB5649116}">
      <dsp:nvSpPr>
        <dsp:cNvPr id="0" name=""/>
        <dsp:cNvSpPr/>
      </dsp:nvSpPr>
      <dsp:spPr>
        <a:xfrm>
          <a:off x="420495" y="1533871"/>
          <a:ext cx="1821866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0495" y="1533871"/>
        <a:ext cx="1821866" cy="536711"/>
      </dsp:txXfrm>
    </dsp:sp>
    <dsp:sp modelId="{9B075082-5F37-4480-B60C-AA86884B89AD}">
      <dsp:nvSpPr>
        <dsp:cNvPr id="0" name=""/>
        <dsp:cNvSpPr/>
      </dsp:nvSpPr>
      <dsp:spPr>
        <a:xfrm>
          <a:off x="420495" y="2296001"/>
          <a:ext cx="1821866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0495" y="2296001"/>
        <a:ext cx="1821866" cy="536711"/>
      </dsp:txXfrm>
    </dsp:sp>
    <dsp:sp modelId="{93538D2F-1170-4908-B468-EF612E3E5630}">
      <dsp:nvSpPr>
        <dsp:cNvPr id="0" name=""/>
        <dsp:cNvSpPr/>
      </dsp:nvSpPr>
      <dsp:spPr>
        <a:xfrm>
          <a:off x="420495" y="3058131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0495" y="3058131"/>
        <a:ext cx="1821866" cy="536711"/>
      </dsp:txXfrm>
    </dsp:sp>
    <dsp:sp modelId="{EF2D19D5-70FE-4BB9-A691-BE693C1CC2D2}">
      <dsp:nvSpPr>
        <dsp:cNvPr id="0" name=""/>
        <dsp:cNvSpPr/>
      </dsp:nvSpPr>
      <dsp:spPr>
        <a:xfrm>
          <a:off x="420495" y="3820261"/>
          <a:ext cx="1821866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0495" y="3820261"/>
        <a:ext cx="1821866" cy="536711"/>
      </dsp:txXfrm>
    </dsp:sp>
    <dsp:sp modelId="{15586665-75DE-43B7-B81C-937452E4A4ED}">
      <dsp:nvSpPr>
        <dsp:cNvPr id="0" name=""/>
        <dsp:cNvSpPr/>
      </dsp:nvSpPr>
      <dsp:spPr>
        <a:xfrm>
          <a:off x="420495" y="4582392"/>
          <a:ext cx="1821866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文件管理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20495" y="4582392"/>
        <a:ext cx="1821866" cy="536711"/>
      </dsp:txXfrm>
    </dsp:sp>
    <dsp:sp modelId="{93BFAF5D-E8CD-4943-A4F6-26DD9866B7F1}">
      <dsp:nvSpPr>
        <dsp:cNvPr id="0" name=""/>
        <dsp:cNvSpPr/>
      </dsp:nvSpPr>
      <dsp:spPr>
        <a:xfrm>
          <a:off x="2381593" y="736575"/>
          <a:ext cx="1821866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381593" y="736575"/>
        <a:ext cx="1821866" cy="536711"/>
      </dsp:txXfrm>
    </dsp:sp>
    <dsp:sp modelId="{3899CC5F-78F4-471E-BEAB-62C72D9FE4FE}">
      <dsp:nvSpPr>
        <dsp:cNvPr id="0" name=""/>
        <dsp:cNvSpPr/>
      </dsp:nvSpPr>
      <dsp:spPr>
        <a:xfrm>
          <a:off x="2907401" y="1551459"/>
          <a:ext cx="1821866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07401" y="1551459"/>
        <a:ext cx="1821866" cy="536711"/>
      </dsp:txXfrm>
    </dsp:sp>
    <dsp:sp modelId="{976CBA62-F14E-41F8-B34A-2748BCF767A9}">
      <dsp:nvSpPr>
        <dsp:cNvPr id="0" name=""/>
        <dsp:cNvSpPr/>
      </dsp:nvSpPr>
      <dsp:spPr>
        <a:xfrm>
          <a:off x="2907401" y="2313589"/>
          <a:ext cx="1821866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課程諮詢紀錄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07401" y="2313589"/>
        <a:ext cx="1821866" cy="536711"/>
      </dsp:txXfrm>
    </dsp:sp>
    <dsp:sp modelId="{AD9577D5-0220-490E-A04A-5DF04A046BC9}">
      <dsp:nvSpPr>
        <dsp:cNvPr id="0" name=""/>
        <dsp:cNvSpPr/>
      </dsp:nvSpPr>
      <dsp:spPr>
        <a:xfrm>
          <a:off x="2907401" y="3075719"/>
          <a:ext cx="1821866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07401" y="3075719"/>
        <a:ext cx="1821866" cy="536711"/>
      </dsp:txXfrm>
    </dsp:sp>
    <dsp:sp modelId="{7FB9A1D1-2FEA-45A2-A0F5-5B993E234B5C}">
      <dsp:nvSpPr>
        <dsp:cNvPr id="0" name=""/>
        <dsp:cNvSpPr/>
      </dsp:nvSpPr>
      <dsp:spPr>
        <a:xfrm>
          <a:off x="2907401" y="3837849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上傳課程學習成果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07401" y="3837849"/>
        <a:ext cx="1821866" cy="536711"/>
      </dsp:txXfrm>
    </dsp:sp>
    <dsp:sp modelId="{250703D4-E02D-4B49-86D0-152F630168D6}">
      <dsp:nvSpPr>
        <dsp:cNvPr id="0" name=""/>
        <dsp:cNvSpPr/>
      </dsp:nvSpPr>
      <dsp:spPr>
        <a:xfrm>
          <a:off x="4959654" y="736570"/>
          <a:ext cx="1821866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959654" y="736570"/>
        <a:ext cx="1821866" cy="536711"/>
      </dsp:txXfrm>
    </dsp:sp>
    <dsp:sp modelId="{C41ACB1F-A901-4073-B980-75A6F51B8840}">
      <dsp:nvSpPr>
        <dsp:cNvPr id="0" name=""/>
        <dsp:cNvSpPr/>
      </dsp:nvSpPr>
      <dsp:spPr>
        <a:xfrm>
          <a:off x="5455846" y="1525079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1525079"/>
        <a:ext cx="1821866" cy="536711"/>
      </dsp:txXfrm>
    </dsp:sp>
    <dsp:sp modelId="{AE5D7E22-73FE-4BE1-9B41-B6DCACDEA44B}">
      <dsp:nvSpPr>
        <dsp:cNvPr id="0" name=""/>
        <dsp:cNvSpPr/>
      </dsp:nvSpPr>
      <dsp:spPr>
        <a:xfrm>
          <a:off x="5455846" y="2287210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2287210"/>
        <a:ext cx="1821866" cy="536711"/>
      </dsp:txXfrm>
    </dsp:sp>
    <dsp:sp modelId="{274F0E9C-52B2-4D68-ABC2-D1CF1428EA47}">
      <dsp:nvSpPr>
        <dsp:cNvPr id="0" name=""/>
        <dsp:cNvSpPr/>
      </dsp:nvSpPr>
      <dsp:spPr>
        <a:xfrm>
          <a:off x="5455846" y="3049340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3049340"/>
        <a:ext cx="1821866" cy="536711"/>
      </dsp:txXfrm>
    </dsp:sp>
    <dsp:sp modelId="{F9E2DCAC-E070-4065-AE91-40EC409FD5DC}">
      <dsp:nvSpPr>
        <dsp:cNvPr id="0" name=""/>
        <dsp:cNvSpPr/>
      </dsp:nvSpPr>
      <dsp:spPr>
        <a:xfrm>
          <a:off x="5455846" y="3811470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3811470"/>
        <a:ext cx="1821866" cy="536711"/>
      </dsp:txXfrm>
    </dsp:sp>
    <dsp:sp modelId="{AC0A1BB0-FC12-40CB-85FB-EEFA1780EDCA}">
      <dsp:nvSpPr>
        <dsp:cNvPr id="0" name=""/>
        <dsp:cNvSpPr/>
      </dsp:nvSpPr>
      <dsp:spPr>
        <a:xfrm>
          <a:off x="5455846" y="4573600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4573600"/>
        <a:ext cx="1821866" cy="536711"/>
      </dsp:txXfrm>
    </dsp:sp>
    <dsp:sp modelId="{38A7EC3D-CE38-4A80-B9DE-307469E370A2}">
      <dsp:nvSpPr>
        <dsp:cNvPr id="0" name=""/>
        <dsp:cNvSpPr/>
      </dsp:nvSpPr>
      <dsp:spPr>
        <a:xfrm>
          <a:off x="5455846" y="5335731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55846" y="5335731"/>
        <a:ext cx="1821866" cy="536711"/>
      </dsp:txXfrm>
    </dsp:sp>
    <dsp:sp modelId="{35D68474-9E71-48D7-984F-F68276EDDDAB}">
      <dsp:nvSpPr>
        <dsp:cNvPr id="0" name=""/>
        <dsp:cNvSpPr/>
      </dsp:nvSpPr>
      <dsp:spPr>
        <a:xfrm>
          <a:off x="7287463" y="736403"/>
          <a:ext cx="1707075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資料匯出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287463" y="736403"/>
        <a:ext cx="1707075" cy="536711"/>
      </dsp:txXfrm>
    </dsp:sp>
    <dsp:sp modelId="{4472B79E-4230-4D4B-AC06-887FEB52541C}">
      <dsp:nvSpPr>
        <dsp:cNvPr id="0" name=""/>
        <dsp:cNvSpPr/>
      </dsp:nvSpPr>
      <dsp:spPr>
        <a:xfrm>
          <a:off x="7503132" y="1525079"/>
          <a:ext cx="1628028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履歷表管理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503132" y="1525079"/>
        <a:ext cx="1628028" cy="536711"/>
      </dsp:txXfrm>
    </dsp:sp>
    <dsp:sp modelId="{47534BAF-2046-4BD8-896D-831F04BD604C}">
      <dsp:nvSpPr>
        <dsp:cNvPr id="0" name=""/>
        <dsp:cNvSpPr/>
      </dsp:nvSpPr>
      <dsp:spPr>
        <a:xfrm>
          <a:off x="7503132" y="2287210"/>
          <a:ext cx="1628028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生涯規劃管理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503132" y="2287210"/>
        <a:ext cx="1628028" cy="536711"/>
      </dsp:txXfrm>
    </dsp:sp>
    <dsp:sp modelId="{F063E090-F87D-47A4-B99F-0C0821509F14}">
      <dsp:nvSpPr>
        <dsp:cNvPr id="0" name=""/>
        <dsp:cNvSpPr/>
      </dsp:nvSpPr>
      <dsp:spPr>
        <a:xfrm>
          <a:off x="9211165" y="736398"/>
          <a:ext cx="1821866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提交紀錄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211165" y="736398"/>
        <a:ext cx="1821866" cy="536711"/>
      </dsp:txXfrm>
    </dsp:sp>
    <dsp:sp modelId="{4715D66B-5014-4DFE-890A-7AD84B14D62E}">
      <dsp:nvSpPr>
        <dsp:cNvPr id="0" name=""/>
        <dsp:cNvSpPr/>
      </dsp:nvSpPr>
      <dsp:spPr>
        <a:xfrm>
          <a:off x="9464324" y="1525079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464324" y="1525079"/>
        <a:ext cx="1821866" cy="536711"/>
      </dsp:txXfrm>
    </dsp:sp>
    <dsp:sp modelId="{96352E6F-3AA1-4403-93D4-A70D21106168}">
      <dsp:nvSpPr>
        <dsp:cNvPr id="0" name=""/>
        <dsp:cNvSpPr/>
      </dsp:nvSpPr>
      <dsp:spPr>
        <a:xfrm>
          <a:off x="9464324" y="2287210"/>
          <a:ext cx="1821866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多元表現提交紀錄</a:t>
          </a:r>
          <a:endParaRPr lang="zh-TW" altLang="en-US" sz="14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464324" y="2287210"/>
        <a:ext cx="1821866" cy="536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D0990-1146-4180-91FD-EA867CF2BEB7}">
      <dsp:nvSpPr>
        <dsp:cNvPr id="0" name=""/>
        <dsp:cNvSpPr/>
      </dsp:nvSpPr>
      <dsp:spPr>
        <a:xfrm>
          <a:off x="7508174" y="1299661"/>
          <a:ext cx="283150" cy="430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425"/>
              </a:lnTo>
              <a:lnTo>
                <a:pt x="283150" y="43044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517E2-02B0-44B9-AB62-DC557D588059}">
      <dsp:nvSpPr>
        <dsp:cNvPr id="0" name=""/>
        <dsp:cNvSpPr/>
      </dsp:nvSpPr>
      <dsp:spPr>
        <a:xfrm>
          <a:off x="7508174" y="1299661"/>
          <a:ext cx="283150" cy="3542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295"/>
              </a:lnTo>
              <a:lnTo>
                <a:pt x="283150" y="35422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2157A-3015-4232-82C7-833342879CE6}">
      <dsp:nvSpPr>
        <dsp:cNvPr id="0" name=""/>
        <dsp:cNvSpPr/>
      </dsp:nvSpPr>
      <dsp:spPr>
        <a:xfrm>
          <a:off x="7508174" y="1299661"/>
          <a:ext cx="283150" cy="2780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65"/>
              </a:lnTo>
              <a:lnTo>
                <a:pt x="283150" y="27801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D68A1-9CCF-4777-84DD-C00FE7F85E60}">
      <dsp:nvSpPr>
        <dsp:cNvPr id="0" name=""/>
        <dsp:cNvSpPr/>
      </dsp:nvSpPr>
      <dsp:spPr>
        <a:xfrm>
          <a:off x="7508174" y="1299661"/>
          <a:ext cx="283150" cy="201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034"/>
              </a:lnTo>
              <a:lnTo>
                <a:pt x="283150" y="20180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DE1-A8EC-4D4B-BEA1-7042FC9A5A8C}">
      <dsp:nvSpPr>
        <dsp:cNvPr id="0" name=""/>
        <dsp:cNvSpPr/>
      </dsp:nvSpPr>
      <dsp:spPr>
        <a:xfrm>
          <a:off x="7508174" y="1299661"/>
          <a:ext cx="283150" cy="125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04"/>
              </a:lnTo>
              <a:lnTo>
                <a:pt x="283150" y="12559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4B996-3629-41E3-A88E-35BAA3D88EF4}">
      <dsp:nvSpPr>
        <dsp:cNvPr id="0" name=""/>
        <dsp:cNvSpPr/>
      </dsp:nvSpPr>
      <dsp:spPr>
        <a:xfrm>
          <a:off x="7508174" y="1299661"/>
          <a:ext cx="283150" cy="493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74"/>
              </a:lnTo>
              <a:lnTo>
                <a:pt x="283150" y="4937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9164-2C7A-4A65-AAAF-390896A9D163}">
      <dsp:nvSpPr>
        <dsp:cNvPr id="0" name=""/>
        <dsp:cNvSpPr/>
      </dsp:nvSpPr>
      <dsp:spPr>
        <a:xfrm>
          <a:off x="5860041" y="537530"/>
          <a:ext cx="2403200" cy="22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09"/>
              </a:lnTo>
              <a:lnTo>
                <a:pt x="2403200" y="112709"/>
              </a:lnTo>
              <a:lnTo>
                <a:pt x="2403200" y="2254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3025-FA93-4A84-93F9-7E3FA450449B}">
      <dsp:nvSpPr>
        <dsp:cNvPr id="0" name=""/>
        <dsp:cNvSpPr/>
      </dsp:nvSpPr>
      <dsp:spPr>
        <a:xfrm>
          <a:off x="5104974" y="1299661"/>
          <a:ext cx="283150" cy="201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034"/>
              </a:lnTo>
              <a:lnTo>
                <a:pt x="283150" y="20180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4A0F4-6E23-43D6-A96C-B317A9123EB7}">
      <dsp:nvSpPr>
        <dsp:cNvPr id="0" name=""/>
        <dsp:cNvSpPr/>
      </dsp:nvSpPr>
      <dsp:spPr>
        <a:xfrm>
          <a:off x="5104974" y="1299661"/>
          <a:ext cx="283150" cy="125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04"/>
              </a:lnTo>
              <a:lnTo>
                <a:pt x="283150" y="12559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2DB07-F965-41EF-8533-2594281FD3DA}">
      <dsp:nvSpPr>
        <dsp:cNvPr id="0" name=""/>
        <dsp:cNvSpPr/>
      </dsp:nvSpPr>
      <dsp:spPr>
        <a:xfrm>
          <a:off x="5104974" y="1299661"/>
          <a:ext cx="283150" cy="493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74"/>
              </a:lnTo>
              <a:lnTo>
                <a:pt x="283150" y="4937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F357-3750-4043-BEEB-81E5EC438863}">
      <dsp:nvSpPr>
        <dsp:cNvPr id="0" name=""/>
        <dsp:cNvSpPr/>
      </dsp:nvSpPr>
      <dsp:spPr>
        <a:xfrm>
          <a:off x="5814321" y="537530"/>
          <a:ext cx="91440" cy="225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11D5F-A771-4F3B-8C07-579B783096D3}">
      <dsp:nvSpPr>
        <dsp:cNvPr id="0" name=""/>
        <dsp:cNvSpPr/>
      </dsp:nvSpPr>
      <dsp:spPr>
        <a:xfrm>
          <a:off x="2666587" y="1299661"/>
          <a:ext cx="283150" cy="2780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65"/>
              </a:lnTo>
              <a:lnTo>
                <a:pt x="283150" y="27801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782B4-9185-4F6B-B0DD-BE7906FA446E}">
      <dsp:nvSpPr>
        <dsp:cNvPr id="0" name=""/>
        <dsp:cNvSpPr/>
      </dsp:nvSpPr>
      <dsp:spPr>
        <a:xfrm>
          <a:off x="2666587" y="1299661"/>
          <a:ext cx="283150" cy="201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034"/>
              </a:lnTo>
              <a:lnTo>
                <a:pt x="283150" y="20180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3A66C-B664-4A7D-A8BD-7330E0643C53}">
      <dsp:nvSpPr>
        <dsp:cNvPr id="0" name=""/>
        <dsp:cNvSpPr/>
      </dsp:nvSpPr>
      <dsp:spPr>
        <a:xfrm>
          <a:off x="2666587" y="1299661"/>
          <a:ext cx="283150" cy="125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04"/>
              </a:lnTo>
              <a:lnTo>
                <a:pt x="283150" y="12559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7FC06-C281-4022-A0FC-9078B3265A10}">
      <dsp:nvSpPr>
        <dsp:cNvPr id="0" name=""/>
        <dsp:cNvSpPr/>
      </dsp:nvSpPr>
      <dsp:spPr>
        <a:xfrm>
          <a:off x="2666587" y="1299661"/>
          <a:ext cx="283150" cy="493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74"/>
              </a:lnTo>
              <a:lnTo>
                <a:pt x="283150" y="4937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EA233-69D9-4614-8139-A4D1DCD12B76}">
      <dsp:nvSpPr>
        <dsp:cNvPr id="0" name=""/>
        <dsp:cNvSpPr/>
      </dsp:nvSpPr>
      <dsp:spPr>
        <a:xfrm>
          <a:off x="3421654" y="537530"/>
          <a:ext cx="2438387" cy="225418"/>
        </a:xfrm>
        <a:custGeom>
          <a:avLst/>
          <a:gdLst/>
          <a:ahLst/>
          <a:cxnLst/>
          <a:rect l="0" t="0" r="0" b="0"/>
          <a:pathLst>
            <a:path>
              <a:moveTo>
                <a:pt x="2438387" y="0"/>
              </a:moveTo>
              <a:lnTo>
                <a:pt x="2438387" y="112709"/>
              </a:lnTo>
              <a:lnTo>
                <a:pt x="0" y="112709"/>
              </a:lnTo>
              <a:lnTo>
                <a:pt x="0" y="2254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C1E3-07E2-435B-BBC1-8D6CAFB33D4D}">
      <dsp:nvSpPr>
        <dsp:cNvPr id="0" name=""/>
        <dsp:cNvSpPr/>
      </dsp:nvSpPr>
      <dsp:spPr>
        <a:xfrm>
          <a:off x="4916207" y="819"/>
          <a:ext cx="1887667" cy="536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導師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916207" y="819"/>
        <a:ext cx="1887667" cy="536711"/>
      </dsp:txXfrm>
    </dsp:sp>
    <dsp:sp modelId="{930D2C4E-E530-474A-A682-1B9C28DC794C}">
      <dsp:nvSpPr>
        <dsp:cNvPr id="0" name=""/>
        <dsp:cNvSpPr/>
      </dsp:nvSpPr>
      <dsp:spPr>
        <a:xfrm>
          <a:off x="2477820" y="762949"/>
          <a:ext cx="1887667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477820" y="762949"/>
        <a:ext cx="1887667" cy="536711"/>
      </dsp:txXfrm>
    </dsp:sp>
    <dsp:sp modelId="{ADED14D0-1D39-4106-B00B-2DCDB5649116}">
      <dsp:nvSpPr>
        <dsp:cNvPr id="0" name=""/>
        <dsp:cNvSpPr/>
      </dsp:nvSpPr>
      <dsp:spPr>
        <a:xfrm>
          <a:off x="2949737" y="1525079"/>
          <a:ext cx="1887667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49737" y="1525079"/>
        <a:ext cx="1887667" cy="536711"/>
      </dsp:txXfrm>
    </dsp:sp>
    <dsp:sp modelId="{9B075082-5F37-4480-B60C-AA86884B89AD}">
      <dsp:nvSpPr>
        <dsp:cNvPr id="0" name=""/>
        <dsp:cNvSpPr/>
      </dsp:nvSpPr>
      <dsp:spPr>
        <a:xfrm>
          <a:off x="2949737" y="228721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49737" y="2287210"/>
        <a:ext cx="1887667" cy="536711"/>
      </dsp:txXfrm>
    </dsp:sp>
    <dsp:sp modelId="{93538D2F-1170-4908-B468-EF612E3E5630}">
      <dsp:nvSpPr>
        <dsp:cNvPr id="0" name=""/>
        <dsp:cNvSpPr/>
      </dsp:nvSpPr>
      <dsp:spPr>
        <a:xfrm>
          <a:off x="2949737" y="304934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49737" y="3049340"/>
        <a:ext cx="1887667" cy="536711"/>
      </dsp:txXfrm>
    </dsp:sp>
    <dsp:sp modelId="{EF2D19D5-70FE-4BB9-A691-BE693C1CC2D2}">
      <dsp:nvSpPr>
        <dsp:cNvPr id="0" name=""/>
        <dsp:cNvSpPr/>
      </dsp:nvSpPr>
      <dsp:spPr>
        <a:xfrm>
          <a:off x="2949737" y="3811470"/>
          <a:ext cx="1887667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949737" y="3811470"/>
        <a:ext cx="1887667" cy="536711"/>
      </dsp:txXfrm>
    </dsp:sp>
    <dsp:sp modelId="{93BFAF5D-E8CD-4943-A4F6-26DD9866B7F1}">
      <dsp:nvSpPr>
        <dsp:cNvPr id="0" name=""/>
        <dsp:cNvSpPr/>
      </dsp:nvSpPr>
      <dsp:spPr>
        <a:xfrm>
          <a:off x="4916207" y="762949"/>
          <a:ext cx="1887667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916207" y="762949"/>
        <a:ext cx="1887667" cy="536711"/>
      </dsp:txXfrm>
    </dsp:sp>
    <dsp:sp modelId="{3899CC5F-78F4-471E-BEAB-62C72D9FE4FE}">
      <dsp:nvSpPr>
        <dsp:cNvPr id="0" name=""/>
        <dsp:cNvSpPr/>
      </dsp:nvSpPr>
      <dsp:spPr>
        <a:xfrm>
          <a:off x="5388124" y="1525079"/>
          <a:ext cx="1887667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388124" y="1525079"/>
        <a:ext cx="1887667" cy="536711"/>
      </dsp:txXfrm>
    </dsp:sp>
    <dsp:sp modelId="{AD9577D5-0220-490E-A04A-5DF04A046BC9}">
      <dsp:nvSpPr>
        <dsp:cNvPr id="0" name=""/>
        <dsp:cNvSpPr/>
      </dsp:nvSpPr>
      <dsp:spPr>
        <a:xfrm>
          <a:off x="5388124" y="2287210"/>
          <a:ext cx="1887667" cy="5367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388124" y="2287210"/>
        <a:ext cx="1887667" cy="536711"/>
      </dsp:txXfrm>
    </dsp:sp>
    <dsp:sp modelId="{7FB9A1D1-2FEA-45A2-A0F5-5B993E234B5C}">
      <dsp:nvSpPr>
        <dsp:cNvPr id="0" name=""/>
        <dsp:cNvSpPr/>
      </dsp:nvSpPr>
      <dsp:spPr>
        <a:xfrm>
          <a:off x="5388124" y="3049340"/>
          <a:ext cx="1887667" cy="536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388124" y="3049340"/>
        <a:ext cx="1887667" cy="536711"/>
      </dsp:txXfrm>
    </dsp:sp>
    <dsp:sp modelId="{250703D4-E02D-4B49-86D0-152F630168D6}">
      <dsp:nvSpPr>
        <dsp:cNvPr id="0" name=""/>
        <dsp:cNvSpPr/>
      </dsp:nvSpPr>
      <dsp:spPr>
        <a:xfrm>
          <a:off x="7319408" y="762949"/>
          <a:ext cx="1887667" cy="536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319408" y="762949"/>
        <a:ext cx="1887667" cy="536711"/>
      </dsp:txXfrm>
    </dsp:sp>
    <dsp:sp modelId="{C41ACB1F-A901-4073-B980-75A6F51B8840}">
      <dsp:nvSpPr>
        <dsp:cNvPr id="0" name=""/>
        <dsp:cNvSpPr/>
      </dsp:nvSpPr>
      <dsp:spPr>
        <a:xfrm>
          <a:off x="7791325" y="1525079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1525079"/>
        <a:ext cx="1887667" cy="536711"/>
      </dsp:txXfrm>
    </dsp:sp>
    <dsp:sp modelId="{AE5D7E22-73FE-4BE1-9B41-B6DCACDEA44B}">
      <dsp:nvSpPr>
        <dsp:cNvPr id="0" name=""/>
        <dsp:cNvSpPr/>
      </dsp:nvSpPr>
      <dsp:spPr>
        <a:xfrm>
          <a:off x="7791325" y="228721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2287210"/>
        <a:ext cx="1887667" cy="536711"/>
      </dsp:txXfrm>
    </dsp:sp>
    <dsp:sp modelId="{274F0E9C-52B2-4D68-ABC2-D1CF1428EA47}">
      <dsp:nvSpPr>
        <dsp:cNvPr id="0" name=""/>
        <dsp:cNvSpPr/>
      </dsp:nvSpPr>
      <dsp:spPr>
        <a:xfrm>
          <a:off x="7791325" y="304934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3049340"/>
        <a:ext cx="1887667" cy="536711"/>
      </dsp:txXfrm>
    </dsp:sp>
    <dsp:sp modelId="{F9E2DCAC-E070-4065-AE91-40EC409FD5DC}">
      <dsp:nvSpPr>
        <dsp:cNvPr id="0" name=""/>
        <dsp:cNvSpPr/>
      </dsp:nvSpPr>
      <dsp:spPr>
        <a:xfrm>
          <a:off x="7791325" y="381147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3811470"/>
        <a:ext cx="1887667" cy="536711"/>
      </dsp:txXfrm>
    </dsp:sp>
    <dsp:sp modelId="{AC0A1BB0-FC12-40CB-85FB-EEFA1780EDCA}">
      <dsp:nvSpPr>
        <dsp:cNvPr id="0" name=""/>
        <dsp:cNvSpPr/>
      </dsp:nvSpPr>
      <dsp:spPr>
        <a:xfrm>
          <a:off x="7791325" y="4573600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4573600"/>
        <a:ext cx="1887667" cy="536711"/>
      </dsp:txXfrm>
    </dsp:sp>
    <dsp:sp modelId="{38A7EC3D-CE38-4A80-B9DE-307469E370A2}">
      <dsp:nvSpPr>
        <dsp:cNvPr id="0" name=""/>
        <dsp:cNvSpPr/>
      </dsp:nvSpPr>
      <dsp:spPr>
        <a:xfrm>
          <a:off x="7791325" y="5335731"/>
          <a:ext cx="1887667" cy="53671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sz="1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791325" y="5335731"/>
        <a:ext cx="1887667" cy="536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6141D-98CC-46BC-90AF-3AA8680F87B2}">
      <dsp:nvSpPr>
        <dsp:cNvPr id="0" name=""/>
        <dsp:cNvSpPr/>
      </dsp:nvSpPr>
      <dsp:spPr>
        <a:xfrm>
          <a:off x="9691892" y="1175999"/>
          <a:ext cx="145386" cy="4574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4827"/>
              </a:lnTo>
              <a:lnTo>
                <a:pt x="145386" y="45748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61C81-23E8-4B92-A127-061A1CEA1858}">
      <dsp:nvSpPr>
        <dsp:cNvPr id="0" name=""/>
        <dsp:cNvSpPr/>
      </dsp:nvSpPr>
      <dsp:spPr>
        <a:xfrm>
          <a:off x="9691892" y="1175999"/>
          <a:ext cx="145386" cy="388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665"/>
              </a:lnTo>
              <a:lnTo>
                <a:pt x="145386" y="38866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0EFF2-2E17-41FD-B443-B69B5CAB229E}">
      <dsp:nvSpPr>
        <dsp:cNvPr id="0" name=""/>
        <dsp:cNvSpPr/>
      </dsp:nvSpPr>
      <dsp:spPr>
        <a:xfrm>
          <a:off x="9691892" y="1175999"/>
          <a:ext cx="145386" cy="319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502"/>
              </a:lnTo>
              <a:lnTo>
                <a:pt x="145386" y="31985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4BFA1-39D0-4AE7-BDD5-AEAC270848C3}">
      <dsp:nvSpPr>
        <dsp:cNvPr id="0" name=""/>
        <dsp:cNvSpPr/>
      </dsp:nvSpPr>
      <dsp:spPr>
        <a:xfrm>
          <a:off x="9691892" y="1175999"/>
          <a:ext cx="145386" cy="251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339"/>
              </a:lnTo>
              <a:lnTo>
                <a:pt x="145386" y="25103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F0C0D-9029-4B51-9435-B56DC492BBE4}">
      <dsp:nvSpPr>
        <dsp:cNvPr id="0" name=""/>
        <dsp:cNvSpPr/>
      </dsp:nvSpPr>
      <dsp:spPr>
        <a:xfrm>
          <a:off x="9691892" y="1175999"/>
          <a:ext cx="145386" cy="182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177"/>
              </a:lnTo>
              <a:lnTo>
                <a:pt x="145386" y="1822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D678A-6095-4CF6-B867-B857240DE2A6}">
      <dsp:nvSpPr>
        <dsp:cNvPr id="0" name=""/>
        <dsp:cNvSpPr/>
      </dsp:nvSpPr>
      <dsp:spPr>
        <a:xfrm>
          <a:off x="9691892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6EA46-2959-4C03-9670-91E18764A97D}">
      <dsp:nvSpPr>
        <dsp:cNvPr id="0" name=""/>
        <dsp:cNvSpPr/>
      </dsp:nvSpPr>
      <dsp:spPr>
        <a:xfrm>
          <a:off x="9691892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7DA2A-3563-4683-B585-24C0DDCB3317}">
      <dsp:nvSpPr>
        <dsp:cNvPr id="0" name=""/>
        <dsp:cNvSpPr/>
      </dsp:nvSpPr>
      <dsp:spPr>
        <a:xfrm>
          <a:off x="5974844" y="487837"/>
          <a:ext cx="4104744" cy="20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0"/>
              </a:lnTo>
              <a:lnTo>
                <a:pt x="4104744" y="101770"/>
              </a:lnTo>
              <a:lnTo>
                <a:pt x="4104744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EFF28-140E-4531-A6B3-6B73D699797F}">
      <dsp:nvSpPr>
        <dsp:cNvPr id="0" name=""/>
        <dsp:cNvSpPr/>
      </dsp:nvSpPr>
      <dsp:spPr>
        <a:xfrm>
          <a:off x="8519107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14408-6724-44C2-9350-1C50983BCB94}">
      <dsp:nvSpPr>
        <dsp:cNvPr id="0" name=""/>
        <dsp:cNvSpPr/>
      </dsp:nvSpPr>
      <dsp:spPr>
        <a:xfrm>
          <a:off x="5974844" y="487837"/>
          <a:ext cx="2931960" cy="20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0"/>
              </a:lnTo>
              <a:lnTo>
                <a:pt x="2931960" y="101770"/>
              </a:lnTo>
              <a:lnTo>
                <a:pt x="2931960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2358D-7895-4F08-8C4B-75E0F915987A}">
      <dsp:nvSpPr>
        <dsp:cNvPr id="0" name=""/>
        <dsp:cNvSpPr/>
      </dsp:nvSpPr>
      <dsp:spPr>
        <a:xfrm>
          <a:off x="7346323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1E26B-F089-4755-89B2-A0CC0B4B5C03}">
      <dsp:nvSpPr>
        <dsp:cNvPr id="0" name=""/>
        <dsp:cNvSpPr/>
      </dsp:nvSpPr>
      <dsp:spPr>
        <a:xfrm>
          <a:off x="7346323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8D1-C429-4D5F-A8E9-ECE29D5F6F45}">
      <dsp:nvSpPr>
        <dsp:cNvPr id="0" name=""/>
        <dsp:cNvSpPr/>
      </dsp:nvSpPr>
      <dsp:spPr>
        <a:xfrm>
          <a:off x="5974844" y="487837"/>
          <a:ext cx="1759176" cy="20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0"/>
              </a:lnTo>
              <a:lnTo>
                <a:pt x="1759176" y="101770"/>
              </a:lnTo>
              <a:lnTo>
                <a:pt x="1759176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E2F4E-C796-4E73-BD4B-EA29595668EA}">
      <dsp:nvSpPr>
        <dsp:cNvPr id="0" name=""/>
        <dsp:cNvSpPr/>
      </dsp:nvSpPr>
      <dsp:spPr>
        <a:xfrm>
          <a:off x="6173539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96FDD-AAA9-4F63-8774-DADE199A5BA5}">
      <dsp:nvSpPr>
        <dsp:cNvPr id="0" name=""/>
        <dsp:cNvSpPr/>
      </dsp:nvSpPr>
      <dsp:spPr>
        <a:xfrm>
          <a:off x="6173539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2A3C7-4EBA-4283-BCCE-940FDA6A4C98}">
      <dsp:nvSpPr>
        <dsp:cNvPr id="0" name=""/>
        <dsp:cNvSpPr/>
      </dsp:nvSpPr>
      <dsp:spPr>
        <a:xfrm>
          <a:off x="5974844" y="487837"/>
          <a:ext cx="586392" cy="20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0"/>
              </a:lnTo>
              <a:lnTo>
                <a:pt x="586392" y="101770"/>
              </a:lnTo>
              <a:lnTo>
                <a:pt x="586392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D0990-1146-4180-91FD-EA867CF2BEB7}">
      <dsp:nvSpPr>
        <dsp:cNvPr id="0" name=""/>
        <dsp:cNvSpPr/>
      </dsp:nvSpPr>
      <dsp:spPr>
        <a:xfrm>
          <a:off x="5000755" y="1175999"/>
          <a:ext cx="145386" cy="388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665"/>
              </a:lnTo>
              <a:lnTo>
                <a:pt x="145386" y="38866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517E2-02B0-44B9-AB62-DC557D588059}">
      <dsp:nvSpPr>
        <dsp:cNvPr id="0" name=""/>
        <dsp:cNvSpPr/>
      </dsp:nvSpPr>
      <dsp:spPr>
        <a:xfrm>
          <a:off x="5000755" y="1175999"/>
          <a:ext cx="145386" cy="319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502"/>
              </a:lnTo>
              <a:lnTo>
                <a:pt x="145386" y="31985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2157A-3015-4232-82C7-833342879CE6}">
      <dsp:nvSpPr>
        <dsp:cNvPr id="0" name=""/>
        <dsp:cNvSpPr/>
      </dsp:nvSpPr>
      <dsp:spPr>
        <a:xfrm>
          <a:off x="5000755" y="1175999"/>
          <a:ext cx="145386" cy="251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339"/>
              </a:lnTo>
              <a:lnTo>
                <a:pt x="145386" y="25103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D68A1-9CCF-4777-84DD-C00FE7F85E60}">
      <dsp:nvSpPr>
        <dsp:cNvPr id="0" name=""/>
        <dsp:cNvSpPr/>
      </dsp:nvSpPr>
      <dsp:spPr>
        <a:xfrm>
          <a:off x="5000755" y="1175999"/>
          <a:ext cx="145386" cy="182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177"/>
              </a:lnTo>
              <a:lnTo>
                <a:pt x="145386" y="1822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DE1-A8EC-4D4B-BEA1-7042FC9A5A8C}">
      <dsp:nvSpPr>
        <dsp:cNvPr id="0" name=""/>
        <dsp:cNvSpPr/>
      </dsp:nvSpPr>
      <dsp:spPr>
        <a:xfrm>
          <a:off x="5000755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4B996-3629-41E3-A88E-35BAA3D88EF4}">
      <dsp:nvSpPr>
        <dsp:cNvPr id="0" name=""/>
        <dsp:cNvSpPr/>
      </dsp:nvSpPr>
      <dsp:spPr>
        <a:xfrm>
          <a:off x="5000755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9164-2C7A-4A65-AAAF-390896A9D163}">
      <dsp:nvSpPr>
        <dsp:cNvPr id="0" name=""/>
        <dsp:cNvSpPr/>
      </dsp:nvSpPr>
      <dsp:spPr>
        <a:xfrm>
          <a:off x="5388452" y="487837"/>
          <a:ext cx="586392" cy="203541"/>
        </a:xfrm>
        <a:custGeom>
          <a:avLst/>
          <a:gdLst/>
          <a:ahLst/>
          <a:cxnLst/>
          <a:rect l="0" t="0" r="0" b="0"/>
          <a:pathLst>
            <a:path>
              <a:moveTo>
                <a:pt x="586392" y="0"/>
              </a:moveTo>
              <a:lnTo>
                <a:pt x="586392" y="101770"/>
              </a:lnTo>
              <a:lnTo>
                <a:pt x="0" y="101770"/>
              </a:lnTo>
              <a:lnTo>
                <a:pt x="0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3025-FA93-4A84-93F9-7E3FA450449B}">
      <dsp:nvSpPr>
        <dsp:cNvPr id="0" name=""/>
        <dsp:cNvSpPr/>
      </dsp:nvSpPr>
      <dsp:spPr>
        <a:xfrm>
          <a:off x="3827970" y="1175999"/>
          <a:ext cx="145386" cy="251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339"/>
              </a:lnTo>
              <a:lnTo>
                <a:pt x="145386" y="25103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4A0F4-6E23-43D6-A96C-B317A9123EB7}">
      <dsp:nvSpPr>
        <dsp:cNvPr id="0" name=""/>
        <dsp:cNvSpPr/>
      </dsp:nvSpPr>
      <dsp:spPr>
        <a:xfrm>
          <a:off x="3827970" y="1175999"/>
          <a:ext cx="145386" cy="182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177"/>
              </a:lnTo>
              <a:lnTo>
                <a:pt x="145386" y="1822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C290-F204-4723-8439-F6FF06AE0DE7}">
      <dsp:nvSpPr>
        <dsp:cNvPr id="0" name=""/>
        <dsp:cNvSpPr/>
      </dsp:nvSpPr>
      <dsp:spPr>
        <a:xfrm>
          <a:off x="3827970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2DB07-F965-41EF-8533-2594281FD3DA}">
      <dsp:nvSpPr>
        <dsp:cNvPr id="0" name=""/>
        <dsp:cNvSpPr/>
      </dsp:nvSpPr>
      <dsp:spPr>
        <a:xfrm>
          <a:off x="3827970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F357-3750-4043-BEEB-81E5EC438863}">
      <dsp:nvSpPr>
        <dsp:cNvPr id="0" name=""/>
        <dsp:cNvSpPr/>
      </dsp:nvSpPr>
      <dsp:spPr>
        <a:xfrm>
          <a:off x="4215668" y="487837"/>
          <a:ext cx="1759176" cy="203541"/>
        </a:xfrm>
        <a:custGeom>
          <a:avLst/>
          <a:gdLst/>
          <a:ahLst/>
          <a:cxnLst/>
          <a:rect l="0" t="0" r="0" b="0"/>
          <a:pathLst>
            <a:path>
              <a:moveTo>
                <a:pt x="1759176" y="0"/>
              </a:moveTo>
              <a:lnTo>
                <a:pt x="1759176" y="101770"/>
              </a:lnTo>
              <a:lnTo>
                <a:pt x="0" y="101770"/>
              </a:lnTo>
              <a:lnTo>
                <a:pt x="0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50526-33CC-4931-9F01-70A644852F60}">
      <dsp:nvSpPr>
        <dsp:cNvPr id="0" name=""/>
        <dsp:cNvSpPr/>
      </dsp:nvSpPr>
      <dsp:spPr>
        <a:xfrm>
          <a:off x="2655186" y="1175999"/>
          <a:ext cx="145386" cy="319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502"/>
              </a:lnTo>
              <a:lnTo>
                <a:pt x="145386" y="31985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11D5F-A771-4F3B-8C07-579B783096D3}">
      <dsp:nvSpPr>
        <dsp:cNvPr id="0" name=""/>
        <dsp:cNvSpPr/>
      </dsp:nvSpPr>
      <dsp:spPr>
        <a:xfrm>
          <a:off x="2655186" y="1175999"/>
          <a:ext cx="145386" cy="251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339"/>
              </a:lnTo>
              <a:lnTo>
                <a:pt x="145386" y="25103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782B4-9185-4F6B-B0DD-BE7906FA446E}">
      <dsp:nvSpPr>
        <dsp:cNvPr id="0" name=""/>
        <dsp:cNvSpPr/>
      </dsp:nvSpPr>
      <dsp:spPr>
        <a:xfrm>
          <a:off x="2655186" y="1175999"/>
          <a:ext cx="145386" cy="182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177"/>
              </a:lnTo>
              <a:lnTo>
                <a:pt x="145386" y="1822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3A66C-B664-4A7D-A8BD-7330E0643C53}">
      <dsp:nvSpPr>
        <dsp:cNvPr id="0" name=""/>
        <dsp:cNvSpPr/>
      </dsp:nvSpPr>
      <dsp:spPr>
        <a:xfrm>
          <a:off x="2655186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7FC06-C281-4022-A0FC-9078B3265A10}">
      <dsp:nvSpPr>
        <dsp:cNvPr id="0" name=""/>
        <dsp:cNvSpPr/>
      </dsp:nvSpPr>
      <dsp:spPr>
        <a:xfrm>
          <a:off x="2655186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EA233-69D9-4614-8139-A4D1DCD12B76}">
      <dsp:nvSpPr>
        <dsp:cNvPr id="0" name=""/>
        <dsp:cNvSpPr/>
      </dsp:nvSpPr>
      <dsp:spPr>
        <a:xfrm>
          <a:off x="3042884" y="487837"/>
          <a:ext cx="2931960" cy="203541"/>
        </a:xfrm>
        <a:custGeom>
          <a:avLst/>
          <a:gdLst/>
          <a:ahLst/>
          <a:cxnLst/>
          <a:rect l="0" t="0" r="0" b="0"/>
          <a:pathLst>
            <a:path>
              <a:moveTo>
                <a:pt x="2931960" y="0"/>
              </a:moveTo>
              <a:lnTo>
                <a:pt x="2931960" y="101770"/>
              </a:lnTo>
              <a:lnTo>
                <a:pt x="0" y="101770"/>
              </a:lnTo>
              <a:lnTo>
                <a:pt x="0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45CA9-BF80-41FB-8758-30D6104A95AB}">
      <dsp:nvSpPr>
        <dsp:cNvPr id="0" name=""/>
        <dsp:cNvSpPr/>
      </dsp:nvSpPr>
      <dsp:spPr>
        <a:xfrm>
          <a:off x="1482402" y="1175999"/>
          <a:ext cx="145386" cy="182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177"/>
              </a:lnTo>
              <a:lnTo>
                <a:pt x="145386" y="1822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D77D2-A954-4E2A-BF6A-C77A68A3A336}">
      <dsp:nvSpPr>
        <dsp:cNvPr id="0" name=""/>
        <dsp:cNvSpPr/>
      </dsp:nvSpPr>
      <dsp:spPr>
        <a:xfrm>
          <a:off x="1482402" y="1175999"/>
          <a:ext cx="145386" cy="11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014"/>
              </a:lnTo>
              <a:lnTo>
                <a:pt x="145386" y="11340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B76EA-E5BB-4E4F-AE23-8A9B1F0E090E}">
      <dsp:nvSpPr>
        <dsp:cNvPr id="0" name=""/>
        <dsp:cNvSpPr/>
      </dsp:nvSpPr>
      <dsp:spPr>
        <a:xfrm>
          <a:off x="1482402" y="1175999"/>
          <a:ext cx="145386" cy="44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51"/>
              </a:lnTo>
              <a:lnTo>
                <a:pt x="145386" y="4458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89B20-5114-43DC-951E-11AF3112218A}">
      <dsp:nvSpPr>
        <dsp:cNvPr id="0" name=""/>
        <dsp:cNvSpPr/>
      </dsp:nvSpPr>
      <dsp:spPr>
        <a:xfrm>
          <a:off x="1870099" y="487837"/>
          <a:ext cx="4104744" cy="203541"/>
        </a:xfrm>
        <a:custGeom>
          <a:avLst/>
          <a:gdLst/>
          <a:ahLst/>
          <a:cxnLst/>
          <a:rect l="0" t="0" r="0" b="0"/>
          <a:pathLst>
            <a:path>
              <a:moveTo>
                <a:pt x="4104744" y="0"/>
              </a:moveTo>
              <a:lnTo>
                <a:pt x="4104744" y="101770"/>
              </a:lnTo>
              <a:lnTo>
                <a:pt x="0" y="101770"/>
              </a:lnTo>
              <a:lnTo>
                <a:pt x="0" y="203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C1E3-07E2-435B-BBC1-8D6CAFB33D4D}">
      <dsp:nvSpPr>
        <dsp:cNvPr id="0" name=""/>
        <dsp:cNvSpPr/>
      </dsp:nvSpPr>
      <dsp:spPr>
        <a:xfrm>
          <a:off x="5490223" y="3215"/>
          <a:ext cx="969243" cy="484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管理者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490223" y="3215"/>
        <a:ext cx="969243" cy="484621"/>
      </dsp:txXfrm>
    </dsp:sp>
    <dsp:sp modelId="{2344A37D-135F-455B-B525-F65240510419}">
      <dsp:nvSpPr>
        <dsp:cNvPr id="0" name=""/>
        <dsp:cNvSpPr/>
      </dsp:nvSpPr>
      <dsp:spPr>
        <a:xfrm>
          <a:off x="1385478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前台功能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385478" y="691378"/>
        <a:ext cx="969243" cy="484621"/>
      </dsp:txXfrm>
    </dsp:sp>
    <dsp:sp modelId="{CF2889B7-2A6D-4235-A389-A8EF158F67F9}">
      <dsp:nvSpPr>
        <dsp:cNvPr id="0" name=""/>
        <dsp:cNvSpPr/>
      </dsp:nvSpPr>
      <dsp:spPr>
        <a:xfrm>
          <a:off x="1627789" y="1379540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校內公告管理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627789" y="1379540"/>
        <a:ext cx="969243" cy="484621"/>
      </dsp:txXfrm>
    </dsp:sp>
    <dsp:sp modelId="{CC369F26-7492-455A-882F-601402230616}">
      <dsp:nvSpPr>
        <dsp:cNvPr id="0" name=""/>
        <dsp:cNvSpPr/>
      </dsp:nvSpPr>
      <dsp:spPr>
        <a:xfrm>
          <a:off x="1627789" y="2067703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Banner</a:t>
          </a: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627789" y="2067703"/>
        <a:ext cx="969243" cy="484621"/>
      </dsp:txXfrm>
    </dsp:sp>
    <dsp:sp modelId="{3105A18E-3C6C-49DF-9BBC-C86A8CCB2CD5}">
      <dsp:nvSpPr>
        <dsp:cNvPr id="0" name=""/>
        <dsp:cNvSpPr/>
      </dsp:nvSpPr>
      <dsp:spPr>
        <a:xfrm>
          <a:off x="1627789" y="2755866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學校基本資料管理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627789" y="2755866"/>
        <a:ext cx="969243" cy="484621"/>
      </dsp:txXfrm>
    </dsp:sp>
    <dsp:sp modelId="{930D2C4E-E530-474A-A682-1B9C28DC794C}">
      <dsp:nvSpPr>
        <dsp:cNvPr id="0" name=""/>
        <dsp:cNvSpPr/>
      </dsp:nvSpPr>
      <dsp:spPr>
        <a:xfrm>
          <a:off x="2558262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558262" y="691378"/>
        <a:ext cx="969243" cy="484621"/>
      </dsp:txXfrm>
    </dsp:sp>
    <dsp:sp modelId="{ADED14D0-1D39-4106-B00B-2DCDB5649116}">
      <dsp:nvSpPr>
        <dsp:cNvPr id="0" name=""/>
        <dsp:cNvSpPr/>
      </dsp:nvSpPr>
      <dsp:spPr>
        <a:xfrm>
          <a:off x="2800573" y="1379540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基本資料維護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800573" y="1379540"/>
        <a:ext cx="969243" cy="484621"/>
      </dsp:txXfrm>
    </dsp:sp>
    <dsp:sp modelId="{9B075082-5F37-4480-B60C-AA86884B89AD}">
      <dsp:nvSpPr>
        <dsp:cNvPr id="0" name=""/>
        <dsp:cNvSpPr/>
      </dsp:nvSpPr>
      <dsp:spPr>
        <a:xfrm>
          <a:off x="2800573" y="2067703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自傳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800573" y="2067703"/>
        <a:ext cx="969243" cy="484621"/>
      </dsp:txXfrm>
    </dsp:sp>
    <dsp:sp modelId="{93538D2F-1170-4908-B468-EF612E3E5630}">
      <dsp:nvSpPr>
        <dsp:cNvPr id="0" name=""/>
        <dsp:cNvSpPr/>
      </dsp:nvSpPr>
      <dsp:spPr>
        <a:xfrm>
          <a:off x="2800573" y="2755866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學習計畫檔案上傳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800573" y="2755866"/>
        <a:ext cx="969243" cy="484621"/>
      </dsp:txXfrm>
    </dsp:sp>
    <dsp:sp modelId="{EF2D19D5-70FE-4BB9-A691-BE693C1CC2D2}">
      <dsp:nvSpPr>
        <dsp:cNvPr id="0" name=""/>
        <dsp:cNvSpPr/>
      </dsp:nvSpPr>
      <dsp:spPr>
        <a:xfrm>
          <a:off x="2800573" y="3444028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出缺勤紀錄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800573" y="3444028"/>
        <a:ext cx="969243" cy="484621"/>
      </dsp:txXfrm>
    </dsp:sp>
    <dsp:sp modelId="{15586665-75DE-43B7-B81C-937452E4A4ED}">
      <dsp:nvSpPr>
        <dsp:cNvPr id="0" name=""/>
        <dsp:cNvSpPr/>
      </dsp:nvSpPr>
      <dsp:spPr>
        <a:xfrm>
          <a:off x="2800573" y="4132191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800573" y="4132191"/>
        <a:ext cx="969243" cy="484621"/>
      </dsp:txXfrm>
    </dsp:sp>
    <dsp:sp modelId="{93BFAF5D-E8CD-4943-A4F6-26DD9866B7F1}">
      <dsp:nvSpPr>
        <dsp:cNvPr id="0" name=""/>
        <dsp:cNvSpPr/>
      </dsp:nvSpPr>
      <dsp:spPr>
        <a:xfrm>
          <a:off x="3731046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731046" y="691378"/>
        <a:ext cx="969243" cy="484621"/>
      </dsp:txXfrm>
    </dsp:sp>
    <dsp:sp modelId="{3899CC5F-78F4-471E-BEAB-62C72D9FE4FE}">
      <dsp:nvSpPr>
        <dsp:cNvPr id="0" name=""/>
        <dsp:cNvSpPr/>
      </dsp:nvSpPr>
      <dsp:spPr>
        <a:xfrm>
          <a:off x="3973357" y="1379540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預選課程紀錄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973357" y="1379540"/>
        <a:ext cx="969243" cy="484621"/>
      </dsp:txXfrm>
    </dsp:sp>
    <dsp:sp modelId="{976CBA62-F14E-41F8-B34A-2748BCF767A9}">
      <dsp:nvSpPr>
        <dsp:cNvPr id="0" name=""/>
        <dsp:cNvSpPr/>
      </dsp:nvSpPr>
      <dsp:spPr>
        <a:xfrm>
          <a:off x="3973357" y="2067703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課程諮詢紀錄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973357" y="2067703"/>
        <a:ext cx="969243" cy="484621"/>
      </dsp:txXfrm>
    </dsp:sp>
    <dsp:sp modelId="{AD9577D5-0220-490E-A04A-5DF04A046BC9}">
      <dsp:nvSpPr>
        <dsp:cNvPr id="0" name=""/>
        <dsp:cNvSpPr/>
      </dsp:nvSpPr>
      <dsp:spPr>
        <a:xfrm>
          <a:off x="3973357" y="2755866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修課成績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973357" y="2755866"/>
        <a:ext cx="969243" cy="484621"/>
      </dsp:txXfrm>
    </dsp:sp>
    <dsp:sp modelId="{7FB9A1D1-2FEA-45A2-A0F5-5B993E234B5C}">
      <dsp:nvSpPr>
        <dsp:cNvPr id="0" name=""/>
        <dsp:cNvSpPr/>
      </dsp:nvSpPr>
      <dsp:spPr>
        <a:xfrm>
          <a:off x="3973357" y="3444028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上傳課程學習成果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973357" y="3444028"/>
        <a:ext cx="969243" cy="484621"/>
      </dsp:txXfrm>
    </dsp:sp>
    <dsp:sp modelId="{250703D4-E02D-4B49-86D0-152F630168D6}">
      <dsp:nvSpPr>
        <dsp:cNvPr id="0" name=""/>
        <dsp:cNvSpPr/>
      </dsp:nvSpPr>
      <dsp:spPr>
        <a:xfrm>
          <a:off x="4903830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903830" y="691378"/>
        <a:ext cx="969243" cy="484621"/>
      </dsp:txXfrm>
    </dsp:sp>
    <dsp:sp modelId="{C41ACB1F-A901-4073-B980-75A6F51B8840}">
      <dsp:nvSpPr>
        <dsp:cNvPr id="0" name=""/>
        <dsp:cNvSpPr/>
      </dsp:nvSpPr>
      <dsp:spPr>
        <a:xfrm>
          <a:off x="5146141" y="1379540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1379540"/>
        <a:ext cx="969243" cy="484621"/>
      </dsp:txXfrm>
    </dsp:sp>
    <dsp:sp modelId="{AE5D7E22-73FE-4BE1-9B41-B6DCACDEA44B}">
      <dsp:nvSpPr>
        <dsp:cNvPr id="0" name=""/>
        <dsp:cNvSpPr/>
      </dsp:nvSpPr>
      <dsp:spPr>
        <a:xfrm>
          <a:off x="5146141" y="2067703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競賽參與紀錄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2067703"/>
        <a:ext cx="969243" cy="484621"/>
      </dsp:txXfrm>
    </dsp:sp>
    <dsp:sp modelId="{274F0E9C-52B2-4D68-ABC2-D1CF1428EA47}">
      <dsp:nvSpPr>
        <dsp:cNvPr id="0" name=""/>
        <dsp:cNvSpPr/>
      </dsp:nvSpPr>
      <dsp:spPr>
        <a:xfrm>
          <a:off x="5146141" y="2755866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檢定證照紀錄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2755866"/>
        <a:ext cx="969243" cy="484621"/>
      </dsp:txXfrm>
    </dsp:sp>
    <dsp:sp modelId="{F9E2DCAC-E070-4065-AE91-40EC409FD5DC}">
      <dsp:nvSpPr>
        <dsp:cNvPr id="0" name=""/>
        <dsp:cNvSpPr/>
      </dsp:nvSpPr>
      <dsp:spPr>
        <a:xfrm>
          <a:off x="5146141" y="3444028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志工服務紀錄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3444028"/>
        <a:ext cx="969243" cy="484621"/>
      </dsp:txXfrm>
    </dsp:sp>
    <dsp:sp modelId="{AC0A1BB0-FC12-40CB-85FB-EEFA1780EDCA}">
      <dsp:nvSpPr>
        <dsp:cNvPr id="0" name=""/>
        <dsp:cNvSpPr/>
      </dsp:nvSpPr>
      <dsp:spPr>
        <a:xfrm>
          <a:off x="5146141" y="4132191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其他活動紀錄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4132191"/>
        <a:ext cx="969243" cy="484621"/>
      </dsp:txXfrm>
    </dsp:sp>
    <dsp:sp modelId="{38A7EC3D-CE38-4A80-B9DE-307469E370A2}">
      <dsp:nvSpPr>
        <dsp:cNvPr id="0" name=""/>
        <dsp:cNvSpPr/>
      </dsp:nvSpPr>
      <dsp:spPr>
        <a:xfrm>
          <a:off x="5146141" y="4820354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上傳多元表現資料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5146141" y="4820354"/>
        <a:ext cx="969243" cy="484621"/>
      </dsp:txXfrm>
    </dsp:sp>
    <dsp:sp modelId="{35D68474-9E71-48D7-984F-F68276EDDDAB}">
      <dsp:nvSpPr>
        <dsp:cNvPr id="0" name=""/>
        <dsp:cNvSpPr/>
      </dsp:nvSpPr>
      <dsp:spPr>
        <a:xfrm>
          <a:off x="6076615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資料匯出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6076615" y="691378"/>
        <a:ext cx="969243" cy="484621"/>
      </dsp:txXfrm>
    </dsp:sp>
    <dsp:sp modelId="{4472B79E-4230-4D4B-AC06-887FEB52541C}">
      <dsp:nvSpPr>
        <dsp:cNvPr id="0" name=""/>
        <dsp:cNvSpPr/>
      </dsp:nvSpPr>
      <dsp:spPr>
        <a:xfrm>
          <a:off x="6318925" y="1379540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履歷表管理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6318925" y="1379540"/>
        <a:ext cx="969243" cy="484621"/>
      </dsp:txXfrm>
    </dsp:sp>
    <dsp:sp modelId="{47534BAF-2046-4BD8-896D-831F04BD604C}">
      <dsp:nvSpPr>
        <dsp:cNvPr id="0" name=""/>
        <dsp:cNvSpPr/>
      </dsp:nvSpPr>
      <dsp:spPr>
        <a:xfrm>
          <a:off x="6318925" y="2067703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生涯規劃管理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6318925" y="2067703"/>
        <a:ext cx="969243" cy="484621"/>
      </dsp:txXfrm>
    </dsp:sp>
    <dsp:sp modelId="{F063E090-F87D-47A4-B99F-0C0821509F14}">
      <dsp:nvSpPr>
        <dsp:cNvPr id="0" name=""/>
        <dsp:cNvSpPr/>
      </dsp:nvSpPr>
      <dsp:spPr>
        <a:xfrm>
          <a:off x="7249399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提交紀錄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249399" y="691378"/>
        <a:ext cx="969243" cy="484621"/>
      </dsp:txXfrm>
    </dsp:sp>
    <dsp:sp modelId="{4715D66B-5014-4DFE-890A-7AD84B14D62E}">
      <dsp:nvSpPr>
        <dsp:cNvPr id="0" name=""/>
        <dsp:cNvSpPr/>
      </dsp:nvSpPr>
      <dsp:spPr>
        <a:xfrm>
          <a:off x="7491710" y="1379540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課程學習成果提交紀錄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491710" y="1379540"/>
        <a:ext cx="969243" cy="484621"/>
      </dsp:txXfrm>
    </dsp:sp>
    <dsp:sp modelId="{96352E6F-3AA1-4403-93D4-A70D21106168}">
      <dsp:nvSpPr>
        <dsp:cNvPr id="0" name=""/>
        <dsp:cNvSpPr/>
      </dsp:nvSpPr>
      <dsp:spPr>
        <a:xfrm>
          <a:off x="7491710" y="2067703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7491710" y="2067703"/>
        <a:ext cx="969243" cy="484621"/>
      </dsp:txXfrm>
    </dsp:sp>
    <dsp:sp modelId="{DB72E5D3-6B3A-4C6C-A09D-6081F3095C9A}">
      <dsp:nvSpPr>
        <dsp:cNvPr id="0" name=""/>
        <dsp:cNvSpPr/>
      </dsp:nvSpPr>
      <dsp:spPr>
        <a:xfrm>
          <a:off x="8422183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校內幹部經歷管理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8422183" y="691378"/>
        <a:ext cx="969243" cy="484621"/>
      </dsp:txXfrm>
    </dsp:sp>
    <dsp:sp modelId="{3392C54A-9106-4D05-8A8C-BF0CAC04652C}">
      <dsp:nvSpPr>
        <dsp:cNvPr id="0" name=""/>
        <dsp:cNvSpPr/>
      </dsp:nvSpPr>
      <dsp:spPr>
        <a:xfrm>
          <a:off x="8664494" y="1379540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幹部經歷紀錄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8664494" y="1379540"/>
        <a:ext cx="969243" cy="484621"/>
      </dsp:txXfrm>
    </dsp:sp>
    <dsp:sp modelId="{EB8807A6-19A5-4772-B0DA-C8FDE7AF3E46}">
      <dsp:nvSpPr>
        <dsp:cNvPr id="0" name=""/>
        <dsp:cNvSpPr/>
      </dsp:nvSpPr>
      <dsp:spPr>
        <a:xfrm>
          <a:off x="9594967" y="691378"/>
          <a:ext cx="969243" cy="48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系統管理功能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594967" y="691378"/>
        <a:ext cx="969243" cy="484621"/>
      </dsp:txXfrm>
    </dsp:sp>
    <dsp:sp modelId="{5A174D38-6DCA-4E04-8A8B-9A77209823E0}">
      <dsp:nvSpPr>
        <dsp:cNvPr id="0" name=""/>
        <dsp:cNvSpPr/>
      </dsp:nvSpPr>
      <dsp:spPr>
        <a:xfrm>
          <a:off x="9837278" y="1379540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帳號權限管理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1379540"/>
        <a:ext cx="969243" cy="484621"/>
      </dsp:txXfrm>
    </dsp:sp>
    <dsp:sp modelId="{BC09E2D4-858C-4303-89EB-ACFA38428BEE}">
      <dsp:nvSpPr>
        <dsp:cNvPr id="0" name=""/>
        <dsp:cNvSpPr/>
      </dsp:nvSpPr>
      <dsp:spPr>
        <a:xfrm>
          <a:off x="9837278" y="2067703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系統設定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2067703"/>
        <a:ext cx="969243" cy="484621"/>
      </dsp:txXfrm>
    </dsp:sp>
    <dsp:sp modelId="{499F3A3F-12D9-45B8-97E8-0936DCCF7D48}">
      <dsp:nvSpPr>
        <dsp:cNvPr id="0" name=""/>
        <dsp:cNvSpPr/>
      </dsp:nvSpPr>
      <dsp:spPr>
        <a:xfrm>
          <a:off x="9837278" y="2755866"/>
          <a:ext cx="969243" cy="48462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課程成果提交設定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2755866"/>
        <a:ext cx="969243" cy="484621"/>
      </dsp:txXfrm>
    </dsp:sp>
    <dsp:sp modelId="{BFC90CE9-078E-423A-AB8A-D8AAD4AEAACD}">
      <dsp:nvSpPr>
        <dsp:cNvPr id="0" name=""/>
        <dsp:cNvSpPr/>
      </dsp:nvSpPr>
      <dsp:spPr>
        <a:xfrm>
          <a:off x="9837278" y="3444028"/>
          <a:ext cx="969243" cy="484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多元表現提交設定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3444028"/>
        <a:ext cx="969243" cy="484621"/>
      </dsp:txXfrm>
    </dsp:sp>
    <dsp:sp modelId="{A6D4C741-E941-49BA-BFE0-1E860F40AC84}">
      <dsp:nvSpPr>
        <dsp:cNvPr id="0" name=""/>
        <dsp:cNvSpPr/>
      </dsp:nvSpPr>
      <dsp:spPr>
        <a:xfrm>
          <a:off x="9837278" y="4132191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各項記錄下載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4132191"/>
        <a:ext cx="969243" cy="484621"/>
      </dsp:txXfrm>
    </dsp:sp>
    <dsp:sp modelId="{335A2D8E-05FD-4158-8AB5-225C1F432847}">
      <dsp:nvSpPr>
        <dsp:cNvPr id="0" name=""/>
        <dsp:cNvSpPr/>
      </dsp:nvSpPr>
      <dsp:spPr>
        <a:xfrm>
          <a:off x="9837278" y="4820354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學習經歷檔案下載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4820354"/>
        <a:ext cx="969243" cy="484621"/>
      </dsp:txXfrm>
    </dsp:sp>
    <dsp:sp modelId="{D4A78BE3-FB1D-4981-92EE-526345E382D2}">
      <dsp:nvSpPr>
        <dsp:cNvPr id="0" name=""/>
        <dsp:cNvSpPr/>
      </dsp:nvSpPr>
      <dsp:spPr>
        <a:xfrm>
          <a:off x="9837278" y="5508516"/>
          <a:ext cx="969243" cy="48462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文件上傳大小設定</a:t>
          </a:r>
          <a:endParaRPr lang="zh-TW" altLang="en-US" sz="1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9837278" y="5508516"/>
        <a:ext cx="969243" cy="48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49FB4-A77D-4B64-B175-B0C0633B4E95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6AC8-7AE9-4CD2-92A7-CD97D49C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0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6AC8-7AE9-4CD2-92A7-CD97D49C90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6AC8-7AE9-4CD2-92A7-CD97D49C90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7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6AC8-7AE9-4CD2-92A7-CD97D49C90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3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0CB3-F460-464E-A8C7-C62E88EA006B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4517-CA73-4EDA-8D12-88C144842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4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校務行政系統</a:t>
            </a:r>
            <a:r>
              <a:rPr lang="en-US" altLang="zh-TW" sz="5400" dirty="0" smtClean="0"/>
              <a:t>-</a:t>
            </a:r>
            <a:r>
              <a:rPr lang="zh-TW" altLang="en-US" sz="5400" dirty="0" smtClean="0"/>
              <a:t>學生學習歷程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開發進度說明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6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圖表說明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466226"/>
              </p:ext>
            </p:extLst>
          </p:nvPr>
        </p:nvGraphicFramePr>
        <p:xfrm>
          <a:off x="354624" y="1816833"/>
          <a:ext cx="35139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直線圖說文字 1 5"/>
          <p:cNvSpPr/>
          <p:nvPr/>
        </p:nvSpPr>
        <p:spPr>
          <a:xfrm>
            <a:off x="5108331" y="1793632"/>
            <a:ext cx="2419933" cy="541196"/>
          </a:xfrm>
          <a:prstGeom prst="borderCallout1">
            <a:avLst>
              <a:gd name="adj1" fmla="val 50457"/>
              <a:gd name="adj2" fmla="val -25"/>
              <a:gd name="adj3" fmla="val 71964"/>
              <a:gd name="adj4" fmla="val -10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登入的使用者權限</a:t>
            </a:r>
            <a:endParaRPr lang="zh-TW" altLang="en-US" dirty="0"/>
          </a:p>
        </p:txBody>
      </p:sp>
      <p:sp>
        <p:nvSpPr>
          <p:cNvPr id="7" name="直線圖說文字 1 6"/>
          <p:cNvSpPr/>
          <p:nvPr/>
        </p:nvSpPr>
        <p:spPr>
          <a:xfrm>
            <a:off x="5108331" y="2719755"/>
            <a:ext cx="2419933" cy="541196"/>
          </a:xfrm>
          <a:prstGeom prst="borderCallout1">
            <a:avLst>
              <a:gd name="adj1" fmla="val 50457"/>
              <a:gd name="adj2" fmla="val -25"/>
              <a:gd name="adj3" fmla="val 70324"/>
              <a:gd name="adj4" fmla="val -10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母功能系</a:t>
            </a:r>
            <a:r>
              <a:rPr lang="zh-TW" altLang="en-US" dirty="0"/>
              <a:t>統</a:t>
            </a:r>
          </a:p>
        </p:txBody>
      </p:sp>
      <p:sp>
        <p:nvSpPr>
          <p:cNvPr id="8" name="直線圖說文字 1 7"/>
          <p:cNvSpPr/>
          <p:nvPr/>
        </p:nvSpPr>
        <p:spPr>
          <a:xfrm>
            <a:off x="5010675" y="3489974"/>
            <a:ext cx="4158762" cy="904814"/>
          </a:xfrm>
          <a:prstGeom prst="borderCallout1">
            <a:avLst>
              <a:gd name="adj1" fmla="val 50457"/>
              <a:gd name="adj2" fmla="val -25"/>
              <a:gd name="adj3" fmla="val 57002"/>
              <a:gd name="adj4" fmla="val -50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子功能系統若</a:t>
            </a:r>
            <a:r>
              <a:rPr lang="zh-TW" altLang="en-US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底色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藍色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：表示該功能已經開發完畢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5010675" y="4586082"/>
            <a:ext cx="4158762" cy="904814"/>
          </a:xfrm>
          <a:prstGeom prst="borderCallout1">
            <a:avLst>
              <a:gd name="adj1" fmla="val 50457"/>
              <a:gd name="adj2" fmla="val -25"/>
              <a:gd name="adj3" fmla="val 40511"/>
              <a:gd name="adj4" fmla="val -50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子功能系統若</a:t>
            </a:r>
            <a:r>
              <a:rPr lang="zh-TW" altLang="en-US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底色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紅色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：表示該功能已經有類斯功能但不在學習歷程內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010675" y="5682190"/>
            <a:ext cx="4158762" cy="904814"/>
          </a:xfrm>
          <a:prstGeom prst="borderCallout1">
            <a:avLst>
              <a:gd name="adj1" fmla="val 50457"/>
              <a:gd name="adj2" fmla="val -25"/>
              <a:gd name="adj3" fmla="val 16133"/>
              <a:gd name="adj4" fmla="val -49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子功能系統若</a:t>
            </a:r>
            <a:r>
              <a:rPr lang="zh-TW" altLang="en-US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底色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黑色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：表示該功能還在開發中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3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180487"/>
            <a:ext cx="9976338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學生功能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544"/>
              </p:ext>
            </p:extLst>
          </p:nvPr>
        </p:nvGraphicFramePr>
        <p:xfrm>
          <a:off x="0" y="861646"/>
          <a:ext cx="12192000" cy="587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180487"/>
            <a:ext cx="9976338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導師功能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00444"/>
              </p:ext>
            </p:extLst>
          </p:nvPr>
        </p:nvGraphicFramePr>
        <p:xfrm>
          <a:off x="0" y="861646"/>
          <a:ext cx="12192000" cy="587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2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180487"/>
            <a:ext cx="9976338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管理</a:t>
            </a:r>
            <a:r>
              <a:rPr lang="zh-TW" altLang="en-US" dirty="0"/>
              <a:t>者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76972"/>
              </p:ext>
            </p:extLst>
          </p:nvPr>
        </p:nvGraphicFramePr>
        <p:xfrm>
          <a:off x="0" y="861646"/>
          <a:ext cx="12192000" cy="599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02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預估開發時間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按照其他學校老師使用情形與目前其他系統開發進度</a:t>
            </a:r>
            <a:endParaRPr lang="en-US" altLang="zh-TW" dirty="0" smtClean="0"/>
          </a:p>
          <a:p>
            <a:r>
              <a:rPr lang="zh-TW" altLang="en-US" smtClean="0"/>
              <a:t>整個系統完成預估</a:t>
            </a:r>
            <a:r>
              <a:rPr lang="zh-TW" altLang="en-US" dirty="0" smtClean="0"/>
              <a:t>大約</a:t>
            </a:r>
            <a:r>
              <a:rPr lang="en-US" altLang="zh-TW" dirty="0" smtClean="0"/>
              <a:t>6~12</a:t>
            </a:r>
            <a:r>
              <a:rPr lang="zh-TW" altLang="en-US" dirty="0" smtClean="0"/>
              <a:t>個月不等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8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</TotalTime>
  <Words>352</Words>
  <Application>Microsoft Office PowerPoint</Application>
  <PresentationFormat>寬螢幕</PresentationFormat>
  <Paragraphs>103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校務行政系統-學生學習歷程</vt:lpstr>
      <vt:lpstr>圖表說明 </vt:lpstr>
      <vt:lpstr>學生功能</vt:lpstr>
      <vt:lpstr>導師功能</vt:lpstr>
      <vt:lpstr>管理者功能</vt:lpstr>
      <vt:lpstr>預估開發時間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2018-09-21T07:09:01Z</dcterms:created>
  <dcterms:modified xsi:type="dcterms:W3CDTF">2018-09-26T03:25:52Z</dcterms:modified>
</cp:coreProperties>
</file>