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55A11"/>
    <a:srgbClr val="FF0000"/>
    <a:srgbClr val="4472C4"/>
    <a:srgbClr val="FF33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149" autoAdjust="0"/>
  </p:normalViewPr>
  <p:slideViewPr>
    <p:cSldViewPr snapToGrid="0">
      <p:cViewPr varScale="1">
        <p:scale>
          <a:sx n="104" d="100"/>
          <a:sy n="104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5813B-72DE-4EF5-8FC9-EDCD3805C89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718E8A-135F-41EB-A23D-1C4FA490E72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CNNs Basics</a:t>
          </a:r>
        </a:p>
      </dgm:t>
    </dgm:pt>
    <dgm:pt modelId="{D61EE965-810E-4BD3-900A-4BBB9D0E57E8}" type="parTrans" cxnId="{8D1BDDB8-5CAA-481E-BAFB-69263D5D4336}">
      <dgm:prSet/>
      <dgm:spPr/>
      <dgm:t>
        <a:bodyPr/>
        <a:lstStyle/>
        <a:p>
          <a:endParaRPr lang="en-US"/>
        </a:p>
      </dgm:t>
    </dgm:pt>
    <dgm:pt modelId="{BCD854E9-DA0C-44C2-BECA-33D3BA65512E}" type="sibTrans" cxnId="{8D1BDDB8-5CAA-481E-BAFB-69263D5D4336}">
      <dgm:prSet/>
      <dgm:spPr/>
      <dgm:t>
        <a:bodyPr/>
        <a:lstStyle/>
        <a:p>
          <a:endParaRPr lang="en-US"/>
        </a:p>
      </dgm:t>
    </dgm:pt>
    <dgm:pt modelId="{64F80A4E-3505-426E-9724-F0B71C3CDDEC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Standard Operations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Convolutions , BN Pooling, Nonlinearities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A2C154BB-B39E-4DA0-9D80-B1A26406376E}" type="parTrans" cxnId="{85634EAB-7444-4898-A293-4D8C1C0F35E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A96FD4-0844-437B-90A4-32D73466B38A}" type="sibTrans" cxnId="{85634EAB-7444-4898-A293-4D8C1C0F35E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503D08E-6A72-4B1B-A3B9-480322979FB0}">
          <dgm:prSet phldrT="[Text]"/>
          <dgm:spPr/>
          <dgm:t>
            <a:bodyPr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Popular Losses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Entropy based, Standard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a14:m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</m:e>
                    <m: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lang="en-US" b="0" i="1" smtClean="0">
                      <a:latin typeface="Cambria Math" panose="02040503050406030204" pitchFamily="18" charset="0"/>
                    </a:rPr>
                    <m:t>, </m:t>
                  </m:r>
                </m:oMath>
              </a14:m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Adversarial Losses,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etc.</a:t>
              </a:r>
            </a:p>
          </dgm:t>
        </dgm:pt>
      </mc:Choice>
      <mc:Fallback xmlns="">
        <dgm:pt modelId="{3503D08E-6A72-4B1B-A3B9-480322979FB0}">
          <dgm:prSet phldrT="[Text]"/>
          <dgm:spPr/>
          <dgm:t>
            <a:bodyPr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Popular Losses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Entropy based, Standard </a:t>
              </a:r>
              <a:r>
                <a:rPr lang="en-US" b="0" i="0">
                  <a:latin typeface="Cambria Math" panose="02040503050406030204" pitchFamily="18" charset="0"/>
                </a:rPr>
                <a:t>𝑙_2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lang="en-US" b="0" i="0">
                  <a:latin typeface="Cambria Math" panose="02040503050406030204" pitchFamily="18" charset="0"/>
                </a:rPr>
                <a:t>𝑙_1, 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Adversarial Losses, 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etc.</a:t>
              </a:r>
            </a:p>
          </dgm:t>
        </dgm:pt>
      </mc:Fallback>
    </mc:AlternateContent>
    <dgm:pt modelId="{9BF79871-08F3-43D4-9E9D-C8C972CB0C03}" type="parTrans" cxnId="{F480EC1D-7567-4873-9FBC-343509BECCE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04C1D5-DBCB-40F9-B93B-772BAAB547D7}" type="sibTrans" cxnId="{F480EC1D-7567-4873-9FBC-343509BECCE9}">
      <dgm:prSet/>
      <dgm:spPr/>
      <dgm:t>
        <a:bodyPr/>
        <a:lstStyle/>
        <a:p>
          <a:endParaRPr lang="en-US"/>
        </a:p>
      </dgm:t>
    </dgm:pt>
    <dgm:pt modelId="{4A1ADBDC-05C1-4E17-A763-C973F36F4A49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Optimization </a:t>
          </a:r>
        </a:p>
      </dgm:t>
    </dgm:pt>
    <dgm:pt modelId="{234A4D99-6711-4079-97F4-781BEC70CFE9}" type="parTrans" cxnId="{FEE843E4-7213-43A2-98B6-9B13639F41CD}">
      <dgm:prSet/>
      <dgm:spPr/>
      <dgm:t>
        <a:bodyPr/>
        <a:lstStyle/>
        <a:p>
          <a:endParaRPr lang="en-US"/>
        </a:p>
      </dgm:t>
    </dgm:pt>
    <dgm:pt modelId="{0E1D0B3D-49A6-4698-844A-573315111D59}" type="sibTrans" cxnId="{FEE843E4-7213-43A2-98B6-9B13639F41CD}">
      <dgm:prSet/>
      <dgm:spPr/>
      <dgm:t>
        <a:bodyPr/>
        <a:lstStyle/>
        <a:p>
          <a:endParaRPr lang="en-US"/>
        </a:p>
      </dgm:t>
    </dgm:pt>
    <dgm:pt modelId="{69091DF4-44CE-4D16-8958-8C76B24FD86F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Mathematics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Backpropagation on CNNs</a:t>
          </a:r>
        </a:p>
      </dgm:t>
    </dgm:pt>
    <dgm:pt modelId="{2FB2ECBA-F755-404E-8CD7-EF85E19EB76E}" type="parTrans" cxnId="{4FEAACC8-072F-449F-AF2A-9AAD0AE8C57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DDAAC3-2946-4CB2-823B-6F49CDF9923B}" type="sibTrans" cxnId="{4FEAACC8-072F-449F-AF2A-9AAD0AE8C575}">
      <dgm:prSet/>
      <dgm:spPr/>
      <dgm:t>
        <a:bodyPr/>
        <a:lstStyle/>
        <a:p>
          <a:endParaRPr lang="en-US"/>
        </a:p>
      </dgm:t>
    </dgm:pt>
    <dgm:pt modelId="{227D1001-1B84-4363-8258-0FB59C1E4A9F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Popular first order methods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SGD, Momentum, Nesterov Acceleration, Adam, RMSprop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948940D6-84ED-47A6-9CB2-114BB6446D62}" type="parTrans" cxnId="{B0759D91-72A3-4E0A-BE8A-9DA042F49F8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1DD72C-6FBC-4302-94A3-F71D016C3B0A}" type="sibTrans" cxnId="{B0759D91-72A3-4E0A-BE8A-9DA042F49F86}">
      <dgm:prSet/>
      <dgm:spPr/>
      <dgm:t>
        <a:bodyPr/>
        <a:lstStyle/>
        <a:p>
          <a:endParaRPr lang="en-US"/>
        </a:p>
      </dgm:t>
    </dgm:pt>
    <dgm:pt modelId="{F8AF514B-3854-4AD1-846B-94C33F37161A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Special Terms: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Deconvolution, Upsampling, Skip Connection, Dense-block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3213F91A-F643-4A30-9E10-8C66415F0221}" type="parTrans" cxnId="{DCFF916D-4350-4298-A210-1F860525E6A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75C885-028A-4E37-813B-C20CE578CE78}" type="sibTrans" cxnId="{DCFF916D-4350-4298-A210-1F860525E6A1}">
      <dgm:prSet/>
      <dgm:spPr/>
      <dgm:t>
        <a:bodyPr/>
        <a:lstStyle/>
        <a:p>
          <a:endParaRPr lang="en-US"/>
        </a:p>
      </dgm:t>
    </dgm:pt>
    <dgm:pt modelId="{26EDAB6A-C6E4-460F-AC3B-D626F6FEA846}">
      <dgm:prSet phldrT="[Text]"/>
      <dgm:spPr/>
      <dgm:t>
        <a:bodyPr/>
        <a:lstStyle/>
        <a:p>
          <a:r>
            <a:rPr lang="en-US" i="0" dirty="0">
              <a:latin typeface="Times New Roman" panose="02020603050405020304" pitchFamily="18" charset="0"/>
              <a:cs typeface="Times New Roman" panose="02020603050405020304" pitchFamily="18" charset="0"/>
            </a:rPr>
            <a:t>Network Variants</a:t>
          </a:r>
        </a:p>
      </dgm:t>
    </dgm:pt>
    <dgm:pt modelId="{4B6D8705-8937-42E6-BF54-A7D40B410F3B}" type="parTrans" cxnId="{20D488F8-9CF7-4534-9C97-53B38675A790}">
      <dgm:prSet/>
      <dgm:spPr/>
      <dgm:t>
        <a:bodyPr/>
        <a:lstStyle/>
        <a:p>
          <a:endParaRPr lang="en-US"/>
        </a:p>
      </dgm:t>
    </dgm:pt>
    <dgm:pt modelId="{B4C9112B-3C1F-4987-8C3E-DDAAB605FE95}" type="sibTrans" cxnId="{20D488F8-9CF7-4534-9C97-53B38675A790}">
      <dgm:prSet/>
      <dgm:spPr/>
      <dgm:t>
        <a:bodyPr/>
        <a:lstStyle/>
        <a:p>
          <a:endParaRPr lang="en-US"/>
        </a:p>
      </dgm:t>
    </dgm:pt>
    <dgm:pt modelId="{B3EDFCB9-8400-4257-8892-627D77BFEB54}">
      <dgm:prSet phldrT="[Text]" custT="1"/>
      <dgm:spPr/>
      <dgm:t>
        <a:bodyPr/>
        <a:lstStyle/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LeNet (1998), 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AlexNet (2012),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VGGNet (2014),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GoogLeNet (2014),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FCN (2014)</a:t>
          </a:r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ResNet (2015)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U-Net (2015),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{ SegNet (2015),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 DenseNet (2017),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Dense-</a:t>
          </a:r>
          <a:r>
            <a:rPr lang="en-US" sz="110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UNet</a:t>
          </a:r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 (2017) }</a:t>
          </a:r>
          <a:endParaRPr lang="en-US" sz="11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1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GAN (2014)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{ C-GAN (2014),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Cycle-GAN (2017)}</a:t>
          </a:r>
        </a:p>
      </dgm:t>
    </dgm:pt>
    <dgm:pt modelId="{D520BBEB-E162-4323-A56A-32A8D7E79C41}" type="parTrans" cxnId="{AED37EDD-6DDE-4D54-B208-D204015E2E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3F197D-66D5-4323-9F22-912DC78C212B}" type="sibTrans" cxnId="{AED37EDD-6DDE-4D54-B208-D204015E2E2F}">
      <dgm:prSet/>
      <dgm:spPr/>
      <dgm:t>
        <a:bodyPr/>
        <a:lstStyle/>
        <a:p>
          <a:endParaRPr lang="en-US"/>
        </a:p>
      </dgm:t>
    </dgm:pt>
    <dgm:pt modelId="{1C1001D0-FE3E-4F8F-8D6F-7895A5E4DC72}">
      <dgm:prSet phldrT="[Text]"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Coding</a:t>
          </a:r>
        </a:p>
      </dgm:t>
    </dgm:pt>
    <dgm:pt modelId="{E4B77D5A-8D1E-440C-AC18-0790ED3304DB}" type="parTrans" cxnId="{86DAD497-1C72-4523-AAAF-8E069683414A}">
      <dgm:prSet/>
      <dgm:spPr/>
      <dgm:t>
        <a:bodyPr/>
        <a:lstStyle/>
        <a:p>
          <a:endParaRPr lang="en-US"/>
        </a:p>
      </dgm:t>
    </dgm:pt>
    <dgm:pt modelId="{9254B895-174D-415B-83DD-9884458BE673}" type="sibTrans" cxnId="{86DAD497-1C72-4523-AAAF-8E069683414A}">
      <dgm:prSet/>
      <dgm:spPr/>
      <dgm:t>
        <a:bodyPr/>
        <a:lstStyle/>
        <a:p>
          <a:endParaRPr lang="en-US"/>
        </a:p>
      </dgm:t>
    </dgm:pt>
    <dgm:pt modelId="{5EF0CC68-EE16-445E-90ED-DC84A903E8D0}">
      <dgm:prSet phldrT="[Text]" custT="1"/>
      <dgm:spPr/>
      <dgm:t>
        <a:bodyPr/>
        <a:lstStyle/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Frameworks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Caffe (Berkeley),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Caffe2 (Facebook), </a:t>
          </a:r>
        </a:p>
        <a:p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Theano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1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Bengio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),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Torch (Facebook), </a:t>
          </a:r>
        </a:p>
        <a:p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Pytorch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(Facebook), </a:t>
          </a:r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Tensorflow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(Google)</a:t>
          </a:r>
        </a:p>
      </dgm:t>
    </dgm:pt>
    <dgm:pt modelId="{E1AC2CFC-1BBC-4F58-B2D5-681EAF754745}" type="parTrans" cxnId="{5059DABB-73EC-4C2C-A09B-AC62F35FF2C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58F017-E20C-4AD0-996E-CB5846408C6D}" type="sibTrans" cxnId="{5059DABB-73EC-4C2C-A09B-AC62F35FF2C2}">
      <dgm:prSet/>
      <dgm:spPr/>
      <dgm:t>
        <a:bodyPr/>
        <a:lstStyle/>
        <a:p>
          <a:endParaRPr lang="en-US"/>
        </a:p>
      </dgm:t>
    </dgm:pt>
    <dgm:pt modelId="{52CA2A0B-D64B-4D80-8BA6-0EFE791F5BCF}" type="pres">
      <dgm:prSet presAssocID="{1645813B-72DE-4EF5-8FC9-EDCD3805C89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1FE3A0-439C-478F-AC6E-F52754828639}" type="pres">
      <dgm:prSet presAssocID="{75718E8A-135F-41EB-A23D-1C4FA490E720}" presName="root" presStyleCnt="0"/>
      <dgm:spPr/>
    </dgm:pt>
    <dgm:pt modelId="{21DA7E31-2B4F-475B-9AE8-61AABBD9F567}" type="pres">
      <dgm:prSet presAssocID="{75718E8A-135F-41EB-A23D-1C4FA490E720}" presName="rootComposite" presStyleCnt="0"/>
      <dgm:spPr/>
    </dgm:pt>
    <dgm:pt modelId="{64910962-744C-4F84-ABB4-B7DDD6D75371}" type="pres">
      <dgm:prSet presAssocID="{75718E8A-135F-41EB-A23D-1C4FA490E720}" presName="rootText" presStyleLbl="node1" presStyleIdx="0" presStyleCnt="4"/>
      <dgm:spPr/>
    </dgm:pt>
    <dgm:pt modelId="{A51061A4-301F-42F7-9165-AA8D7DF4629F}" type="pres">
      <dgm:prSet presAssocID="{75718E8A-135F-41EB-A23D-1C4FA490E720}" presName="rootConnector" presStyleLbl="node1" presStyleIdx="0" presStyleCnt="4"/>
      <dgm:spPr/>
    </dgm:pt>
    <dgm:pt modelId="{F934756E-89CE-4088-8051-DB519F642AD6}" type="pres">
      <dgm:prSet presAssocID="{75718E8A-135F-41EB-A23D-1C4FA490E720}" presName="childShape" presStyleCnt="0"/>
      <dgm:spPr/>
    </dgm:pt>
    <dgm:pt modelId="{F1961717-F0D9-42A2-BCC6-86DCE7E4FE21}" type="pres">
      <dgm:prSet presAssocID="{A2C154BB-B39E-4DA0-9D80-B1A26406376E}" presName="Name13" presStyleLbl="parChTrans1D2" presStyleIdx="0" presStyleCnt="7"/>
      <dgm:spPr/>
    </dgm:pt>
    <dgm:pt modelId="{F8A31AF3-907E-4554-82D0-6496D4696B2A}" type="pres">
      <dgm:prSet presAssocID="{64F80A4E-3505-426E-9724-F0B71C3CDDEC}" presName="childText" presStyleLbl="bgAcc1" presStyleIdx="0" presStyleCnt="7">
        <dgm:presLayoutVars>
          <dgm:bulletEnabled val="1"/>
        </dgm:presLayoutVars>
      </dgm:prSet>
      <dgm:spPr/>
    </dgm:pt>
    <dgm:pt modelId="{1D62DDD1-C903-4DA9-BE20-D9190250FF61}" type="pres">
      <dgm:prSet presAssocID="{3213F91A-F643-4A30-9E10-8C66415F0221}" presName="Name13" presStyleLbl="parChTrans1D2" presStyleIdx="1" presStyleCnt="7"/>
      <dgm:spPr/>
    </dgm:pt>
    <dgm:pt modelId="{1246A33D-C546-4EF2-ADB8-1483D094D69F}" type="pres">
      <dgm:prSet presAssocID="{F8AF514B-3854-4AD1-846B-94C33F37161A}" presName="childText" presStyleLbl="bgAcc1" presStyleIdx="1" presStyleCnt="7">
        <dgm:presLayoutVars>
          <dgm:bulletEnabled val="1"/>
        </dgm:presLayoutVars>
      </dgm:prSet>
      <dgm:spPr/>
    </dgm:pt>
    <dgm:pt modelId="{04694C9A-8DFD-4221-8AD9-47DC629507AB}" type="pres">
      <dgm:prSet presAssocID="{9BF79871-08F3-43D4-9E9D-C8C972CB0C03}" presName="Name13" presStyleLbl="parChTrans1D2" presStyleIdx="2" presStyleCnt="7"/>
      <dgm:spPr/>
    </dgm:pt>
    <dgm:pt modelId="{3B2778BD-2BD6-4CE5-A5A1-B6FADEC86FFD}" type="pres">
      <dgm:prSet presAssocID="{3503D08E-6A72-4B1B-A3B9-480322979FB0}" presName="childText" presStyleLbl="bgAcc1" presStyleIdx="2" presStyleCnt="7">
        <dgm:presLayoutVars>
          <dgm:bulletEnabled val="1"/>
        </dgm:presLayoutVars>
      </dgm:prSet>
      <dgm:spPr/>
    </dgm:pt>
    <dgm:pt modelId="{39C73C48-FF7E-4A36-9539-B7739956072D}" type="pres">
      <dgm:prSet presAssocID="{4A1ADBDC-05C1-4E17-A763-C973F36F4A49}" presName="root" presStyleCnt="0"/>
      <dgm:spPr/>
    </dgm:pt>
    <dgm:pt modelId="{33AC62AD-B392-4F8D-A499-240E439C1D9B}" type="pres">
      <dgm:prSet presAssocID="{4A1ADBDC-05C1-4E17-A763-C973F36F4A49}" presName="rootComposite" presStyleCnt="0"/>
      <dgm:spPr/>
    </dgm:pt>
    <dgm:pt modelId="{0B9F4E46-6E5A-4AD9-81C0-B304C9AD5615}" type="pres">
      <dgm:prSet presAssocID="{4A1ADBDC-05C1-4E17-A763-C973F36F4A49}" presName="rootText" presStyleLbl="node1" presStyleIdx="1" presStyleCnt="4"/>
      <dgm:spPr/>
    </dgm:pt>
    <dgm:pt modelId="{B72CE432-31BF-407F-8EEE-F8A68FA3C384}" type="pres">
      <dgm:prSet presAssocID="{4A1ADBDC-05C1-4E17-A763-C973F36F4A49}" presName="rootConnector" presStyleLbl="node1" presStyleIdx="1" presStyleCnt="4"/>
      <dgm:spPr/>
    </dgm:pt>
    <dgm:pt modelId="{4C5338F9-19EE-487D-9282-578F084A58C5}" type="pres">
      <dgm:prSet presAssocID="{4A1ADBDC-05C1-4E17-A763-C973F36F4A49}" presName="childShape" presStyleCnt="0"/>
      <dgm:spPr/>
    </dgm:pt>
    <dgm:pt modelId="{7915FA65-9477-46A9-91EF-1D89ECBECD1A}" type="pres">
      <dgm:prSet presAssocID="{2FB2ECBA-F755-404E-8CD7-EF85E19EB76E}" presName="Name13" presStyleLbl="parChTrans1D2" presStyleIdx="3" presStyleCnt="7"/>
      <dgm:spPr/>
    </dgm:pt>
    <dgm:pt modelId="{6C316E4F-2305-43C7-8152-6221ED37AD22}" type="pres">
      <dgm:prSet presAssocID="{69091DF4-44CE-4D16-8958-8C76B24FD86F}" presName="childText" presStyleLbl="bgAcc1" presStyleIdx="3" presStyleCnt="7">
        <dgm:presLayoutVars>
          <dgm:bulletEnabled val="1"/>
        </dgm:presLayoutVars>
      </dgm:prSet>
      <dgm:spPr/>
    </dgm:pt>
    <dgm:pt modelId="{B67796E1-BE7B-48C1-A4BE-29C52A7C4C21}" type="pres">
      <dgm:prSet presAssocID="{948940D6-84ED-47A6-9CB2-114BB6446D62}" presName="Name13" presStyleLbl="parChTrans1D2" presStyleIdx="4" presStyleCnt="7"/>
      <dgm:spPr/>
    </dgm:pt>
    <dgm:pt modelId="{08693119-570B-44B3-ADD7-F210B73D4F2C}" type="pres">
      <dgm:prSet presAssocID="{227D1001-1B84-4363-8258-0FB59C1E4A9F}" presName="childText" presStyleLbl="bgAcc1" presStyleIdx="4" presStyleCnt="7">
        <dgm:presLayoutVars>
          <dgm:bulletEnabled val="1"/>
        </dgm:presLayoutVars>
      </dgm:prSet>
      <dgm:spPr/>
    </dgm:pt>
    <dgm:pt modelId="{468EB07A-BF8B-49A7-A761-8C87B49D2F38}" type="pres">
      <dgm:prSet presAssocID="{26EDAB6A-C6E4-460F-AC3B-D626F6FEA846}" presName="root" presStyleCnt="0"/>
      <dgm:spPr/>
    </dgm:pt>
    <dgm:pt modelId="{68042EB2-2B91-40D5-A35C-503EFE001B78}" type="pres">
      <dgm:prSet presAssocID="{26EDAB6A-C6E4-460F-AC3B-D626F6FEA846}" presName="rootComposite" presStyleCnt="0"/>
      <dgm:spPr/>
    </dgm:pt>
    <dgm:pt modelId="{81FAD756-27AB-41D7-A927-AF3E07916DEC}" type="pres">
      <dgm:prSet presAssocID="{26EDAB6A-C6E4-460F-AC3B-D626F6FEA846}" presName="rootText" presStyleLbl="node1" presStyleIdx="2" presStyleCnt="4"/>
      <dgm:spPr/>
    </dgm:pt>
    <dgm:pt modelId="{049ED4C4-55B9-4428-BA13-66DECFEEB266}" type="pres">
      <dgm:prSet presAssocID="{26EDAB6A-C6E4-460F-AC3B-D626F6FEA846}" presName="rootConnector" presStyleLbl="node1" presStyleIdx="2" presStyleCnt="4"/>
      <dgm:spPr/>
    </dgm:pt>
    <dgm:pt modelId="{18F4E41D-DD84-4CED-8583-0C29C1F42E09}" type="pres">
      <dgm:prSet presAssocID="{26EDAB6A-C6E4-460F-AC3B-D626F6FEA846}" presName="childShape" presStyleCnt="0"/>
      <dgm:spPr/>
    </dgm:pt>
    <dgm:pt modelId="{20A6F045-2839-427B-9A07-C0D85964DD42}" type="pres">
      <dgm:prSet presAssocID="{D520BBEB-E162-4323-A56A-32A8D7E79C41}" presName="Name13" presStyleLbl="parChTrans1D2" presStyleIdx="5" presStyleCnt="7"/>
      <dgm:spPr/>
    </dgm:pt>
    <dgm:pt modelId="{809BFF5B-C9AA-4541-A21F-382A70938316}" type="pres">
      <dgm:prSet presAssocID="{B3EDFCB9-8400-4257-8892-627D77BFEB54}" presName="childText" presStyleLbl="bgAcc1" presStyleIdx="5" presStyleCnt="7" custScaleX="119427" custScaleY="376159">
        <dgm:presLayoutVars>
          <dgm:bulletEnabled val="1"/>
        </dgm:presLayoutVars>
      </dgm:prSet>
      <dgm:spPr/>
    </dgm:pt>
    <dgm:pt modelId="{4DF39B19-6D7E-4D09-8788-5B5FA9616226}" type="pres">
      <dgm:prSet presAssocID="{1C1001D0-FE3E-4F8F-8D6F-7895A5E4DC72}" presName="root" presStyleCnt="0"/>
      <dgm:spPr/>
    </dgm:pt>
    <dgm:pt modelId="{6FCAF4FA-264E-4C87-9B1A-EE47B80696E3}" type="pres">
      <dgm:prSet presAssocID="{1C1001D0-FE3E-4F8F-8D6F-7895A5E4DC72}" presName="rootComposite" presStyleCnt="0"/>
      <dgm:spPr/>
    </dgm:pt>
    <dgm:pt modelId="{85014359-45BD-42EA-9DCF-A5D187090F5D}" type="pres">
      <dgm:prSet presAssocID="{1C1001D0-FE3E-4F8F-8D6F-7895A5E4DC72}" presName="rootText" presStyleLbl="node1" presStyleIdx="3" presStyleCnt="4"/>
      <dgm:spPr/>
    </dgm:pt>
    <dgm:pt modelId="{382F2DBB-5726-47F8-88CB-639CA85C4A97}" type="pres">
      <dgm:prSet presAssocID="{1C1001D0-FE3E-4F8F-8D6F-7895A5E4DC72}" presName="rootConnector" presStyleLbl="node1" presStyleIdx="3" presStyleCnt="4"/>
      <dgm:spPr/>
    </dgm:pt>
    <dgm:pt modelId="{B383578C-7B5B-4D90-A55A-983D06B84A94}" type="pres">
      <dgm:prSet presAssocID="{1C1001D0-FE3E-4F8F-8D6F-7895A5E4DC72}" presName="childShape" presStyleCnt="0"/>
      <dgm:spPr/>
    </dgm:pt>
    <dgm:pt modelId="{3C8A9FF8-D843-4826-8A65-85182AB2EAF1}" type="pres">
      <dgm:prSet presAssocID="{E1AC2CFC-1BBC-4F58-B2D5-681EAF754745}" presName="Name13" presStyleLbl="parChTrans1D2" presStyleIdx="6" presStyleCnt="7"/>
      <dgm:spPr/>
    </dgm:pt>
    <dgm:pt modelId="{8774E92A-7194-49FA-99DB-9E349F7875AA}" type="pres">
      <dgm:prSet presAssocID="{5EF0CC68-EE16-445E-90ED-DC84A903E8D0}" presName="childText" presStyleLbl="bgAcc1" presStyleIdx="6" presStyleCnt="7" custScaleX="102026" custScaleY="214905" custLinFactNeighborX="697">
        <dgm:presLayoutVars>
          <dgm:bulletEnabled val="1"/>
        </dgm:presLayoutVars>
      </dgm:prSet>
      <dgm:spPr/>
    </dgm:pt>
  </dgm:ptLst>
  <dgm:cxnLst>
    <dgm:cxn modelId="{67F2660C-3588-4C11-AC4B-43D67D381F1D}" type="presOf" srcId="{9BF79871-08F3-43D4-9E9D-C8C972CB0C03}" destId="{04694C9A-8DFD-4221-8AD9-47DC629507AB}" srcOrd="0" destOrd="0" presId="urn:microsoft.com/office/officeart/2005/8/layout/hierarchy3"/>
    <dgm:cxn modelId="{6E728D0F-D3DB-492E-8B83-4F7EE47BB149}" type="presOf" srcId="{1C1001D0-FE3E-4F8F-8D6F-7895A5E4DC72}" destId="{85014359-45BD-42EA-9DCF-A5D187090F5D}" srcOrd="0" destOrd="0" presId="urn:microsoft.com/office/officeart/2005/8/layout/hierarchy3"/>
    <dgm:cxn modelId="{F480EC1D-7567-4873-9FBC-343509BECCE9}" srcId="{75718E8A-135F-41EB-A23D-1C4FA490E720}" destId="{3503D08E-6A72-4B1B-A3B9-480322979FB0}" srcOrd="2" destOrd="0" parTransId="{9BF79871-08F3-43D4-9E9D-C8C972CB0C03}" sibTransId="{BA04C1D5-DBCB-40F9-B93B-772BAAB547D7}"/>
    <dgm:cxn modelId="{C46FD727-D732-4FA7-90A0-1482A80D18E6}" type="presOf" srcId="{B3EDFCB9-8400-4257-8892-627D77BFEB54}" destId="{809BFF5B-C9AA-4541-A21F-382A70938316}" srcOrd="0" destOrd="0" presId="urn:microsoft.com/office/officeart/2005/8/layout/hierarchy3"/>
    <dgm:cxn modelId="{4419B328-FE10-4498-9D0E-F51076E66654}" type="presOf" srcId="{4A1ADBDC-05C1-4E17-A763-C973F36F4A49}" destId="{B72CE432-31BF-407F-8EEE-F8A68FA3C384}" srcOrd="1" destOrd="0" presId="urn:microsoft.com/office/officeart/2005/8/layout/hierarchy3"/>
    <dgm:cxn modelId="{7F854C3C-9223-47B8-8029-01312F0FAD9B}" type="presOf" srcId="{75718E8A-135F-41EB-A23D-1C4FA490E720}" destId="{64910962-744C-4F84-ABB4-B7DDD6D75371}" srcOrd="0" destOrd="0" presId="urn:microsoft.com/office/officeart/2005/8/layout/hierarchy3"/>
    <dgm:cxn modelId="{302C435C-58E1-45EE-A51B-3B98CB580893}" type="presOf" srcId="{4A1ADBDC-05C1-4E17-A763-C973F36F4A49}" destId="{0B9F4E46-6E5A-4AD9-81C0-B304C9AD5615}" srcOrd="0" destOrd="0" presId="urn:microsoft.com/office/officeart/2005/8/layout/hierarchy3"/>
    <dgm:cxn modelId="{DCFF916D-4350-4298-A210-1F860525E6A1}" srcId="{75718E8A-135F-41EB-A23D-1C4FA490E720}" destId="{F8AF514B-3854-4AD1-846B-94C33F37161A}" srcOrd="1" destOrd="0" parTransId="{3213F91A-F643-4A30-9E10-8C66415F0221}" sibTransId="{6275C885-028A-4E37-813B-C20CE578CE78}"/>
    <dgm:cxn modelId="{B9FE0752-2142-4F8B-84EC-FB491064616D}" type="presOf" srcId="{F8AF514B-3854-4AD1-846B-94C33F37161A}" destId="{1246A33D-C546-4EF2-ADB8-1483D094D69F}" srcOrd="0" destOrd="0" presId="urn:microsoft.com/office/officeart/2005/8/layout/hierarchy3"/>
    <dgm:cxn modelId="{5B965773-5100-49E9-90DC-3F9E78ED66C1}" type="presOf" srcId="{3503D08E-6A72-4B1B-A3B9-480322979FB0}" destId="{3B2778BD-2BD6-4CE5-A5A1-B6FADEC86FFD}" srcOrd="0" destOrd="0" presId="urn:microsoft.com/office/officeart/2005/8/layout/hierarchy3"/>
    <dgm:cxn modelId="{B0759D91-72A3-4E0A-BE8A-9DA042F49F86}" srcId="{4A1ADBDC-05C1-4E17-A763-C973F36F4A49}" destId="{227D1001-1B84-4363-8258-0FB59C1E4A9F}" srcOrd="1" destOrd="0" parTransId="{948940D6-84ED-47A6-9CB2-114BB6446D62}" sibTransId="{B41DD72C-6FBC-4302-94A3-F71D016C3B0A}"/>
    <dgm:cxn modelId="{C2FA5894-F45A-41D5-95B2-6373D5ABD7DB}" type="presOf" srcId="{75718E8A-135F-41EB-A23D-1C4FA490E720}" destId="{A51061A4-301F-42F7-9165-AA8D7DF4629F}" srcOrd="1" destOrd="0" presId="urn:microsoft.com/office/officeart/2005/8/layout/hierarchy3"/>
    <dgm:cxn modelId="{86DAD497-1C72-4523-AAAF-8E069683414A}" srcId="{1645813B-72DE-4EF5-8FC9-EDCD3805C899}" destId="{1C1001D0-FE3E-4F8F-8D6F-7895A5E4DC72}" srcOrd="3" destOrd="0" parTransId="{E4B77D5A-8D1E-440C-AC18-0790ED3304DB}" sibTransId="{9254B895-174D-415B-83DD-9884458BE673}"/>
    <dgm:cxn modelId="{5855C89D-D332-4120-B811-CF2A313D9223}" type="presOf" srcId="{64F80A4E-3505-426E-9724-F0B71C3CDDEC}" destId="{F8A31AF3-907E-4554-82D0-6496D4696B2A}" srcOrd="0" destOrd="0" presId="urn:microsoft.com/office/officeart/2005/8/layout/hierarchy3"/>
    <dgm:cxn modelId="{C4D3399F-D735-4566-BE86-DC9A6F162D40}" type="presOf" srcId="{3213F91A-F643-4A30-9E10-8C66415F0221}" destId="{1D62DDD1-C903-4DA9-BE20-D9190250FF61}" srcOrd="0" destOrd="0" presId="urn:microsoft.com/office/officeart/2005/8/layout/hierarchy3"/>
    <dgm:cxn modelId="{85634EAB-7444-4898-A293-4D8C1C0F35E4}" srcId="{75718E8A-135F-41EB-A23D-1C4FA490E720}" destId="{64F80A4E-3505-426E-9724-F0B71C3CDDEC}" srcOrd="0" destOrd="0" parTransId="{A2C154BB-B39E-4DA0-9D80-B1A26406376E}" sibTransId="{1DA96FD4-0844-437B-90A4-32D73466B38A}"/>
    <dgm:cxn modelId="{8D1BDDB8-5CAA-481E-BAFB-69263D5D4336}" srcId="{1645813B-72DE-4EF5-8FC9-EDCD3805C899}" destId="{75718E8A-135F-41EB-A23D-1C4FA490E720}" srcOrd="0" destOrd="0" parTransId="{D61EE965-810E-4BD3-900A-4BBB9D0E57E8}" sibTransId="{BCD854E9-DA0C-44C2-BECA-33D3BA65512E}"/>
    <dgm:cxn modelId="{5059DABB-73EC-4C2C-A09B-AC62F35FF2C2}" srcId="{1C1001D0-FE3E-4F8F-8D6F-7895A5E4DC72}" destId="{5EF0CC68-EE16-445E-90ED-DC84A903E8D0}" srcOrd="0" destOrd="0" parTransId="{E1AC2CFC-1BBC-4F58-B2D5-681EAF754745}" sibTransId="{DC58F017-E20C-4AD0-996E-CB5846408C6D}"/>
    <dgm:cxn modelId="{17A231BD-8432-47EC-9766-54EABDA7179A}" type="presOf" srcId="{D520BBEB-E162-4323-A56A-32A8D7E79C41}" destId="{20A6F045-2839-427B-9A07-C0D85964DD42}" srcOrd="0" destOrd="0" presId="urn:microsoft.com/office/officeart/2005/8/layout/hierarchy3"/>
    <dgm:cxn modelId="{C3CD36BF-0A31-47F9-AB9C-B87584C69936}" type="presOf" srcId="{2FB2ECBA-F755-404E-8CD7-EF85E19EB76E}" destId="{7915FA65-9477-46A9-91EF-1D89ECBECD1A}" srcOrd="0" destOrd="0" presId="urn:microsoft.com/office/officeart/2005/8/layout/hierarchy3"/>
    <dgm:cxn modelId="{1DFB37C7-A187-4E8A-B20B-F96E9DEECC4C}" type="presOf" srcId="{1645813B-72DE-4EF5-8FC9-EDCD3805C899}" destId="{52CA2A0B-D64B-4D80-8BA6-0EFE791F5BCF}" srcOrd="0" destOrd="0" presId="urn:microsoft.com/office/officeart/2005/8/layout/hierarchy3"/>
    <dgm:cxn modelId="{617EACC8-36EA-4054-95FD-C7CD24C9AA15}" type="presOf" srcId="{26EDAB6A-C6E4-460F-AC3B-D626F6FEA846}" destId="{049ED4C4-55B9-4428-BA13-66DECFEEB266}" srcOrd="1" destOrd="0" presId="urn:microsoft.com/office/officeart/2005/8/layout/hierarchy3"/>
    <dgm:cxn modelId="{4FEAACC8-072F-449F-AF2A-9AAD0AE8C575}" srcId="{4A1ADBDC-05C1-4E17-A763-C973F36F4A49}" destId="{69091DF4-44CE-4D16-8958-8C76B24FD86F}" srcOrd="0" destOrd="0" parTransId="{2FB2ECBA-F755-404E-8CD7-EF85E19EB76E}" sibTransId="{5FDDAAC3-2946-4CB2-823B-6F49CDF9923B}"/>
    <dgm:cxn modelId="{5ED798D7-9BF1-421D-934B-F335FE782657}" type="presOf" srcId="{A2C154BB-B39E-4DA0-9D80-B1A26406376E}" destId="{F1961717-F0D9-42A2-BCC6-86DCE7E4FE21}" srcOrd="0" destOrd="0" presId="urn:microsoft.com/office/officeart/2005/8/layout/hierarchy3"/>
    <dgm:cxn modelId="{356BBDD8-4E30-4CF4-9DA3-692B9B25D7F6}" type="presOf" srcId="{69091DF4-44CE-4D16-8958-8C76B24FD86F}" destId="{6C316E4F-2305-43C7-8152-6221ED37AD22}" srcOrd="0" destOrd="0" presId="urn:microsoft.com/office/officeart/2005/8/layout/hierarchy3"/>
    <dgm:cxn modelId="{AED37EDD-6DDE-4D54-B208-D204015E2E2F}" srcId="{26EDAB6A-C6E4-460F-AC3B-D626F6FEA846}" destId="{B3EDFCB9-8400-4257-8892-627D77BFEB54}" srcOrd="0" destOrd="0" parTransId="{D520BBEB-E162-4323-A56A-32A8D7E79C41}" sibTransId="{F33F197D-66D5-4323-9F22-912DC78C212B}"/>
    <dgm:cxn modelId="{FEE843E4-7213-43A2-98B6-9B13639F41CD}" srcId="{1645813B-72DE-4EF5-8FC9-EDCD3805C899}" destId="{4A1ADBDC-05C1-4E17-A763-C973F36F4A49}" srcOrd="1" destOrd="0" parTransId="{234A4D99-6711-4079-97F4-781BEC70CFE9}" sibTransId="{0E1D0B3D-49A6-4698-844A-573315111D59}"/>
    <dgm:cxn modelId="{F8B50CE8-2439-47FA-8819-0365C64732C7}" type="presOf" srcId="{948940D6-84ED-47A6-9CB2-114BB6446D62}" destId="{B67796E1-BE7B-48C1-A4BE-29C52A7C4C21}" srcOrd="0" destOrd="0" presId="urn:microsoft.com/office/officeart/2005/8/layout/hierarchy3"/>
    <dgm:cxn modelId="{57069CED-BB7E-48E8-8B90-F2DDF5D58658}" type="presOf" srcId="{227D1001-1B84-4363-8258-0FB59C1E4A9F}" destId="{08693119-570B-44B3-ADD7-F210B73D4F2C}" srcOrd="0" destOrd="0" presId="urn:microsoft.com/office/officeart/2005/8/layout/hierarchy3"/>
    <dgm:cxn modelId="{5642BFEF-1194-482B-86AC-B88A2B57A1E5}" type="presOf" srcId="{5EF0CC68-EE16-445E-90ED-DC84A903E8D0}" destId="{8774E92A-7194-49FA-99DB-9E349F7875AA}" srcOrd="0" destOrd="0" presId="urn:microsoft.com/office/officeart/2005/8/layout/hierarchy3"/>
    <dgm:cxn modelId="{20D488F8-9CF7-4534-9C97-53B38675A790}" srcId="{1645813B-72DE-4EF5-8FC9-EDCD3805C899}" destId="{26EDAB6A-C6E4-460F-AC3B-D626F6FEA846}" srcOrd="2" destOrd="0" parTransId="{4B6D8705-8937-42E6-BF54-A7D40B410F3B}" sibTransId="{B4C9112B-3C1F-4987-8C3E-DDAAB605FE95}"/>
    <dgm:cxn modelId="{A73AE9FB-3840-4350-A277-5C102221707A}" type="presOf" srcId="{26EDAB6A-C6E4-460F-AC3B-D626F6FEA846}" destId="{81FAD756-27AB-41D7-A927-AF3E07916DEC}" srcOrd="0" destOrd="0" presId="urn:microsoft.com/office/officeart/2005/8/layout/hierarchy3"/>
    <dgm:cxn modelId="{64AF87FC-C598-4389-87A0-BB73EDB7825B}" type="presOf" srcId="{1C1001D0-FE3E-4F8F-8D6F-7895A5E4DC72}" destId="{382F2DBB-5726-47F8-88CB-639CA85C4A97}" srcOrd="1" destOrd="0" presId="urn:microsoft.com/office/officeart/2005/8/layout/hierarchy3"/>
    <dgm:cxn modelId="{E61F4FFE-1099-42FF-9907-325C819A6602}" type="presOf" srcId="{E1AC2CFC-1BBC-4F58-B2D5-681EAF754745}" destId="{3C8A9FF8-D843-4826-8A65-85182AB2EAF1}" srcOrd="0" destOrd="0" presId="urn:microsoft.com/office/officeart/2005/8/layout/hierarchy3"/>
    <dgm:cxn modelId="{16E81845-1132-40BA-8ECD-B9E1BF8D31FE}" type="presParOf" srcId="{52CA2A0B-D64B-4D80-8BA6-0EFE791F5BCF}" destId="{601FE3A0-439C-478F-AC6E-F52754828639}" srcOrd="0" destOrd="0" presId="urn:microsoft.com/office/officeart/2005/8/layout/hierarchy3"/>
    <dgm:cxn modelId="{603D2737-D1C6-400A-98A0-10A2B95C2135}" type="presParOf" srcId="{601FE3A0-439C-478F-AC6E-F52754828639}" destId="{21DA7E31-2B4F-475B-9AE8-61AABBD9F567}" srcOrd="0" destOrd="0" presId="urn:microsoft.com/office/officeart/2005/8/layout/hierarchy3"/>
    <dgm:cxn modelId="{6BF322D9-F360-4474-8180-B204BFAF75C4}" type="presParOf" srcId="{21DA7E31-2B4F-475B-9AE8-61AABBD9F567}" destId="{64910962-744C-4F84-ABB4-B7DDD6D75371}" srcOrd="0" destOrd="0" presId="urn:microsoft.com/office/officeart/2005/8/layout/hierarchy3"/>
    <dgm:cxn modelId="{DBA50288-5D9C-44D1-87DD-0EF74F6D1C1D}" type="presParOf" srcId="{21DA7E31-2B4F-475B-9AE8-61AABBD9F567}" destId="{A51061A4-301F-42F7-9165-AA8D7DF4629F}" srcOrd="1" destOrd="0" presId="urn:microsoft.com/office/officeart/2005/8/layout/hierarchy3"/>
    <dgm:cxn modelId="{E0C0A745-5551-4426-9916-95876C3C75A0}" type="presParOf" srcId="{601FE3A0-439C-478F-AC6E-F52754828639}" destId="{F934756E-89CE-4088-8051-DB519F642AD6}" srcOrd="1" destOrd="0" presId="urn:microsoft.com/office/officeart/2005/8/layout/hierarchy3"/>
    <dgm:cxn modelId="{12A47C88-AB49-4698-8984-A07A84044ACA}" type="presParOf" srcId="{F934756E-89CE-4088-8051-DB519F642AD6}" destId="{F1961717-F0D9-42A2-BCC6-86DCE7E4FE21}" srcOrd="0" destOrd="0" presId="urn:microsoft.com/office/officeart/2005/8/layout/hierarchy3"/>
    <dgm:cxn modelId="{5F847558-F11B-4DE2-8591-C4FB41A4F864}" type="presParOf" srcId="{F934756E-89CE-4088-8051-DB519F642AD6}" destId="{F8A31AF3-907E-4554-82D0-6496D4696B2A}" srcOrd="1" destOrd="0" presId="urn:microsoft.com/office/officeart/2005/8/layout/hierarchy3"/>
    <dgm:cxn modelId="{751FBDBA-24EA-4B6C-851E-53C290A24FF0}" type="presParOf" srcId="{F934756E-89CE-4088-8051-DB519F642AD6}" destId="{1D62DDD1-C903-4DA9-BE20-D9190250FF61}" srcOrd="2" destOrd="0" presId="urn:microsoft.com/office/officeart/2005/8/layout/hierarchy3"/>
    <dgm:cxn modelId="{AC0F93F9-FF89-482A-90D8-809C85F39A9C}" type="presParOf" srcId="{F934756E-89CE-4088-8051-DB519F642AD6}" destId="{1246A33D-C546-4EF2-ADB8-1483D094D69F}" srcOrd="3" destOrd="0" presId="urn:microsoft.com/office/officeart/2005/8/layout/hierarchy3"/>
    <dgm:cxn modelId="{1D2C844C-7681-456C-899A-4D85BB40EBDA}" type="presParOf" srcId="{F934756E-89CE-4088-8051-DB519F642AD6}" destId="{04694C9A-8DFD-4221-8AD9-47DC629507AB}" srcOrd="4" destOrd="0" presId="urn:microsoft.com/office/officeart/2005/8/layout/hierarchy3"/>
    <dgm:cxn modelId="{18E0375D-FDC0-4CC4-8F30-C18D275840AF}" type="presParOf" srcId="{F934756E-89CE-4088-8051-DB519F642AD6}" destId="{3B2778BD-2BD6-4CE5-A5A1-B6FADEC86FFD}" srcOrd="5" destOrd="0" presId="urn:microsoft.com/office/officeart/2005/8/layout/hierarchy3"/>
    <dgm:cxn modelId="{8CB8B45A-36A8-44C1-B9B0-5203FBAF8D48}" type="presParOf" srcId="{52CA2A0B-D64B-4D80-8BA6-0EFE791F5BCF}" destId="{39C73C48-FF7E-4A36-9539-B7739956072D}" srcOrd="1" destOrd="0" presId="urn:microsoft.com/office/officeart/2005/8/layout/hierarchy3"/>
    <dgm:cxn modelId="{004C7CD5-2DDA-4897-8563-9534A61294A7}" type="presParOf" srcId="{39C73C48-FF7E-4A36-9539-B7739956072D}" destId="{33AC62AD-B392-4F8D-A499-240E439C1D9B}" srcOrd="0" destOrd="0" presId="urn:microsoft.com/office/officeart/2005/8/layout/hierarchy3"/>
    <dgm:cxn modelId="{52F3382B-849C-42CE-9049-8EE61D249901}" type="presParOf" srcId="{33AC62AD-B392-4F8D-A499-240E439C1D9B}" destId="{0B9F4E46-6E5A-4AD9-81C0-B304C9AD5615}" srcOrd="0" destOrd="0" presId="urn:microsoft.com/office/officeart/2005/8/layout/hierarchy3"/>
    <dgm:cxn modelId="{A3549591-7A67-4CBA-B9A1-CA47F104F157}" type="presParOf" srcId="{33AC62AD-B392-4F8D-A499-240E439C1D9B}" destId="{B72CE432-31BF-407F-8EEE-F8A68FA3C384}" srcOrd="1" destOrd="0" presId="urn:microsoft.com/office/officeart/2005/8/layout/hierarchy3"/>
    <dgm:cxn modelId="{5AD4CCA1-ADFC-4E2B-A17A-7818C585793E}" type="presParOf" srcId="{39C73C48-FF7E-4A36-9539-B7739956072D}" destId="{4C5338F9-19EE-487D-9282-578F084A58C5}" srcOrd="1" destOrd="0" presId="urn:microsoft.com/office/officeart/2005/8/layout/hierarchy3"/>
    <dgm:cxn modelId="{47A0D529-24D5-468E-8CF6-A50DA2E32A9B}" type="presParOf" srcId="{4C5338F9-19EE-487D-9282-578F084A58C5}" destId="{7915FA65-9477-46A9-91EF-1D89ECBECD1A}" srcOrd="0" destOrd="0" presId="urn:microsoft.com/office/officeart/2005/8/layout/hierarchy3"/>
    <dgm:cxn modelId="{0F006724-2159-4F77-87D5-0FBEE291B0CF}" type="presParOf" srcId="{4C5338F9-19EE-487D-9282-578F084A58C5}" destId="{6C316E4F-2305-43C7-8152-6221ED37AD22}" srcOrd="1" destOrd="0" presId="urn:microsoft.com/office/officeart/2005/8/layout/hierarchy3"/>
    <dgm:cxn modelId="{9226AF37-0BDB-4C6E-B295-59122A659037}" type="presParOf" srcId="{4C5338F9-19EE-487D-9282-578F084A58C5}" destId="{B67796E1-BE7B-48C1-A4BE-29C52A7C4C21}" srcOrd="2" destOrd="0" presId="urn:microsoft.com/office/officeart/2005/8/layout/hierarchy3"/>
    <dgm:cxn modelId="{B1BEE7FC-3D04-43C6-BF52-476D5C0DAE2C}" type="presParOf" srcId="{4C5338F9-19EE-487D-9282-578F084A58C5}" destId="{08693119-570B-44B3-ADD7-F210B73D4F2C}" srcOrd="3" destOrd="0" presId="urn:microsoft.com/office/officeart/2005/8/layout/hierarchy3"/>
    <dgm:cxn modelId="{27A1A7B3-8377-4363-9C89-FDE0BB5A05D7}" type="presParOf" srcId="{52CA2A0B-D64B-4D80-8BA6-0EFE791F5BCF}" destId="{468EB07A-BF8B-49A7-A761-8C87B49D2F38}" srcOrd="2" destOrd="0" presId="urn:microsoft.com/office/officeart/2005/8/layout/hierarchy3"/>
    <dgm:cxn modelId="{E7E7C4E9-7773-4533-B715-F3820B8284B0}" type="presParOf" srcId="{468EB07A-BF8B-49A7-A761-8C87B49D2F38}" destId="{68042EB2-2B91-40D5-A35C-503EFE001B78}" srcOrd="0" destOrd="0" presId="urn:microsoft.com/office/officeart/2005/8/layout/hierarchy3"/>
    <dgm:cxn modelId="{B1E033F2-7F59-44B7-AD56-96916AA10159}" type="presParOf" srcId="{68042EB2-2B91-40D5-A35C-503EFE001B78}" destId="{81FAD756-27AB-41D7-A927-AF3E07916DEC}" srcOrd="0" destOrd="0" presId="urn:microsoft.com/office/officeart/2005/8/layout/hierarchy3"/>
    <dgm:cxn modelId="{4C161FB1-2B88-4A9B-A32F-390CA2B676C1}" type="presParOf" srcId="{68042EB2-2B91-40D5-A35C-503EFE001B78}" destId="{049ED4C4-55B9-4428-BA13-66DECFEEB266}" srcOrd="1" destOrd="0" presId="urn:microsoft.com/office/officeart/2005/8/layout/hierarchy3"/>
    <dgm:cxn modelId="{6FD6CEB9-E3BD-40E8-921B-CB111F8318D3}" type="presParOf" srcId="{468EB07A-BF8B-49A7-A761-8C87B49D2F38}" destId="{18F4E41D-DD84-4CED-8583-0C29C1F42E09}" srcOrd="1" destOrd="0" presId="urn:microsoft.com/office/officeart/2005/8/layout/hierarchy3"/>
    <dgm:cxn modelId="{DD167356-F554-4375-8C57-BB0D06FF616C}" type="presParOf" srcId="{18F4E41D-DD84-4CED-8583-0C29C1F42E09}" destId="{20A6F045-2839-427B-9A07-C0D85964DD42}" srcOrd="0" destOrd="0" presId="urn:microsoft.com/office/officeart/2005/8/layout/hierarchy3"/>
    <dgm:cxn modelId="{B729BBA0-8B12-437C-8E28-AB0E145FADBA}" type="presParOf" srcId="{18F4E41D-DD84-4CED-8583-0C29C1F42E09}" destId="{809BFF5B-C9AA-4541-A21F-382A70938316}" srcOrd="1" destOrd="0" presId="urn:microsoft.com/office/officeart/2005/8/layout/hierarchy3"/>
    <dgm:cxn modelId="{095282A0-1FE0-43DE-B3F1-A2B2EF282DFD}" type="presParOf" srcId="{52CA2A0B-D64B-4D80-8BA6-0EFE791F5BCF}" destId="{4DF39B19-6D7E-4D09-8788-5B5FA9616226}" srcOrd="3" destOrd="0" presId="urn:microsoft.com/office/officeart/2005/8/layout/hierarchy3"/>
    <dgm:cxn modelId="{D79F7929-E675-4FD5-A95A-4C6206533A87}" type="presParOf" srcId="{4DF39B19-6D7E-4D09-8788-5B5FA9616226}" destId="{6FCAF4FA-264E-4C87-9B1A-EE47B80696E3}" srcOrd="0" destOrd="0" presId="urn:microsoft.com/office/officeart/2005/8/layout/hierarchy3"/>
    <dgm:cxn modelId="{E03AAE72-4F5F-4A8D-88EC-A676EB9D2758}" type="presParOf" srcId="{6FCAF4FA-264E-4C87-9B1A-EE47B80696E3}" destId="{85014359-45BD-42EA-9DCF-A5D187090F5D}" srcOrd="0" destOrd="0" presId="urn:microsoft.com/office/officeart/2005/8/layout/hierarchy3"/>
    <dgm:cxn modelId="{664EF8E8-942B-4E63-AF38-E92396AD5486}" type="presParOf" srcId="{6FCAF4FA-264E-4C87-9B1A-EE47B80696E3}" destId="{382F2DBB-5726-47F8-88CB-639CA85C4A97}" srcOrd="1" destOrd="0" presId="urn:microsoft.com/office/officeart/2005/8/layout/hierarchy3"/>
    <dgm:cxn modelId="{6ABDD8B2-9142-42EF-87C9-FB9EFEEFFE84}" type="presParOf" srcId="{4DF39B19-6D7E-4D09-8788-5B5FA9616226}" destId="{B383578C-7B5B-4D90-A55A-983D06B84A94}" srcOrd="1" destOrd="0" presId="urn:microsoft.com/office/officeart/2005/8/layout/hierarchy3"/>
    <dgm:cxn modelId="{F88C1ED0-B156-411C-B94E-78652CFAAC58}" type="presParOf" srcId="{B383578C-7B5B-4D90-A55A-983D06B84A94}" destId="{3C8A9FF8-D843-4826-8A65-85182AB2EAF1}" srcOrd="0" destOrd="0" presId="urn:microsoft.com/office/officeart/2005/8/layout/hierarchy3"/>
    <dgm:cxn modelId="{35ACC310-5680-4E09-8A2B-4C14441DB226}" type="presParOf" srcId="{B383578C-7B5B-4D90-A55A-983D06B84A94}" destId="{8774E92A-7194-49FA-99DB-9E349F7875A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5813B-72DE-4EF5-8FC9-EDCD3805C89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718E8A-135F-41EB-A23D-1C4FA490E72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CNNs Basics</a:t>
          </a:r>
        </a:p>
      </dgm:t>
    </dgm:pt>
    <dgm:pt modelId="{D61EE965-810E-4BD3-900A-4BBB9D0E57E8}" type="parTrans" cxnId="{8D1BDDB8-5CAA-481E-BAFB-69263D5D4336}">
      <dgm:prSet/>
      <dgm:spPr/>
      <dgm:t>
        <a:bodyPr/>
        <a:lstStyle/>
        <a:p>
          <a:endParaRPr lang="en-US"/>
        </a:p>
      </dgm:t>
    </dgm:pt>
    <dgm:pt modelId="{BCD854E9-DA0C-44C2-BECA-33D3BA65512E}" type="sibTrans" cxnId="{8D1BDDB8-5CAA-481E-BAFB-69263D5D4336}">
      <dgm:prSet/>
      <dgm:spPr/>
      <dgm:t>
        <a:bodyPr/>
        <a:lstStyle/>
        <a:p>
          <a:endParaRPr lang="en-US"/>
        </a:p>
      </dgm:t>
    </dgm:pt>
    <dgm:pt modelId="{64F80A4E-3505-426E-9724-F0B71C3CDDEC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Standard Operations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Convolutions , BN Pooling, Nonlinearities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A2C154BB-B39E-4DA0-9D80-B1A26406376E}" type="parTrans" cxnId="{85634EAB-7444-4898-A293-4D8C1C0F35E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A96FD4-0844-437B-90A4-32D73466B38A}" type="sibTrans" cxnId="{85634EAB-7444-4898-A293-4D8C1C0F35E4}">
      <dgm:prSet/>
      <dgm:spPr/>
      <dgm:t>
        <a:bodyPr/>
        <a:lstStyle/>
        <a:p>
          <a:endParaRPr lang="en-US"/>
        </a:p>
      </dgm:t>
    </dgm:pt>
    <dgm:pt modelId="{3503D08E-6A72-4B1B-A3B9-480322979FB0}">
      <dgm:prSet phldrT="[Text]"/>
      <dgm:spPr>
        <a:blipFill>
          <a:blip xmlns:r="http://schemas.openxmlformats.org/officeDocument/2006/relationships" r:embed="rId1"/>
          <a:stretch>
            <a:fillRect b="-140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BF79871-08F3-43D4-9E9D-C8C972CB0C03}" type="parTrans" cxnId="{F480EC1D-7567-4873-9FBC-343509BECCE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04C1D5-DBCB-40F9-B93B-772BAAB547D7}" type="sibTrans" cxnId="{F480EC1D-7567-4873-9FBC-343509BECCE9}">
      <dgm:prSet/>
      <dgm:spPr/>
      <dgm:t>
        <a:bodyPr/>
        <a:lstStyle/>
        <a:p>
          <a:endParaRPr lang="en-US"/>
        </a:p>
      </dgm:t>
    </dgm:pt>
    <dgm:pt modelId="{4A1ADBDC-05C1-4E17-A763-C973F36F4A49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Optimization </a:t>
          </a:r>
        </a:p>
      </dgm:t>
    </dgm:pt>
    <dgm:pt modelId="{234A4D99-6711-4079-97F4-781BEC70CFE9}" type="parTrans" cxnId="{FEE843E4-7213-43A2-98B6-9B13639F41CD}">
      <dgm:prSet/>
      <dgm:spPr/>
      <dgm:t>
        <a:bodyPr/>
        <a:lstStyle/>
        <a:p>
          <a:endParaRPr lang="en-US"/>
        </a:p>
      </dgm:t>
    </dgm:pt>
    <dgm:pt modelId="{0E1D0B3D-49A6-4698-844A-573315111D59}" type="sibTrans" cxnId="{FEE843E4-7213-43A2-98B6-9B13639F41CD}">
      <dgm:prSet/>
      <dgm:spPr/>
      <dgm:t>
        <a:bodyPr/>
        <a:lstStyle/>
        <a:p>
          <a:endParaRPr lang="en-US"/>
        </a:p>
      </dgm:t>
    </dgm:pt>
    <dgm:pt modelId="{69091DF4-44CE-4D16-8958-8C76B24FD86F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Mathematics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Backpropagation on CNNs</a:t>
          </a:r>
        </a:p>
      </dgm:t>
    </dgm:pt>
    <dgm:pt modelId="{2FB2ECBA-F755-404E-8CD7-EF85E19EB76E}" type="parTrans" cxnId="{4FEAACC8-072F-449F-AF2A-9AAD0AE8C57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DDAAC3-2946-4CB2-823B-6F49CDF9923B}" type="sibTrans" cxnId="{4FEAACC8-072F-449F-AF2A-9AAD0AE8C575}">
      <dgm:prSet/>
      <dgm:spPr/>
      <dgm:t>
        <a:bodyPr/>
        <a:lstStyle/>
        <a:p>
          <a:endParaRPr lang="en-US"/>
        </a:p>
      </dgm:t>
    </dgm:pt>
    <dgm:pt modelId="{227D1001-1B84-4363-8258-0FB59C1E4A9F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Popular first order methods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SGD, Momentum, Nesterov Acceleration, Adam, RMSprop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948940D6-84ED-47A6-9CB2-114BB6446D62}" type="parTrans" cxnId="{B0759D91-72A3-4E0A-BE8A-9DA042F49F8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1DD72C-6FBC-4302-94A3-F71D016C3B0A}" type="sibTrans" cxnId="{B0759D91-72A3-4E0A-BE8A-9DA042F49F86}">
      <dgm:prSet/>
      <dgm:spPr/>
      <dgm:t>
        <a:bodyPr/>
        <a:lstStyle/>
        <a:p>
          <a:endParaRPr lang="en-US"/>
        </a:p>
      </dgm:t>
    </dgm:pt>
    <dgm:pt modelId="{F8AF514B-3854-4AD1-846B-94C33F37161A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Special Terms: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Deconvolution, Upsampling, Skip Connection, Dense-block </a:t>
          </a:r>
          <a:r>
            <a:rPr lang="en-US" i="1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gm:t>
    </dgm:pt>
    <dgm:pt modelId="{3213F91A-F643-4A30-9E10-8C66415F0221}" type="parTrans" cxnId="{DCFF916D-4350-4298-A210-1F860525E6A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75C885-028A-4E37-813B-C20CE578CE78}" type="sibTrans" cxnId="{DCFF916D-4350-4298-A210-1F860525E6A1}">
      <dgm:prSet/>
      <dgm:spPr/>
      <dgm:t>
        <a:bodyPr/>
        <a:lstStyle/>
        <a:p>
          <a:endParaRPr lang="en-US"/>
        </a:p>
      </dgm:t>
    </dgm:pt>
    <dgm:pt modelId="{26EDAB6A-C6E4-460F-AC3B-D626F6FEA846}">
      <dgm:prSet phldrT="[Text]"/>
      <dgm:spPr/>
      <dgm:t>
        <a:bodyPr/>
        <a:lstStyle/>
        <a:p>
          <a:r>
            <a:rPr lang="en-US" i="0" dirty="0">
              <a:latin typeface="Times New Roman" panose="02020603050405020304" pitchFamily="18" charset="0"/>
              <a:cs typeface="Times New Roman" panose="02020603050405020304" pitchFamily="18" charset="0"/>
            </a:rPr>
            <a:t>Network Variants</a:t>
          </a:r>
        </a:p>
      </dgm:t>
    </dgm:pt>
    <dgm:pt modelId="{4B6D8705-8937-42E6-BF54-A7D40B410F3B}" type="parTrans" cxnId="{20D488F8-9CF7-4534-9C97-53B38675A790}">
      <dgm:prSet/>
      <dgm:spPr/>
      <dgm:t>
        <a:bodyPr/>
        <a:lstStyle/>
        <a:p>
          <a:endParaRPr lang="en-US"/>
        </a:p>
      </dgm:t>
    </dgm:pt>
    <dgm:pt modelId="{B4C9112B-3C1F-4987-8C3E-DDAAB605FE95}" type="sibTrans" cxnId="{20D488F8-9CF7-4534-9C97-53B38675A790}">
      <dgm:prSet/>
      <dgm:spPr/>
      <dgm:t>
        <a:bodyPr/>
        <a:lstStyle/>
        <a:p>
          <a:endParaRPr lang="en-US"/>
        </a:p>
      </dgm:t>
    </dgm:pt>
    <dgm:pt modelId="{B3EDFCB9-8400-4257-8892-627D77BFEB54}">
      <dgm:prSet phldrT="[Text]" custT="1"/>
      <dgm:spPr/>
      <dgm:t>
        <a:bodyPr/>
        <a:lstStyle/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LeNet (1998), 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AlexNet (2012),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VGGNet (2014),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GoogLeNet (2014),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FCN (2014)</a:t>
          </a:r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ResNet (2015)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U-Net (2015),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{ SegNet (2015),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 DenseNet (2017),</a:t>
          </a:r>
        </a:p>
        <a:p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Dense-</a:t>
          </a:r>
          <a:r>
            <a:rPr lang="en-US" sz="110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UNet</a:t>
          </a:r>
          <a:r>
            <a:rPr lang="en-US" sz="1100" i="0" dirty="0">
              <a:latin typeface="Times New Roman" panose="02020603050405020304" pitchFamily="18" charset="0"/>
              <a:cs typeface="Times New Roman" panose="02020603050405020304" pitchFamily="18" charset="0"/>
            </a:rPr>
            <a:t> (2017) }</a:t>
          </a:r>
          <a:endParaRPr lang="en-US" sz="11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100" i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GAN (2014)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{ C-GAN (2014),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Cycle-GAN (2017)}</a:t>
          </a:r>
        </a:p>
      </dgm:t>
    </dgm:pt>
    <dgm:pt modelId="{D520BBEB-E162-4323-A56A-32A8D7E79C41}" type="parTrans" cxnId="{AED37EDD-6DDE-4D54-B208-D204015E2E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3F197D-66D5-4323-9F22-912DC78C212B}" type="sibTrans" cxnId="{AED37EDD-6DDE-4D54-B208-D204015E2E2F}">
      <dgm:prSet/>
      <dgm:spPr/>
      <dgm:t>
        <a:bodyPr/>
        <a:lstStyle/>
        <a:p>
          <a:endParaRPr lang="en-US"/>
        </a:p>
      </dgm:t>
    </dgm:pt>
    <dgm:pt modelId="{1C1001D0-FE3E-4F8F-8D6F-7895A5E4DC72}">
      <dgm:prSet phldrT="[Text]"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Coding</a:t>
          </a:r>
        </a:p>
      </dgm:t>
    </dgm:pt>
    <dgm:pt modelId="{E4B77D5A-8D1E-440C-AC18-0790ED3304DB}" type="parTrans" cxnId="{86DAD497-1C72-4523-AAAF-8E069683414A}">
      <dgm:prSet/>
      <dgm:spPr/>
      <dgm:t>
        <a:bodyPr/>
        <a:lstStyle/>
        <a:p>
          <a:endParaRPr lang="en-US"/>
        </a:p>
      </dgm:t>
    </dgm:pt>
    <dgm:pt modelId="{9254B895-174D-415B-83DD-9884458BE673}" type="sibTrans" cxnId="{86DAD497-1C72-4523-AAAF-8E069683414A}">
      <dgm:prSet/>
      <dgm:spPr/>
      <dgm:t>
        <a:bodyPr/>
        <a:lstStyle/>
        <a:p>
          <a:endParaRPr lang="en-US"/>
        </a:p>
      </dgm:t>
    </dgm:pt>
    <dgm:pt modelId="{5EF0CC68-EE16-445E-90ED-DC84A903E8D0}">
      <dgm:prSet phldrT="[Text]" custT="1"/>
      <dgm:spPr/>
      <dgm:t>
        <a:bodyPr/>
        <a:lstStyle/>
        <a:p>
          <a:r>
            <a:rPr lang="en-US" sz="11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Frameworks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Caffe (Berkeley),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Caffe2 (Facebook), </a:t>
          </a:r>
        </a:p>
        <a:p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Theano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100" b="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Bengio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), </a:t>
          </a:r>
        </a:p>
        <a:p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Torch (Facebook), </a:t>
          </a:r>
        </a:p>
        <a:p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Pytorch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(Facebook), </a:t>
          </a:r>
          <a:r>
            <a:rPr lang="en-US" sz="1100" b="1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Tensorflow</a:t>
          </a:r>
          <a:r>
            <a:rPr lang="en-US" sz="11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(Google)</a:t>
          </a:r>
        </a:p>
      </dgm:t>
    </dgm:pt>
    <dgm:pt modelId="{E1AC2CFC-1BBC-4F58-B2D5-681EAF754745}" type="parTrans" cxnId="{5059DABB-73EC-4C2C-A09B-AC62F35FF2C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58F017-E20C-4AD0-996E-CB5846408C6D}" type="sibTrans" cxnId="{5059DABB-73EC-4C2C-A09B-AC62F35FF2C2}">
      <dgm:prSet/>
      <dgm:spPr/>
      <dgm:t>
        <a:bodyPr/>
        <a:lstStyle/>
        <a:p>
          <a:endParaRPr lang="en-US"/>
        </a:p>
      </dgm:t>
    </dgm:pt>
    <dgm:pt modelId="{52CA2A0B-D64B-4D80-8BA6-0EFE791F5BCF}" type="pres">
      <dgm:prSet presAssocID="{1645813B-72DE-4EF5-8FC9-EDCD3805C89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01FE3A0-439C-478F-AC6E-F52754828639}" type="pres">
      <dgm:prSet presAssocID="{75718E8A-135F-41EB-A23D-1C4FA490E720}" presName="root" presStyleCnt="0"/>
      <dgm:spPr/>
    </dgm:pt>
    <dgm:pt modelId="{21DA7E31-2B4F-475B-9AE8-61AABBD9F567}" type="pres">
      <dgm:prSet presAssocID="{75718E8A-135F-41EB-A23D-1C4FA490E720}" presName="rootComposite" presStyleCnt="0"/>
      <dgm:spPr/>
    </dgm:pt>
    <dgm:pt modelId="{64910962-744C-4F84-ABB4-B7DDD6D75371}" type="pres">
      <dgm:prSet presAssocID="{75718E8A-135F-41EB-A23D-1C4FA490E720}" presName="rootText" presStyleLbl="node1" presStyleIdx="0" presStyleCnt="4"/>
      <dgm:spPr/>
    </dgm:pt>
    <dgm:pt modelId="{A51061A4-301F-42F7-9165-AA8D7DF4629F}" type="pres">
      <dgm:prSet presAssocID="{75718E8A-135F-41EB-A23D-1C4FA490E720}" presName="rootConnector" presStyleLbl="node1" presStyleIdx="0" presStyleCnt="4"/>
      <dgm:spPr/>
    </dgm:pt>
    <dgm:pt modelId="{F934756E-89CE-4088-8051-DB519F642AD6}" type="pres">
      <dgm:prSet presAssocID="{75718E8A-135F-41EB-A23D-1C4FA490E720}" presName="childShape" presStyleCnt="0"/>
      <dgm:spPr/>
    </dgm:pt>
    <dgm:pt modelId="{F1961717-F0D9-42A2-BCC6-86DCE7E4FE21}" type="pres">
      <dgm:prSet presAssocID="{A2C154BB-B39E-4DA0-9D80-B1A26406376E}" presName="Name13" presStyleLbl="parChTrans1D2" presStyleIdx="0" presStyleCnt="7"/>
      <dgm:spPr/>
    </dgm:pt>
    <dgm:pt modelId="{F8A31AF3-907E-4554-82D0-6496D4696B2A}" type="pres">
      <dgm:prSet presAssocID="{64F80A4E-3505-426E-9724-F0B71C3CDDEC}" presName="childText" presStyleLbl="bgAcc1" presStyleIdx="0" presStyleCnt="7">
        <dgm:presLayoutVars>
          <dgm:bulletEnabled val="1"/>
        </dgm:presLayoutVars>
      </dgm:prSet>
      <dgm:spPr/>
    </dgm:pt>
    <dgm:pt modelId="{1D62DDD1-C903-4DA9-BE20-D9190250FF61}" type="pres">
      <dgm:prSet presAssocID="{3213F91A-F643-4A30-9E10-8C66415F0221}" presName="Name13" presStyleLbl="parChTrans1D2" presStyleIdx="1" presStyleCnt="7"/>
      <dgm:spPr/>
    </dgm:pt>
    <dgm:pt modelId="{1246A33D-C546-4EF2-ADB8-1483D094D69F}" type="pres">
      <dgm:prSet presAssocID="{F8AF514B-3854-4AD1-846B-94C33F37161A}" presName="childText" presStyleLbl="bgAcc1" presStyleIdx="1" presStyleCnt="7">
        <dgm:presLayoutVars>
          <dgm:bulletEnabled val="1"/>
        </dgm:presLayoutVars>
      </dgm:prSet>
      <dgm:spPr/>
    </dgm:pt>
    <dgm:pt modelId="{04694C9A-8DFD-4221-8AD9-47DC629507AB}" type="pres">
      <dgm:prSet presAssocID="{9BF79871-08F3-43D4-9E9D-C8C972CB0C03}" presName="Name13" presStyleLbl="parChTrans1D2" presStyleIdx="2" presStyleCnt="7"/>
      <dgm:spPr/>
    </dgm:pt>
    <dgm:pt modelId="{3B2778BD-2BD6-4CE5-A5A1-B6FADEC86FFD}" type="pres">
      <dgm:prSet presAssocID="{3503D08E-6A72-4B1B-A3B9-480322979FB0}" presName="childText" presStyleLbl="bgAcc1" presStyleIdx="2" presStyleCnt="7">
        <dgm:presLayoutVars>
          <dgm:bulletEnabled val="1"/>
        </dgm:presLayoutVars>
      </dgm:prSet>
      <dgm:spPr/>
    </dgm:pt>
    <dgm:pt modelId="{39C73C48-FF7E-4A36-9539-B7739956072D}" type="pres">
      <dgm:prSet presAssocID="{4A1ADBDC-05C1-4E17-A763-C973F36F4A49}" presName="root" presStyleCnt="0"/>
      <dgm:spPr/>
    </dgm:pt>
    <dgm:pt modelId="{33AC62AD-B392-4F8D-A499-240E439C1D9B}" type="pres">
      <dgm:prSet presAssocID="{4A1ADBDC-05C1-4E17-A763-C973F36F4A49}" presName="rootComposite" presStyleCnt="0"/>
      <dgm:spPr/>
    </dgm:pt>
    <dgm:pt modelId="{0B9F4E46-6E5A-4AD9-81C0-B304C9AD5615}" type="pres">
      <dgm:prSet presAssocID="{4A1ADBDC-05C1-4E17-A763-C973F36F4A49}" presName="rootText" presStyleLbl="node1" presStyleIdx="1" presStyleCnt="4"/>
      <dgm:spPr/>
    </dgm:pt>
    <dgm:pt modelId="{B72CE432-31BF-407F-8EEE-F8A68FA3C384}" type="pres">
      <dgm:prSet presAssocID="{4A1ADBDC-05C1-4E17-A763-C973F36F4A49}" presName="rootConnector" presStyleLbl="node1" presStyleIdx="1" presStyleCnt="4"/>
      <dgm:spPr/>
    </dgm:pt>
    <dgm:pt modelId="{4C5338F9-19EE-487D-9282-578F084A58C5}" type="pres">
      <dgm:prSet presAssocID="{4A1ADBDC-05C1-4E17-A763-C973F36F4A49}" presName="childShape" presStyleCnt="0"/>
      <dgm:spPr/>
    </dgm:pt>
    <dgm:pt modelId="{7915FA65-9477-46A9-91EF-1D89ECBECD1A}" type="pres">
      <dgm:prSet presAssocID="{2FB2ECBA-F755-404E-8CD7-EF85E19EB76E}" presName="Name13" presStyleLbl="parChTrans1D2" presStyleIdx="3" presStyleCnt="7"/>
      <dgm:spPr/>
    </dgm:pt>
    <dgm:pt modelId="{6C316E4F-2305-43C7-8152-6221ED37AD22}" type="pres">
      <dgm:prSet presAssocID="{69091DF4-44CE-4D16-8958-8C76B24FD86F}" presName="childText" presStyleLbl="bgAcc1" presStyleIdx="3" presStyleCnt="7">
        <dgm:presLayoutVars>
          <dgm:bulletEnabled val="1"/>
        </dgm:presLayoutVars>
      </dgm:prSet>
      <dgm:spPr/>
    </dgm:pt>
    <dgm:pt modelId="{B67796E1-BE7B-48C1-A4BE-29C52A7C4C21}" type="pres">
      <dgm:prSet presAssocID="{948940D6-84ED-47A6-9CB2-114BB6446D62}" presName="Name13" presStyleLbl="parChTrans1D2" presStyleIdx="4" presStyleCnt="7"/>
      <dgm:spPr/>
    </dgm:pt>
    <dgm:pt modelId="{08693119-570B-44B3-ADD7-F210B73D4F2C}" type="pres">
      <dgm:prSet presAssocID="{227D1001-1B84-4363-8258-0FB59C1E4A9F}" presName="childText" presStyleLbl="bgAcc1" presStyleIdx="4" presStyleCnt="7">
        <dgm:presLayoutVars>
          <dgm:bulletEnabled val="1"/>
        </dgm:presLayoutVars>
      </dgm:prSet>
      <dgm:spPr/>
    </dgm:pt>
    <dgm:pt modelId="{468EB07A-BF8B-49A7-A761-8C87B49D2F38}" type="pres">
      <dgm:prSet presAssocID="{26EDAB6A-C6E4-460F-AC3B-D626F6FEA846}" presName="root" presStyleCnt="0"/>
      <dgm:spPr/>
    </dgm:pt>
    <dgm:pt modelId="{68042EB2-2B91-40D5-A35C-503EFE001B78}" type="pres">
      <dgm:prSet presAssocID="{26EDAB6A-C6E4-460F-AC3B-D626F6FEA846}" presName="rootComposite" presStyleCnt="0"/>
      <dgm:spPr/>
    </dgm:pt>
    <dgm:pt modelId="{81FAD756-27AB-41D7-A927-AF3E07916DEC}" type="pres">
      <dgm:prSet presAssocID="{26EDAB6A-C6E4-460F-AC3B-D626F6FEA846}" presName="rootText" presStyleLbl="node1" presStyleIdx="2" presStyleCnt="4"/>
      <dgm:spPr/>
    </dgm:pt>
    <dgm:pt modelId="{049ED4C4-55B9-4428-BA13-66DECFEEB266}" type="pres">
      <dgm:prSet presAssocID="{26EDAB6A-C6E4-460F-AC3B-D626F6FEA846}" presName="rootConnector" presStyleLbl="node1" presStyleIdx="2" presStyleCnt="4"/>
      <dgm:spPr/>
    </dgm:pt>
    <dgm:pt modelId="{18F4E41D-DD84-4CED-8583-0C29C1F42E09}" type="pres">
      <dgm:prSet presAssocID="{26EDAB6A-C6E4-460F-AC3B-D626F6FEA846}" presName="childShape" presStyleCnt="0"/>
      <dgm:spPr/>
    </dgm:pt>
    <dgm:pt modelId="{20A6F045-2839-427B-9A07-C0D85964DD42}" type="pres">
      <dgm:prSet presAssocID="{D520BBEB-E162-4323-A56A-32A8D7E79C41}" presName="Name13" presStyleLbl="parChTrans1D2" presStyleIdx="5" presStyleCnt="7"/>
      <dgm:spPr/>
    </dgm:pt>
    <dgm:pt modelId="{809BFF5B-C9AA-4541-A21F-382A70938316}" type="pres">
      <dgm:prSet presAssocID="{B3EDFCB9-8400-4257-8892-627D77BFEB54}" presName="childText" presStyleLbl="bgAcc1" presStyleIdx="5" presStyleCnt="7" custScaleX="119427" custScaleY="376159">
        <dgm:presLayoutVars>
          <dgm:bulletEnabled val="1"/>
        </dgm:presLayoutVars>
      </dgm:prSet>
      <dgm:spPr/>
    </dgm:pt>
    <dgm:pt modelId="{4DF39B19-6D7E-4D09-8788-5B5FA9616226}" type="pres">
      <dgm:prSet presAssocID="{1C1001D0-FE3E-4F8F-8D6F-7895A5E4DC72}" presName="root" presStyleCnt="0"/>
      <dgm:spPr/>
    </dgm:pt>
    <dgm:pt modelId="{6FCAF4FA-264E-4C87-9B1A-EE47B80696E3}" type="pres">
      <dgm:prSet presAssocID="{1C1001D0-FE3E-4F8F-8D6F-7895A5E4DC72}" presName="rootComposite" presStyleCnt="0"/>
      <dgm:spPr/>
    </dgm:pt>
    <dgm:pt modelId="{85014359-45BD-42EA-9DCF-A5D187090F5D}" type="pres">
      <dgm:prSet presAssocID="{1C1001D0-FE3E-4F8F-8D6F-7895A5E4DC72}" presName="rootText" presStyleLbl="node1" presStyleIdx="3" presStyleCnt="4"/>
      <dgm:spPr/>
    </dgm:pt>
    <dgm:pt modelId="{382F2DBB-5726-47F8-88CB-639CA85C4A97}" type="pres">
      <dgm:prSet presAssocID="{1C1001D0-FE3E-4F8F-8D6F-7895A5E4DC72}" presName="rootConnector" presStyleLbl="node1" presStyleIdx="3" presStyleCnt="4"/>
      <dgm:spPr/>
    </dgm:pt>
    <dgm:pt modelId="{B383578C-7B5B-4D90-A55A-983D06B84A94}" type="pres">
      <dgm:prSet presAssocID="{1C1001D0-FE3E-4F8F-8D6F-7895A5E4DC72}" presName="childShape" presStyleCnt="0"/>
      <dgm:spPr/>
    </dgm:pt>
    <dgm:pt modelId="{3C8A9FF8-D843-4826-8A65-85182AB2EAF1}" type="pres">
      <dgm:prSet presAssocID="{E1AC2CFC-1BBC-4F58-B2D5-681EAF754745}" presName="Name13" presStyleLbl="parChTrans1D2" presStyleIdx="6" presStyleCnt="7"/>
      <dgm:spPr/>
    </dgm:pt>
    <dgm:pt modelId="{8774E92A-7194-49FA-99DB-9E349F7875AA}" type="pres">
      <dgm:prSet presAssocID="{5EF0CC68-EE16-445E-90ED-DC84A903E8D0}" presName="childText" presStyleLbl="bgAcc1" presStyleIdx="6" presStyleCnt="7" custScaleX="102026" custScaleY="214905" custLinFactNeighborX="697">
        <dgm:presLayoutVars>
          <dgm:bulletEnabled val="1"/>
        </dgm:presLayoutVars>
      </dgm:prSet>
      <dgm:spPr/>
    </dgm:pt>
  </dgm:ptLst>
  <dgm:cxnLst>
    <dgm:cxn modelId="{67F2660C-3588-4C11-AC4B-43D67D381F1D}" type="presOf" srcId="{9BF79871-08F3-43D4-9E9D-C8C972CB0C03}" destId="{04694C9A-8DFD-4221-8AD9-47DC629507AB}" srcOrd="0" destOrd="0" presId="urn:microsoft.com/office/officeart/2005/8/layout/hierarchy3"/>
    <dgm:cxn modelId="{6E728D0F-D3DB-492E-8B83-4F7EE47BB149}" type="presOf" srcId="{1C1001D0-FE3E-4F8F-8D6F-7895A5E4DC72}" destId="{85014359-45BD-42EA-9DCF-A5D187090F5D}" srcOrd="0" destOrd="0" presId="urn:microsoft.com/office/officeart/2005/8/layout/hierarchy3"/>
    <dgm:cxn modelId="{F480EC1D-7567-4873-9FBC-343509BECCE9}" srcId="{75718E8A-135F-41EB-A23D-1C4FA490E720}" destId="{3503D08E-6A72-4B1B-A3B9-480322979FB0}" srcOrd="2" destOrd="0" parTransId="{9BF79871-08F3-43D4-9E9D-C8C972CB0C03}" sibTransId="{BA04C1D5-DBCB-40F9-B93B-772BAAB547D7}"/>
    <dgm:cxn modelId="{C46FD727-D732-4FA7-90A0-1482A80D18E6}" type="presOf" srcId="{B3EDFCB9-8400-4257-8892-627D77BFEB54}" destId="{809BFF5B-C9AA-4541-A21F-382A70938316}" srcOrd="0" destOrd="0" presId="urn:microsoft.com/office/officeart/2005/8/layout/hierarchy3"/>
    <dgm:cxn modelId="{4419B328-FE10-4498-9D0E-F51076E66654}" type="presOf" srcId="{4A1ADBDC-05C1-4E17-A763-C973F36F4A49}" destId="{B72CE432-31BF-407F-8EEE-F8A68FA3C384}" srcOrd="1" destOrd="0" presId="urn:microsoft.com/office/officeart/2005/8/layout/hierarchy3"/>
    <dgm:cxn modelId="{7F854C3C-9223-47B8-8029-01312F0FAD9B}" type="presOf" srcId="{75718E8A-135F-41EB-A23D-1C4FA490E720}" destId="{64910962-744C-4F84-ABB4-B7DDD6D75371}" srcOrd="0" destOrd="0" presId="urn:microsoft.com/office/officeart/2005/8/layout/hierarchy3"/>
    <dgm:cxn modelId="{302C435C-58E1-45EE-A51B-3B98CB580893}" type="presOf" srcId="{4A1ADBDC-05C1-4E17-A763-C973F36F4A49}" destId="{0B9F4E46-6E5A-4AD9-81C0-B304C9AD5615}" srcOrd="0" destOrd="0" presId="urn:microsoft.com/office/officeart/2005/8/layout/hierarchy3"/>
    <dgm:cxn modelId="{DCFF916D-4350-4298-A210-1F860525E6A1}" srcId="{75718E8A-135F-41EB-A23D-1C4FA490E720}" destId="{F8AF514B-3854-4AD1-846B-94C33F37161A}" srcOrd="1" destOrd="0" parTransId="{3213F91A-F643-4A30-9E10-8C66415F0221}" sibTransId="{6275C885-028A-4E37-813B-C20CE578CE78}"/>
    <dgm:cxn modelId="{B9FE0752-2142-4F8B-84EC-FB491064616D}" type="presOf" srcId="{F8AF514B-3854-4AD1-846B-94C33F37161A}" destId="{1246A33D-C546-4EF2-ADB8-1483D094D69F}" srcOrd="0" destOrd="0" presId="urn:microsoft.com/office/officeart/2005/8/layout/hierarchy3"/>
    <dgm:cxn modelId="{5B965773-5100-49E9-90DC-3F9E78ED66C1}" type="presOf" srcId="{3503D08E-6A72-4B1B-A3B9-480322979FB0}" destId="{3B2778BD-2BD6-4CE5-A5A1-B6FADEC86FFD}" srcOrd="0" destOrd="0" presId="urn:microsoft.com/office/officeart/2005/8/layout/hierarchy3"/>
    <dgm:cxn modelId="{B0759D91-72A3-4E0A-BE8A-9DA042F49F86}" srcId="{4A1ADBDC-05C1-4E17-A763-C973F36F4A49}" destId="{227D1001-1B84-4363-8258-0FB59C1E4A9F}" srcOrd="1" destOrd="0" parTransId="{948940D6-84ED-47A6-9CB2-114BB6446D62}" sibTransId="{B41DD72C-6FBC-4302-94A3-F71D016C3B0A}"/>
    <dgm:cxn modelId="{C2FA5894-F45A-41D5-95B2-6373D5ABD7DB}" type="presOf" srcId="{75718E8A-135F-41EB-A23D-1C4FA490E720}" destId="{A51061A4-301F-42F7-9165-AA8D7DF4629F}" srcOrd="1" destOrd="0" presId="urn:microsoft.com/office/officeart/2005/8/layout/hierarchy3"/>
    <dgm:cxn modelId="{86DAD497-1C72-4523-AAAF-8E069683414A}" srcId="{1645813B-72DE-4EF5-8FC9-EDCD3805C899}" destId="{1C1001D0-FE3E-4F8F-8D6F-7895A5E4DC72}" srcOrd="3" destOrd="0" parTransId="{E4B77D5A-8D1E-440C-AC18-0790ED3304DB}" sibTransId="{9254B895-174D-415B-83DD-9884458BE673}"/>
    <dgm:cxn modelId="{5855C89D-D332-4120-B811-CF2A313D9223}" type="presOf" srcId="{64F80A4E-3505-426E-9724-F0B71C3CDDEC}" destId="{F8A31AF3-907E-4554-82D0-6496D4696B2A}" srcOrd="0" destOrd="0" presId="urn:microsoft.com/office/officeart/2005/8/layout/hierarchy3"/>
    <dgm:cxn modelId="{C4D3399F-D735-4566-BE86-DC9A6F162D40}" type="presOf" srcId="{3213F91A-F643-4A30-9E10-8C66415F0221}" destId="{1D62DDD1-C903-4DA9-BE20-D9190250FF61}" srcOrd="0" destOrd="0" presId="urn:microsoft.com/office/officeart/2005/8/layout/hierarchy3"/>
    <dgm:cxn modelId="{85634EAB-7444-4898-A293-4D8C1C0F35E4}" srcId="{75718E8A-135F-41EB-A23D-1C4FA490E720}" destId="{64F80A4E-3505-426E-9724-F0B71C3CDDEC}" srcOrd="0" destOrd="0" parTransId="{A2C154BB-B39E-4DA0-9D80-B1A26406376E}" sibTransId="{1DA96FD4-0844-437B-90A4-32D73466B38A}"/>
    <dgm:cxn modelId="{8D1BDDB8-5CAA-481E-BAFB-69263D5D4336}" srcId="{1645813B-72DE-4EF5-8FC9-EDCD3805C899}" destId="{75718E8A-135F-41EB-A23D-1C4FA490E720}" srcOrd="0" destOrd="0" parTransId="{D61EE965-810E-4BD3-900A-4BBB9D0E57E8}" sibTransId="{BCD854E9-DA0C-44C2-BECA-33D3BA65512E}"/>
    <dgm:cxn modelId="{5059DABB-73EC-4C2C-A09B-AC62F35FF2C2}" srcId="{1C1001D0-FE3E-4F8F-8D6F-7895A5E4DC72}" destId="{5EF0CC68-EE16-445E-90ED-DC84A903E8D0}" srcOrd="0" destOrd="0" parTransId="{E1AC2CFC-1BBC-4F58-B2D5-681EAF754745}" sibTransId="{DC58F017-E20C-4AD0-996E-CB5846408C6D}"/>
    <dgm:cxn modelId="{17A231BD-8432-47EC-9766-54EABDA7179A}" type="presOf" srcId="{D520BBEB-E162-4323-A56A-32A8D7E79C41}" destId="{20A6F045-2839-427B-9A07-C0D85964DD42}" srcOrd="0" destOrd="0" presId="urn:microsoft.com/office/officeart/2005/8/layout/hierarchy3"/>
    <dgm:cxn modelId="{C3CD36BF-0A31-47F9-AB9C-B87584C69936}" type="presOf" srcId="{2FB2ECBA-F755-404E-8CD7-EF85E19EB76E}" destId="{7915FA65-9477-46A9-91EF-1D89ECBECD1A}" srcOrd="0" destOrd="0" presId="urn:microsoft.com/office/officeart/2005/8/layout/hierarchy3"/>
    <dgm:cxn modelId="{1DFB37C7-A187-4E8A-B20B-F96E9DEECC4C}" type="presOf" srcId="{1645813B-72DE-4EF5-8FC9-EDCD3805C899}" destId="{52CA2A0B-D64B-4D80-8BA6-0EFE791F5BCF}" srcOrd="0" destOrd="0" presId="urn:microsoft.com/office/officeart/2005/8/layout/hierarchy3"/>
    <dgm:cxn modelId="{617EACC8-36EA-4054-95FD-C7CD24C9AA15}" type="presOf" srcId="{26EDAB6A-C6E4-460F-AC3B-D626F6FEA846}" destId="{049ED4C4-55B9-4428-BA13-66DECFEEB266}" srcOrd="1" destOrd="0" presId="urn:microsoft.com/office/officeart/2005/8/layout/hierarchy3"/>
    <dgm:cxn modelId="{4FEAACC8-072F-449F-AF2A-9AAD0AE8C575}" srcId="{4A1ADBDC-05C1-4E17-A763-C973F36F4A49}" destId="{69091DF4-44CE-4D16-8958-8C76B24FD86F}" srcOrd="0" destOrd="0" parTransId="{2FB2ECBA-F755-404E-8CD7-EF85E19EB76E}" sibTransId="{5FDDAAC3-2946-4CB2-823B-6F49CDF9923B}"/>
    <dgm:cxn modelId="{5ED798D7-9BF1-421D-934B-F335FE782657}" type="presOf" srcId="{A2C154BB-B39E-4DA0-9D80-B1A26406376E}" destId="{F1961717-F0D9-42A2-BCC6-86DCE7E4FE21}" srcOrd="0" destOrd="0" presId="urn:microsoft.com/office/officeart/2005/8/layout/hierarchy3"/>
    <dgm:cxn modelId="{356BBDD8-4E30-4CF4-9DA3-692B9B25D7F6}" type="presOf" srcId="{69091DF4-44CE-4D16-8958-8C76B24FD86F}" destId="{6C316E4F-2305-43C7-8152-6221ED37AD22}" srcOrd="0" destOrd="0" presId="urn:microsoft.com/office/officeart/2005/8/layout/hierarchy3"/>
    <dgm:cxn modelId="{AED37EDD-6DDE-4D54-B208-D204015E2E2F}" srcId="{26EDAB6A-C6E4-460F-AC3B-D626F6FEA846}" destId="{B3EDFCB9-8400-4257-8892-627D77BFEB54}" srcOrd="0" destOrd="0" parTransId="{D520BBEB-E162-4323-A56A-32A8D7E79C41}" sibTransId="{F33F197D-66D5-4323-9F22-912DC78C212B}"/>
    <dgm:cxn modelId="{FEE843E4-7213-43A2-98B6-9B13639F41CD}" srcId="{1645813B-72DE-4EF5-8FC9-EDCD3805C899}" destId="{4A1ADBDC-05C1-4E17-A763-C973F36F4A49}" srcOrd="1" destOrd="0" parTransId="{234A4D99-6711-4079-97F4-781BEC70CFE9}" sibTransId="{0E1D0B3D-49A6-4698-844A-573315111D59}"/>
    <dgm:cxn modelId="{F8B50CE8-2439-47FA-8819-0365C64732C7}" type="presOf" srcId="{948940D6-84ED-47A6-9CB2-114BB6446D62}" destId="{B67796E1-BE7B-48C1-A4BE-29C52A7C4C21}" srcOrd="0" destOrd="0" presId="urn:microsoft.com/office/officeart/2005/8/layout/hierarchy3"/>
    <dgm:cxn modelId="{57069CED-BB7E-48E8-8B90-F2DDF5D58658}" type="presOf" srcId="{227D1001-1B84-4363-8258-0FB59C1E4A9F}" destId="{08693119-570B-44B3-ADD7-F210B73D4F2C}" srcOrd="0" destOrd="0" presId="urn:microsoft.com/office/officeart/2005/8/layout/hierarchy3"/>
    <dgm:cxn modelId="{5642BFEF-1194-482B-86AC-B88A2B57A1E5}" type="presOf" srcId="{5EF0CC68-EE16-445E-90ED-DC84A903E8D0}" destId="{8774E92A-7194-49FA-99DB-9E349F7875AA}" srcOrd="0" destOrd="0" presId="urn:microsoft.com/office/officeart/2005/8/layout/hierarchy3"/>
    <dgm:cxn modelId="{20D488F8-9CF7-4534-9C97-53B38675A790}" srcId="{1645813B-72DE-4EF5-8FC9-EDCD3805C899}" destId="{26EDAB6A-C6E4-460F-AC3B-D626F6FEA846}" srcOrd="2" destOrd="0" parTransId="{4B6D8705-8937-42E6-BF54-A7D40B410F3B}" sibTransId="{B4C9112B-3C1F-4987-8C3E-DDAAB605FE95}"/>
    <dgm:cxn modelId="{A73AE9FB-3840-4350-A277-5C102221707A}" type="presOf" srcId="{26EDAB6A-C6E4-460F-AC3B-D626F6FEA846}" destId="{81FAD756-27AB-41D7-A927-AF3E07916DEC}" srcOrd="0" destOrd="0" presId="urn:microsoft.com/office/officeart/2005/8/layout/hierarchy3"/>
    <dgm:cxn modelId="{64AF87FC-C598-4389-87A0-BB73EDB7825B}" type="presOf" srcId="{1C1001D0-FE3E-4F8F-8D6F-7895A5E4DC72}" destId="{382F2DBB-5726-47F8-88CB-639CA85C4A97}" srcOrd="1" destOrd="0" presId="urn:microsoft.com/office/officeart/2005/8/layout/hierarchy3"/>
    <dgm:cxn modelId="{E61F4FFE-1099-42FF-9907-325C819A6602}" type="presOf" srcId="{E1AC2CFC-1BBC-4F58-B2D5-681EAF754745}" destId="{3C8A9FF8-D843-4826-8A65-85182AB2EAF1}" srcOrd="0" destOrd="0" presId="urn:microsoft.com/office/officeart/2005/8/layout/hierarchy3"/>
    <dgm:cxn modelId="{16E81845-1132-40BA-8ECD-B9E1BF8D31FE}" type="presParOf" srcId="{52CA2A0B-D64B-4D80-8BA6-0EFE791F5BCF}" destId="{601FE3A0-439C-478F-AC6E-F52754828639}" srcOrd="0" destOrd="0" presId="urn:microsoft.com/office/officeart/2005/8/layout/hierarchy3"/>
    <dgm:cxn modelId="{603D2737-D1C6-400A-98A0-10A2B95C2135}" type="presParOf" srcId="{601FE3A0-439C-478F-AC6E-F52754828639}" destId="{21DA7E31-2B4F-475B-9AE8-61AABBD9F567}" srcOrd="0" destOrd="0" presId="urn:microsoft.com/office/officeart/2005/8/layout/hierarchy3"/>
    <dgm:cxn modelId="{6BF322D9-F360-4474-8180-B204BFAF75C4}" type="presParOf" srcId="{21DA7E31-2B4F-475B-9AE8-61AABBD9F567}" destId="{64910962-744C-4F84-ABB4-B7DDD6D75371}" srcOrd="0" destOrd="0" presId="urn:microsoft.com/office/officeart/2005/8/layout/hierarchy3"/>
    <dgm:cxn modelId="{DBA50288-5D9C-44D1-87DD-0EF74F6D1C1D}" type="presParOf" srcId="{21DA7E31-2B4F-475B-9AE8-61AABBD9F567}" destId="{A51061A4-301F-42F7-9165-AA8D7DF4629F}" srcOrd="1" destOrd="0" presId="urn:microsoft.com/office/officeart/2005/8/layout/hierarchy3"/>
    <dgm:cxn modelId="{E0C0A745-5551-4426-9916-95876C3C75A0}" type="presParOf" srcId="{601FE3A0-439C-478F-AC6E-F52754828639}" destId="{F934756E-89CE-4088-8051-DB519F642AD6}" srcOrd="1" destOrd="0" presId="urn:microsoft.com/office/officeart/2005/8/layout/hierarchy3"/>
    <dgm:cxn modelId="{12A47C88-AB49-4698-8984-A07A84044ACA}" type="presParOf" srcId="{F934756E-89CE-4088-8051-DB519F642AD6}" destId="{F1961717-F0D9-42A2-BCC6-86DCE7E4FE21}" srcOrd="0" destOrd="0" presId="urn:microsoft.com/office/officeart/2005/8/layout/hierarchy3"/>
    <dgm:cxn modelId="{5F847558-F11B-4DE2-8591-C4FB41A4F864}" type="presParOf" srcId="{F934756E-89CE-4088-8051-DB519F642AD6}" destId="{F8A31AF3-907E-4554-82D0-6496D4696B2A}" srcOrd="1" destOrd="0" presId="urn:microsoft.com/office/officeart/2005/8/layout/hierarchy3"/>
    <dgm:cxn modelId="{751FBDBA-24EA-4B6C-851E-53C290A24FF0}" type="presParOf" srcId="{F934756E-89CE-4088-8051-DB519F642AD6}" destId="{1D62DDD1-C903-4DA9-BE20-D9190250FF61}" srcOrd="2" destOrd="0" presId="urn:microsoft.com/office/officeart/2005/8/layout/hierarchy3"/>
    <dgm:cxn modelId="{AC0F93F9-FF89-482A-90D8-809C85F39A9C}" type="presParOf" srcId="{F934756E-89CE-4088-8051-DB519F642AD6}" destId="{1246A33D-C546-4EF2-ADB8-1483D094D69F}" srcOrd="3" destOrd="0" presId="urn:microsoft.com/office/officeart/2005/8/layout/hierarchy3"/>
    <dgm:cxn modelId="{1D2C844C-7681-456C-899A-4D85BB40EBDA}" type="presParOf" srcId="{F934756E-89CE-4088-8051-DB519F642AD6}" destId="{04694C9A-8DFD-4221-8AD9-47DC629507AB}" srcOrd="4" destOrd="0" presId="urn:microsoft.com/office/officeart/2005/8/layout/hierarchy3"/>
    <dgm:cxn modelId="{18E0375D-FDC0-4CC4-8F30-C18D275840AF}" type="presParOf" srcId="{F934756E-89CE-4088-8051-DB519F642AD6}" destId="{3B2778BD-2BD6-4CE5-A5A1-B6FADEC86FFD}" srcOrd="5" destOrd="0" presId="urn:microsoft.com/office/officeart/2005/8/layout/hierarchy3"/>
    <dgm:cxn modelId="{8CB8B45A-36A8-44C1-B9B0-5203FBAF8D48}" type="presParOf" srcId="{52CA2A0B-D64B-4D80-8BA6-0EFE791F5BCF}" destId="{39C73C48-FF7E-4A36-9539-B7739956072D}" srcOrd="1" destOrd="0" presId="urn:microsoft.com/office/officeart/2005/8/layout/hierarchy3"/>
    <dgm:cxn modelId="{004C7CD5-2DDA-4897-8563-9534A61294A7}" type="presParOf" srcId="{39C73C48-FF7E-4A36-9539-B7739956072D}" destId="{33AC62AD-B392-4F8D-A499-240E439C1D9B}" srcOrd="0" destOrd="0" presId="urn:microsoft.com/office/officeart/2005/8/layout/hierarchy3"/>
    <dgm:cxn modelId="{52F3382B-849C-42CE-9049-8EE61D249901}" type="presParOf" srcId="{33AC62AD-B392-4F8D-A499-240E439C1D9B}" destId="{0B9F4E46-6E5A-4AD9-81C0-B304C9AD5615}" srcOrd="0" destOrd="0" presId="urn:microsoft.com/office/officeart/2005/8/layout/hierarchy3"/>
    <dgm:cxn modelId="{A3549591-7A67-4CBA-B9A1-CA47F104F157}" type="presParOf" srcId="{33AC62AD-B392-4F8D-A499-240E439C1D9B}" destId="{B72CE432-31BF-407F-8EEE-F8A68FA3C384}" srcOrd="1" destOrd="0" presId="urn:microsoft.com/office/officeart/2005/8/layout/hierarchy3"/>
    <dgm:cxn modelId="{5AD4CCA1-ADFC-4E2B-A17A-7818C585793E}" type="presParOf" srcId="{39C73C48-FF7E-4A36-9539-B7739956072D}" destId="{4C5338F9-19EE-487D-9282-578F084A58C5}" srcOrd="1" destOrd="0" presId="urn:microsoft.com/office/officeart/2005/8/layout/hierarchy3"/>
    <dgm:cxn modelId="{47A0D529-24D5-468E-8CF6-A50DA2E32A9B}" type="presParOf" srcId="{4C5338F9-19EE-487D-9282-578F084A58C5}" destId="{7915FA65-9477-46A9-91EF-1D89ECBECD1A}" srcOrd="0" destOrd="0" presId="urn:microsoft.com/office/officeart/2005/8/layout/hierarchy3"/>
    <dgm:cxn modelId="{0F006724-2159-4F77-87D5-0FBEE291B0CF}" type="presParOf" srcId="{4C5338F9-19EE-487D-9282-578F084A58C5}" destId="{6C316E4F-2305-43C7-8152-6221ED37AD22}" srcOrd="1" destOrd="0" presId="urn:microsoft.com/office/officeart/2005/8/layout/hierarchy3"/>
    <dgm:cxn modelId="{9226AF37-0BDB-4C6E-B295-59122A659037}" type="presParOf" srcId="{4C5338F9-19EE-487D-9282-578F084A58C5}" destId="{B67796E1-BE7B-48C1-A4BE-29C52A7C4C21}" srcOrd="2" destOrd="0" presId="urn:microsoft.com/office/officeart/2005/8/layout/hierarchy3"/>
    <dgm:cxn modelId="{B1BEE7FC-3D04-43C6-BF52-476D5C0DAE2C}" type="presParOf" srcId="{4C5338F9-19EE-487D-9282-578F084A58C5}" destId="{08693119-570B-44B3-ADD7-F210B73D4F2C}" srcOrd="3" destOrd="0" presId="urn:microsoft.com/office/officeart/2005/8/layout/hierarchy3"/>
    <dgm:cxn modelId="{27A1A7B3-8377-4363-9C89-FDE0BB5A05D7}" type="presParOf" srcId="{52CA2A0B-D64B-4D80-8BA6-0EFE791F5BCF}" destId="{468EB07A-BF8B-49A7-A761-8C87B49D2F38}" srcOrd="2" destOrd="0" presId="urn:microsoft.com/office/officeart/2005/8/layout/hierarchy3"/>
    <dgm:cxn modelId="{E7E7C4E9-7773-4533-B715-F3820B8284B0}" type="presParOf" srcId="{468EB07A-BF8B-49A7-A761-8C87B49D2F38}" destId="{68042EB2-2B91-40D5-A35C-503EFE001B78}" srcOrd="0" destOrd="0" presId="urn:microsoft.com/office/officeart/2005/8/layout/hierarchy3"/>
    <dgm:cxn modelId="{B1E033F2-7F59-44B7-AD56-96916AA10159}" type="presParOf" srcId="{68042EB2-2B91-40D5-A35C-503EFE001B78}" destId="{81FAD756-27AB-41D7-A927-AF3E07916DEC}" srcOrd="0" destOrd="0" presId="urn:microsoft.com/office/officeart/2005/8/layout/hierarchy3"/>
    <dgm:cxn modelId="{4C161FB1-2B88-4A9B-A32F-390CA2B676C1}" type="presParOf" srcId="{68042EB2-2B91-40D5-A35C-503EFE001B78}" destId="{049ED4C4-55B9-4428-BA13-66DECFEEB266}" srcOrd="1" destOrd="0" presId="urn:microsoft.com/office/officeart/2005/8/layout/hierarchy3"/>
    <dgm:cxn modelId="{6FD6CEB9-E3BD-40E8-921B-CB111F8318D3}" type="presParOf" srcId="{468EB07A-BF8B-49A7-A761-8C87B49D2F38}" destId="{18F4E41D-DD84-4CED-8583-0C29C1F42E09}" srcOrd="1" destOrd="0" presId="urn:microsoft.com/office/officeart/2005/8/layout/hierarchy3"/>
    <dgm:cxn modelId="{DD167356-F554-4375-8C57-BB0D06FF616C}" type="presParOf" srcId="{18F4E41D-DD84-4CED-8583-0C29C1F42E09}" destId="{20A6F045-2839-427B-9A07-C0D85964DD42}" srcOrd="0" destOrd="0" presId="urn:microsoft.com/office/officeart/2005/8/layout/hierarchy3"/>
    <dgm:cxn modelId="{B729BBA0-8B12-437C-8E28-AB0E145FADBA}" type="presParOf" srcId="{18F4E41D-DD84-4CED-8583-0C29C1F42E09}" destId="{809BFF5B-C9AA-4541-A21F-382A70938316}" srcOrd="1" destOrd="0" presId="urn:microsoft.com/office/officeart/2005/8/layout/hierarchy3"/>
    <dgm:cxn modelId="{095282A0-1FE0-43DE-B3F1-A2B2EF282DFD}" type="presParOf" srcId="{52CA2A0B-D64B-4D80-8BA6-0EFE791F5BCF}" destId="{4DF39B19-6D7E-4D09-8788-5B5FA9616226}" srcOrd="3" destOrd="0" presId="urn:microsoft.com/office/officeart/2005/8/layout/hierarchy3"/>
    <dgm:cxn modelId="{D79F7929-E675-4FD5-A95A-4C6206533A87}" type="presParOf" srcId="{4DF39B19-6D7E-4D09-8788-5B5FA9616226}" destId="{6FCAF4FA-264E-4C87-9B1A-EE47B80696E3}" srcOrd="0" destOrd="0" presId="urn:microsoft.com/office/officeart/2005/8/layout/hierarchy3"/>
    <dgm:cxn modelId="{E03AAE72-4F5F-4A8D-88EC-A676EB9D2758}" type="presParOf" srcId="{6FCAF4FA-264E-4C87-9B1A-EE47B80696E3}" destId="{85014359-45BD-42EA-9DCF-A5D187090F5D}" srcOrd="0" destOrd="0" presId="urn:microsoft.com/office/officeart/2005/8/layout/hierarchy3"/>
    <dgm:cxn modelId="{664EF8E8-942B-4E63-AF38-E92396AD5486}" type="presParOf" srcId="{6FCAF4FA-264E-4C87-9B1A-EE47B80696E3}" destId="{382F2DBB-5726-47F8-88CB-639CA85C4A97}" srcOrd="1" destOrd="0" presId="urn:microsoft.com/office/officeart/2005/8/layout/hierarchy3"/>
    <dgm:cxn modelId="{6ABDD8B2-9142-42EF-87C9-FB9EFEEFFE84}" type="presParOf" srcId="{4DF39B19-6D7E-4D09-8788-5B5FA9616226}" destId="{B383578C-7B5B-4D90-A55A-983D06B84A94}" srcOrd="1" destOrd="0" presId="urn:microsoft.com/office/officeart/2005/8/layout/hierarchy3"/>
    <dgm:cxn modelId="{F88C1ED0-B156-411C-B94E-78652CFAAC58}" type="presParOf" srcId="{B383578C-7B5B-4D90-A55A-983D06B84A94}" destId="{3C8A9FF8-D843-4826-8A65-85182AB2EAF1}" srcOrd="0" destOrd="0" presId="urn:microsoft.com/office/officeart/2005/8/layout/hierarchy3"/>
    <dgm:cxn modelId="{35ACC310-5680-4E09-8A2B-4C14441DB226}" type="presParOf" srcId="{B383578C-7B5B-4D90-A55A-983D06B84A94}" destId="{8774E92A-7194-49FA-99DB-9E349F7875A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10962-744C-4F84-ABB4-B7DDD6D75371}">
      <dsp:nvSpPr>
        <dsp:cNvPr id="0" name=""/>
        <dsp:cNvSpPr/>
      </dsp:nvSpPr>
      <dsp:spPr>
        <a:xfrm>
          <a:off x="1813" y="573671"/>
          <a:ext cx="1704578" cy="852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CNNs Basics</a:t>
          </a:r>
        </a:p>
      </dsp:txBody>
      <dsp:txXfrm>
        <a:off x="26776" y="598634"/>
        <a:ext cx="1654652" cy="802363"/>
      </dsp:txXfrm>
    </dsp:sp>
    <dsp:sp modelId="{F1961717-F0D9-42A2-BCC6-86DCE7E4FE21}">
      <dsp:nvSpPr>
        <dsp:cNvPr id="0" name=""/>
        <dsp:cNvSpPr/>
      </dsp:nvSpPr>
      <dsp:spPr>
        <a:xfrm>
          <a:off x="172270" y="1425960"/>
          <a:ext cx="170457" cy="639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216"/>
              </a:lnTo>
              <a:lnTo>
                <a:pt x="170457" y="639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31AF3-907E-4554-82D0-6496D4696B2A}">
      <dsp:nvSpPr>
        <dsp:cNvPr id="0" name=""/>
        <dsp:cNvSpPr/>
      </dsp:nvSpPr>
      <dsp:spPr>
        <a:xfrm>
          <a:off x="342728" y="1639033"/>
          <a:ext cx="1363662" cy="852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Standard Operations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Convolutions , BN Pooling, Nonlinearities </a:t>
          </a:r>
          <a:r>
            <a:rPr lang="en-US" sz="1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sp:txBody>
      <dsp:txXfrm>
        <a:off x="367691" y="1663996"/>
        <a:ext cx="1313736" cy="802363"/>
      </dsp:txXfrm>
    </dsp:sp>
    <dsp:sp modelId="{1D62DDD1-C903-4DA9-BE20-D9190250FF61}">
      <dsp:nvSpPr>
        <dsp:cNvPr id="0" name=""/>
        <dsp:cNvSpPr/>
      </dsp:nvSpPr>
      <dsp:spPr>
        <a:xfrm>
          <a:off x="172270" y="1425960"/>
          <a:ext cx="170457" cy="1704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578"/>
              </a:lnTo>
              <a:lnTo>
                <a:pt x="170457" y="17045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6A33D-C546-4EF2-ADB8-1483D094D69F}">
      <dsp:nvSpPr>
        <dsp:cNvPr id="0" name=""/>
        <dsp:cNvSpPr/>
      </dsp:nvSpPr>
      <dsp:spPr>
        <a:xfrm>
          <a:off x="342728" y="2704394"/>
          <a:ext cx="1363662" cy="852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Special Terms: 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Deconvolution, Upsampling, Skip Connection, Dense-block </a:t>
          </a:r>
          <a:r>
            <a:rPr lang="en-US" sz="1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sp:txBody>
      <dsp:txXfrm>
        <a:off x="367691" y="2729357"/>
        <a:ext cx="1313736" cy="802363"/>
      </dsp:txXfrm>
    </dsp:sp>
    <dsp:sp modelId="{04694C9A-8DFD-4221-8AD9-47DC629507AB}">
      <dsp:nvSpPr>
        <dsp:cNvPr id="0" name=""/>
        <dsp:cNvSpPr/>
      </dsp:nvSpPr>
      <dsp:spPr>
        <a:xfrm>
          <a:off x="172270" y="1425960"/>
          <a:ext cx="170457" cy="2769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9939"/>
              </a:lnTo>
              <a:lnTo>
                <a:pt x="170457" y="2769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778BD-2BD6-4CE5-A5A1-B6FADEC86FFD}">
      <dsp:nvSpPr>
        <dsp:cNvPr id="0" name=""/>
        <dsp:cNvSpPr/>
      </dsp:nvSpPr>
      <dsp:spPr>
        <a:xfrm>
          <a:off x="342728" y="3769755"/>
          <a:ext cx="1363662" cy="852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Popular Losses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Entropy based, Standard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1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100" b="0" i="1" kern="1200" smtClean="0">
                      <a:latin typeface="Cambria Math" panose="02040503050406030204" pitchFamily="18" charset="0"/>
                    </a:rPr>
                    <m:t>𝑙</m:t>
                  </m:r>
                </m:e>
                <m:sub>
                  <m:r>
                    <a:rPr lang="en-US" sz="1100" b="0" i="1" kern="1200" smtClean="0">
                      <a:latin typeface="Cambria Math" panose="02040503050406030204" pitchFamily="18" charset="0"/>
                    </a:rPr>
                    <m:t>2</m:t>
                  </m:r>
                </m:sub>
              </m:sSub>
            </m:oMath>
          </a14:m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100" b="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100" b="0" i="1" kern="1200" smtClean="0">
                      <a:latin typeface="Cambria Math" panose="02040503050406030204" pitchFamily="18" charset="0"/>
                    </a:rPr>
                    <m:t>𝑙</m:t>
                  </m:r>
                </m:e>
                <m:sub>
                  <m:r>
                    <a:rPr lang="en-US" sz="11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  <m:r>
                <a:rPr lang="en-US" sz="1100" b="0" i="1" kern="1200" smtClean="0">
                  <a:latin typeface="Cambria Math" panose="02040503050406030204" pitchFamily="18" charset="0"/>
                </a:rPr>
                <m:t>, </m:t>
              </m:r>
            </m:oMath>
          </a14:m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Adversarial Losses, </a:t>
          </a:r>
          <a:r>
            <a:rPr lang="en-US" sz="1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sp:txBody>
      <dsp:txXfrm>
        <a:off x="367691" y="3794718"/>
        <a:ext cx="1313736" cy="802363"/>
      </dsp:txXfrm>
    </dsp:sp>
    <dsp:sp modelId="{0B9F4E46-6E5A-4AD9-81C0-B304C9AD5615}">
      <dsp:nvSpPr>
        <dsp:cNvPr id="0" name=""/>
        <dsp:cNvSpPr/>
      </dsp:nvSpPr>
      <dsp:spPr>
        <a:xfrm>
          <a:off x="2132535" y="573671"/>
          <a:ext cx="1704578" cy="852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Optimization </a:t>
          </a:r>
        </a:p>
      </dsp:txBody>
      <dsp:txXfrm>
        <a:off x="2157498" y="598634"/>
        <a:ext cx="1654652" cy="802363"/>
      </dsp:txXfrm>
    </dsp:sp>
    <dsp:sp modelId="{7915FA65-9477-46A9-91EF-1D89ECBECD1A}">
      <dsp:nvSpPr>
        <dsp:cNvPr id="0" name=""/>
        <dsp:cNvSpPr/>
      </dsp:nvSpPr>
      <dsp:spPr>
        <a:xfrm>
          <a:off x="2302993" y="1425960"/>
          <a:ext cx="170457" cy="639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216"/>
              </a:lnTo>
              <a:lnTo>
                <a:pt x="170457" y="639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16E4F-2305-43C7-8152-6221ED37AD22}">
      <dsp:nvSpPr>
        <dsp:cNvPr id="0" name=""/>
        <dsp:cNvSpPr/>
      </dsp:nvSpPr>
      <dsp:spPr>
        <a:xfrm>
          <a:off x="2473451" y="1639033"/>
          <a:ext cx="1363662" cy="852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Mathematics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Backpropagation on CNNs</a:t>
          </a:r>
        </a:p>
      </dsp:txBody>
      <dsp:txXfrm>
        <a:off x="2498414" y="1663996"/>
        <a:ext cx="1313736" cy="802363"/>
      </dsp:txXfrm>
    </dsp:sp>
    <dsp:sp modelId="{B67796E1-BE7B-48C1-A4BE-29C52A7C4C21}">
      <dsp:nvSpPr>
        <dsp:cNvPr id="0" name=""/>
        <dsp:cNvSpPr/>
      </dsp:nvSpPr>
      <dsp:spPr>
        <a:xfrm>
          <a:off x="2302993" y="1425960"/>
          <a:ext cx="170457" cy="1704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4578"/>
              </a:lnTo>
              <a:lnTo>
                <a:pt x="170457" y="17045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93119-570B-44B3-ADD7-F210B73D4F2C}">
      <dsp:nvSpPr>
        <dsp:cNvPr id="0" name=""/>
        <dsp:cNvSpPr/>
      </dsp:nvSpPr>
      <dsp:spPr>
        <a:xfrm>
          <a:off x="2473451" y="2704394"/>
          <a:ext cx="1363662" cy="8522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Popular first order methods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SGD, Momentum, Nesterov Acceleration, Adam, RMSprop </a:t>
          </a:r>
          <a:r>
            <a:rPr lang="en-US" sz="1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</a:p>
      </dsp:txBody>
      <dsp:txXfrm>
        <a:off x="2498414" y="2729357"/>
        <a:ext cx="1313736" cy="802363"/>
      </dsp:txXfrm>
    </dsp:sp>
    <dsp:sp modelId="{81FAD756-27AB-41D7-A927-AF3E07916DEC}">
      <dsp:nvSpPr>
        <dsp:cNvPr id="0" name=""/>
        <dsp:cNvSpPr/>
      </dsp:nvSpPr>
      <dsp:spPr>
        <a:xfrm>
          <a:off x="4263258" y="573671"/>
          <a:ext cx="1704578" cy="852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Network Variants</a:t>
          </a:r>
        </a:p>
      </dsp:txBody>
      <dsp:txXfrm>
        <a:off x="4288221" y="598634"/>
        <a:ext cx="1654652" cy="802363"/>
      </dsp:txXfrm>
    </dsp:sp>
    <dsp:sp modelId="{20A6F045-2839-427B-9A07-C0D85964DD42}">
      <dsp:nvSpPr>
        <dsp:cNvPr id="0" name=""/>
        <dsp:cNvSpPr/>
      </dsp:nvSpPr>
      <dsp:spPr>
        <a:xfrm>
          <a:off x="4433716" y="1425960"/>
          <a:ext cx="170457" cy="1816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6053"/>
              </a:lnTo>
              <a:lnTo>
                <a:pt x="170457" y="18160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BFF5B-C9AA-4541-A21F-382A70938316}">
      <dsp:nvSpPr>
        <dsp:cNvPr id="0" name=""/>
        <dsp:cNvSpPr/>
      </dsp:nvSpPr>
      <dsp:spPr>
        <a:xfrm>
          <a:off x="4604173" y="1639033"/>
          <a:ext cx="1628581" cy="32059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LeNet (1998),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AlexNet (2012),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VGGNet (2014),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GoogLeNet (2014),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FCN (2014)</a:t>
          </a: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ResNet (2015)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U-Net (2015),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{ SegNet (2015),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DenseNet (2017),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Dense-</a:t>
          </a:r>
          <a:r>
            <a:rPr lang="en-US" sz="110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UNet</a:t>
          </a:r>
          <a:r>
            <a:rPr lang="en-US" sz="11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(2017) }</a:t>
          </a:r>
          <a:endParaRPr lang="en-US" sz="11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1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GAN (2014)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{ C-GAN (2014),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Cycle-GAN (2017)}</a:t>
          </a:r>
        </a:p>
      </dsp:txBody>
      <dsp:txXfrm>
        <a:off x="4651873" y="1686733"/>
        <a:ext cx="1533181" cy="3110562"/>
      </dsp:txXfrm>
    </dsp:sp>
    <dsp:sp modelId="{85014359-45BD-42EA-9DCF-A5D187090F5D}">
      <dsp:nvSpPr>
        <dsp:cNvPr id="0" name=""/>
        <dsp:cNvSpPr/>
      </dsp:nvSpPr>
      <dsp:spPr>
        <a:xfrm>
          <a:off x="6393981" y="573671"/>
          <a:ext cx="1704578" cy="8522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Coding</a:t>
          </a:r>
        </a:p>
      </dsp:txBody>
      <dsp:txXfrm>
        <a:off x="6418944" y="598634"/>
        <a:ext cx="1654652" cy="802363"/>
      </dsp:txXfrm>
    </dsp:sp>
    <dsp:sp modelId="{3C8A9FF8-D843-4826-8A65-85182AB2EAF1}">
      <dsp:nvSpPr>
        <dsp:cNvPr id="0" name=""/>
        <dsp:cNvSpPr/>
      </dsp:nvSpPr>
      <dsp:spPr>
        <a:xfrm>
          <a:off x="6564438" y="1425960"/>
          <a:ext cx="172270" cy="1128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8878"/>
              </a:lnTo>
              <a:lnTo>
                <a:pt x="172270" y="11288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4E92A-7194-49FA-99DB-9E349F7875AA}">
      <dsp:nvSpPr>
        <dsp:cNvPr id="0" name=""/>
        <dsp:cNvSpPr/>
      </dsp:nvSpPr>
      <dsp:spPr>
        <a:xfrm>
          <a:off x="6736709" y="1639033"/>
          <a:ext cx="1391290" cy="1831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Frameworks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Caffe (Berkeley),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Caffe2 (Facebook),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Theano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</a:t>
          </a:r>
          <a:r>
            <a:rPr lang="en-US" sz="1100" b="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Bengio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),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Torch (Facebook),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Pytorch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(Facebook), </a:t>
          </a:r>
          <a:r>
            <a:rPr lang="en-US" sz="1100" b="1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Tensorflow</a:t>
          </a:r>
          <a:r>
            <a:rPr lang="en-US" sz="1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(Google)</a:t>
          </a:r>
        </a:p>
      </dsp:txBody>
      <dsp:txXfrm>
        <a:off x="6777458" y="1679782"/>
        <a:ext cx="1309792" cy="1750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00F12-1C6A-4393-9D65-B774B2D5B722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25067-F096-45BC-AF7A-90F12B666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26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25067-F096-45BC-AF7A-90F12B66689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12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6C2C-CE8B-4AA5-BB3B-045C7BCA4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0735B-2C39-46DF-98A9-F509B8C0E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7EB3-A965-4F59-9364-0619D612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B2988-F3DD-4829-9D46-D5EA0EC4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0DC0-9443-4061-A6FF-62F3908A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0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3E97-FC7A-40A8-B48B-8A4A69EE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73AC9-A165-4084-8772-E501C06D8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D5A9-662C-4F76-923B-86D2C364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BF84-CB38-4F22-AAF9-355261E4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30334-92A2-4141-8DEB-193CCC0D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0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F0C57-5E8C-4A8F-A362-3583CC1A8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255D8-D0B2-45F9-B983-65BAC4281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B2B03-345D-4AEE-8B8A-F74E9B45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4A473-E3B5-4ACF-8BC0-C5E56B98E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D6C1B-9DD4-41DB-9839-D54AD8BC6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73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F3EF-9BF0-4157-9CF6-AE53D5BD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6F54-993B-4C41-A96F-566E0FA99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91065-ED30-4895-95D8-E3703382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EB5C-C9A3-451D-A0A2-93A81027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600C-0AE7-44F9-B692-58BF9777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8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3BBB-9CDE-462C-96D6-BB2E9BD4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F8FE9-BC4F-4A99-8424-7EEA8987E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DF5F8-840A-4CF8-881F-D687D405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F2FA2-99D1-4244-9CEE-FDF55810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8626-DAEB-45BD-AF0F-4F7CB567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C263-F86C-4EA8-AD98-11A18BD0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DC74-CF5C-4FAA-B4BA-F3D6C2EA0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AC4A9-2EAB-47FA-8262-397FB8D0D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4B5C9-F68F-4B97-ACF8-86022DA4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216AE-C3CD-4EEB-A433-AFCE7425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F4624-FB77-4528-A705-45656398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8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52B1-3B22-483A-9F3A-561A3AA0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C89E7-A8DB-4007-BE4F-EC1406462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C8C31-93D1-46EB-9859-C91BC48CA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35D2D-30B8-4B95-8A06-841C87770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3C300-2B23-44CD-B845-D19F56EDE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46E30-7CA2-4E57-A816-F64E09D7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B8577-D17E-4F10-8360-3F400B4D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61A09-DF78-46D3-9093-3D6B4C25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25C1-0B92-4175-A502-B060235B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E6F10-F8F8-4827-823B-AEA13590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E76D7-6D1D-48C1-8736-3F2627BF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B1B36-18B5-4749-9508-AB9EBBE1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9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4B15A-9EBA-4583-9A47-9766161F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A4DFD-4274-460E-976C-FEC5C814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98D52-F4E6-42D8-A880-0625AD7E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1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73E0-04D5-47C9-B1D8-AC241777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DE27-C24A-46BD-9913-FD9394CF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8F0B6-1563-462F-A7C6-95B43B1EC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455F3-6235-4D59-9ED0-252BE782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08EA4-0988-4A2A-A043-2451D37F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0050-A0FB-4B9B-9ACE-F634EF5E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7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DC3-9741-4E17-93B3-A6BBAC3F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54D67-BF95-43AC-8DE6-C857B2A1E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67A66-D2EA-4088-89C7-440E01B91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CEBD4-9F91-4E92-B9E4-8ECEDF95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BDEE6-876A-4591-889F-88F50BE9C892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2C7EC-CF1E-4A99-8ADE-FEB44514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78BA1-2E7B-4E28-8A14-13F6FD4E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8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A04DE-9FE1-4BC2-896B-5F781CEE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A034F-D90E-4B7D-853D-800DBE43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AE3D7-7179-4C2B-B6C5-914A1A092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BDEE6-876A-4591-889F-88F50BE9C892}" type="datetimeFigureOut">
              <a:rPr lang="en-US" smtClean="0"/>
              <a:t>3/6/2018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1F4A-2AD7-4A09-8FE1-371C5762D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D446-3FFC-4543-A862-E13D42253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E734A-D247-4C5F-93B0-CF9813AB41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1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69.png"/><Relationship Id="rId7" Type="http://schemas.openxmlformats.org/officeDocument/2006/relationships/image" Target="../media/image80.png"/><Relationship Id="rId12" Type="http://schemas.openxmlformats.org/officeDocument/2006/relationships/image" Target="../media/image83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jpg"/><Relationship Id="rId13" Type="http://schemas.openxmlformats.org/officeDocument/2006/relationships/image" Target="../media/image1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jpg"/><Relationship Id="rId5" Type="http://schemas.openxmlformats.org/officeDocument/2006/relationships/image" Target="../media/image96.png"/><Relationship Id="rId10" Type="http://schemas.openxmlformats.org/officeDocument/2006/relationships/image" Target="../media/image101.jpg"/><Relationship Id="rId4" Type="http://schemas.openxmlformats.org/officeDocument/2006/relationships/image" Target="../media/image95.png"/><Relationship Id="rId9" Type="http://schemas.openxmlformats.org/officeDocument/2006/relationships/image" Target="../media/image100.jpg"/><Relationship Id="rId14" Type="http://schemas.openxmlformats.org/officeDocument/2006/relationships/image" Target="../media/image10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124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image" Target="../media/image143.png"/><Relationship Id="rId21" Type="http://schemas.openxmlformats.org/officeDocument/2006/relationships/image" Target="../media/image161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24" Type="http://schemas.openxmlformats.org/officeDocument/2006/relationships/image" Target="../media/image163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23" Type="http://schemas.openxmlformats.org/officeDocument/2006/relationships/image" Target="../media/image162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Relationship Id="rId22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58.png"/><Relationship Id="rId18" Type="http://schemas.openxmlformats.org/officeDocument/2006/relationships/image" Target="../media/image173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57.png"/><Relationship Id="rId17" Type="http://schemas.openxmlformats.org/officeDocument/2006/relationships/image" Target="../media/image121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56.png"/><Relationship Id="rId5" Type="http://schemas.openxmlformats.org/officeDocument/2006/relationships/image" Target="../media/image167.png"/><Relationship Id="rId10" Type="http://schemas.openxmlformats.org/officeDocument/2006/relationships/image" Target="../media/image172.png"/><Relationship Id="rId19" Type="http://schemas.openxmlformats.org/officeDocument/2006/relationships/image" Target="../media/image174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15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image" Target="../media/image142.png"/><Relationship Id="rId21" Type="http://schemas.openxmlformats.org/officeDocument/2006/relationships/image" Target="../media/image160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5" Type="http://schemas.openxmlformats.org/officeDocument/2006/relationships/image" Target="../media/image16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24" Type="http://schemas.openxmlformats.org/officeDocument/2006/relationships/image" Target="../media/image162.png"/><Relationship Id="rId5" Type="http://schemas.openxmlformats.org/officeDocument/2006/relationships/image" Target="../media/image144.png"/><Relationship Id="rId15" Type="http://schemas.openxmlformats.org/officeDocument/2006/relationships/image" Target="../media/image154.png"/><Relationship Id="rId23" Type="http://schemas.openxmlformats.org/officeDocument/2006/relationships/image" Target="../media/image121.png"/><Relationship Id="rId10" Type="http://schemas.openxmlformats.org/officeDocument/2006/relationships/image" Target="../media/image149.png"/><Relationship Id="rId19" Type="http://schemas.openxmlformats.org/officeDocument/2006/relationships/image" Target="../media/image158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77.sv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23.png"/><Relationship Id="rId3" Type="http://schemas.openxmlformats.org/officeDocument/2006/relationships/image" Target="../media/image179.png"/><Relationship Id="rId7" Type="http://schemas.openxmlformats.org/officeDocument/2006/relationships/image" Target="../media/image122.png"/><Relationship Id="rId12" Type="http://schemas.openxmlformats.org/officeDocument/2006/relationships/image" Target="../media/image84.png"/><Relationship Id="rId17" Type="http://schemas.openxmlformats.org/officeDocument/2006/relationships/image" Target="../media/image185.png"/><Relationship Id="rId2" Type="http://schemas.openxmlformats.org/officeDocument/2006/relationships/image" Target="../media/image178.png"/><Relationship Id="rId16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83.png"/><Relationship Id="rId5" Type="http://schemas.openxmlformats.org/officeDocument/2006/relationships/image" Target="../media/image181.png"/><Relationship Id="rId15" Type="http://schemas.openxmlformats.org/officeDocument/2006/relationships/image" Target="../media/image183.png"/><Relationship Id="rId10" Type="http://schemas.openxmlformats.org/officeDocument/2006/relationships/image" Target="../media/image82.png"/><Relationship Id="rId4" Type="http://schemas.openxmlformats.org/officeDocument/2006/relationships/image" Target="../media/image180.png"/><Relationship Id="rId9" Type="http://schemas.openxmlformats.org/officeDocument/2006/relationships/image" Target="../media/image177.svg"/><Relationship Id="rId14" Type="http://schemas.openxmlformats.org/officeDocument/2006/relationships/image" Target="../media/image18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5C74E20-EAB6-4E13-81E3-90B1DFD72DF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83199410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5C74E20-EAB6-4E13-81E3-90B1DFD72DF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83199410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458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2B4E0E-A2EC-4C95-B627-759C7304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246507"/>
            <a:ext cx="4315118" cy="1298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785342-3DE0-49C3-8075-3DA84E583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926" y="186500"/>
            <a:ext cx="3483057" cy="1358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FD8D03-22DC-4EAC-8DDF-0A0C40E27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15" y="1892808"/>
            <a:ext cx="3358393" cy="1658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15584-BBBC-4EDB-8B1E-35047F659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422" y="1545336"/>
            <a:ext cx="1702721" cy="3602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169E0A-89C4-4ABF-AE5F-027CC88B8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88" y="4104699"/>
            <a:ext cx="3017520" cy="14979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DA54C8-D0F6-4CC0-9A1B-C349C19ACC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5439" y="2230774"/>
            <a:ext cx="2843426" cy="132071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850606F-BEC5-43E1-AE0C-DC16CCBD096B}"/>
              </a:ext>
            </a:extLst>
          </p:cNvPr>
          <p:cNvSpPr/>
          <p:nvPr/>
        </p:nvSpPr>
        <p:spPr>
          <a:xfrm>
            <a:off x="7315200" y="4005072"/>
            <a:ext cx="82296" cy="99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8D3AD2-F5C5-4ABF-81D5-985DA39E2B80}"/>
              </a:ext>
            </a:extLst>
          </p:cNvPr>
          <p:cNvSpPr/>
          <p:nvPr/>
        </p:nvSpPr>
        <p:spPr>
          <a:xfrm>
            <a:off x="7315200" y="4331208"/>
            <a:ext cx="82296" cy="99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8B5E72-9E09-4963-A11D-C71E202C38DC}"/>
              </a:ext>
            </a:extLst>
          </p:cNvPr>
          <p:cNvSpPr/>
          <p:nvPr/>
        </p:nvSpPr>
        <p:spPr>
          <a:xfrm>
            <a:off x="7315200" y="4657344"/>
            <a:ext cx="82296" cy="99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F35C2D-5F2A-478E-AE05-F6BC44E41DE4}"/>
              </a:ext>
            </a:extLst>
          </p:cNvPr>
          <p:cNvSpPr/>
          <p:nvPr/>
        </p:nvSpPr>
        <p:spPr>
          <a:xfrm>
            <a:off x="7315200" y="5046252"/>
            <a:ext cx="82296" cy="99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9DDC41-E02C-485D-B383-79ABDDD49434}"/>
              </a:ext>
            </a:extLst>
          </p:cNvPr>
          <p:cNvSpPr/>
          <p:nvPr/>
        </p:nvSpPr>
        <p:spPr>
          <a:xfrm>
            <a:off x="7315200" y="5385346"/>
            <a:ext cx="82296" cy="996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9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FB77F0-39CD-4C21-ACE0-F6096C3C5CF4}"/>
              </a:ext>
            </a:extLst>
          </p:cNvPr>
          <p:cNvSpPr/>
          <p:nvPr/>
        </p:nvSpPr>
        <p:spPr>
          <a:xfrm>
            <a:off x="1504060" y="786213"/>
            <a:ext cx="45719" cy="157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9BBDD-2572-4F0F-AD44-3BEF0F7786EB}"/>
              </a:ext>
            </a:extLst>
          </p:cNvPr>
          <p:cNvSpPr/>
          <p:nvPr/>
        </p:nvSpPr>
        <p:spPr>
          <a:xfrm>
            <a:off x="1673472" y="786213"/>
            <a:ext cx="198057" cy="157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DC727-BB37-405E-A5C9-054861F3D11D}"/>
              </a:ext>
            </a:extLst>
          </p:cNvPr>
          <p:cNvSpPr txBox="1"/>
          <p:nvPr/>
        </p:nvSpPr>
        <p:spPr>
          <a:xfrm>
            <a:off x="1595377" y="416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D2BA1-A038-40D1-8120-C6D14EA12106}"/>
              </a:ext>
            </a:extLst>
          </p:cNvPr>
          <p:cNvSpPr/>
          <p:nvPr/>
        </p:nvSpPr>
        <p:spPr>
          <a:xfrm>
            <a:off x="9163325" y="3328589"/>
            <a:ext cx="45719" cy="78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41240-13AC-43DD-89F1-D225A865EFD7}"/>
              </a:ext>
            </a:extLst>
          </p:cNvPr>
          <p:cNvSpPr/>
          <p:nvPr/>
        </p:nvSpPr>
        <p:spPr>
          <a:xfrm>
            <a:off x="9686358" y="3328589"/>
            <a:ext cx="45719" cy="78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E8C2E-F62C-4C6A-8642-74640B44B97E}"/>
              </a:ext>
            </a:extLst>
          </p:cNvPr>
          <p:cNvSpPr/>
          <p:nvPr/>
        </p:nvSpPr>
        <p:spPr>
          <a:xfrm>
            <a:off x="10206602" y="3328589"/>
            <a:ext cx="45719" cy="78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87AD6-FA22-43F9-9184-C85EEE690B43}"/>
              </a:ext>
            </a:extLst>
          </p:cNvPr>
          <p:cNvSpPr/>
          <p:nvPr/>
        </p:nvSpPr>
        <p:spPr>
          <a:xfrm>
            <a:off x="10718360" y="3328589"/>
            <a:ext cx="45719" cy="786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C67E4-1736-40AD-A72D-468CFF481341}"/>
              </a:ext>
            </a:extLst>
          </p:cNvPr>
          <p:cNvSpPr/>
          <p:nvPr/>
        </p:nvSpPr>
        <p:spPr>
          <a:xfrm>
            <a:off x="11222515" y="3328589"/>
            <a:ext cx="45719" cy="799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CD0304-141D-4555-A1C6-C33ED5E85F85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>
            <a:off x="9686358" y="3721696"/>
            <a:ext cx="520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5D1F71-C87B-45C0-86FC-D04E1C2F50D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0252321" y="3721696"/>
            <a:ext cx="46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E9E95B-E839-47F4-870A-FE4DEA12A31C}"/>
              </a:ext>
            </a:extLst>
          </p:cNvPr>
          <p:cNvCxnSpPr>
            <a:cxnSpLocks/>
            <a:stCxn id="10" idx="1"/>
            <a:endCxn id="11" idx="1"/>
          </p:cNvCxnSpPr>
          <p:nvPr/>
        </p:nvCxnSpPr>
        <p:spPr>
          <a:xfrm>
            <a:off x="10718360" y="3721696"/>
            <a:ext cx="504155" cy="6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95DDD5C-D77E-4EAE-933B-0FAD8530C8E1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10287611" y="1915239"/>
            <a:ext cx="311924" cy="2514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42C247-C673-4206-B586-6B174DB0F22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1268234" y="3728105"/>
            <a:ext cx="66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3390071-0014-4B52-8EB1-11311C3A2541}"/>
              </a:ext>
            </a:extLst>
          </p:cNvPr>
          <p:cNvSpPr/>
          <p:nvPr/>
        </p:nvSpPr>
        <p:spPr>
          <a:xfrm>
            <a:off x="2116527" y="786213"/>
            <a:ext cx="1267608" cy="157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F2109A1-B2A2-4D1E-BA29-8CBDE8629B7A}"/>
              </a:ext>
            </a:extLst>
          </p:cNvPr>
          <p:cNvSpPr/>
          <p:nvPr/>
        </p:nvSpPr>
        <p:spPr>
          <a:xfrm>
            <a:off x="3384135" y="2922662"/>
            <a:ext cx="1267608" cy="10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0DF9AE8-A507-40A4-A809-46B898287063}"/>
              </a:ext>
            </a:extLst>
          </p:cNvPr>
          <p:cNvSpPr/>
          <p:nvPr/>
        </p:nvSpPr>
        <p:spPr>
          <a:xfrm>
            <a:off x="4651743" y="4563455"/>
            <a:ext cx="1267608" cy="6338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809E42-3828-4E1D-9A23-4262C0BEEDC5}"/>
              </a:ext>
            </a:extLst>
          </p:cNvPr>
          <p:cNvSpPr/>
          <p:nvPr/>
        </p:nvSpPr>
        <p:spPr>
          <a:xfrm>
            <a:off x="5921771" y="2922662"/>
            <a:ext cx="1267608" cy="107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B1616C7-B263-4836-90F9-7B8E3BE782EE}"/>
              </a:ext>
            </a:extLst>
          </p:cNvPr>
          <p:cNvSpPr/>
          <p:nvPr/>
        </p:nvSpPr>
        <p:spPr>
          <a:xfrm>
            <a:off x="2773111" y="2512463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6DEB2F-D109-48FB-A69F-4CD4E06A2B36}"/>
              </a:ext>
            </a:extLst>
          </p:cNvPr>
          <p:cNvSpPr/>
          <p:nvPr/>
        </p:nvSpPr>
        <p:spPr>
          <a:xfrm>
            <a:off x="2773111" y="2666287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8A184C-90F5-4D27-A330-EDCAD13B5884}"/>
              </a:ext>
            </a:extLst>
          </p:cNvPr>
          <p:cNvSpPr/>
          <p:nvPr/>
        </p:nvSpPr>
        <p:spPr>
          <a:xfrm>
            <a:off x="3762999" y="4127620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AA4F4A4-3102-4DDB-93CF-29A803331BBC}"/>
              </a:ext>
            </a:extLst>
          </p:cNvPr>
          <p:cNvSpPr/>
          <p:nvPr/>
        </p:nvSpPr>
        <p:spPr>
          <a:xfrm>
            <a:off x="3762999" y="4281444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F14319F-2417-4383-BD93-0D5F3A0EAB23}"/>
              </a:ext>
            </a:extLst>
          </p:cNvPr>
          <p:cNvSpPr/>
          <p:nvPr/>
        </p:nvSpPr>
        <p:spPr>
          <a:xfrm>
            <a:off x="5447087" y="4114802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A832BF-0181-4B15-BF6C-65DBDE3BEE67}"/>
              </a:ext>
            </a:extLst>
          </p:cNvPr>
          <p:cNvSpPr/>
          <p:nvPr/>
        </p:nvSpPr>
        <p:spPr>
          <a:xfrm>
            <a:off x="5447087" y="4268626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5F2DFB-BA0F-4705-A56F-41A6CACFCB69}"/>
              </a:ext>
            </a:extLst>
          </p:cNvPr>
          <p:cNvSpPr/>
          <p:nvPr/>
        </p:nvSpPr>
        <p:spPr>
          <a:xfrm>
            <a:off x="6691838" y="2512463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8D65D4-61DB-49B2-8834-37A29595E378}"/>
              </a:ext>
            </a:extLst>
          </p:cNvPr>
          <p:cNvSpPr/>
          <p:nvPr/>
        </p:nvSpPr>
        <p:spPr>
          <a:xfrm>
            <a:off x="6691838" y="2666287"/>
            <a:ext cx="1222048" cy="128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3D2ADA-A947-4D38-899F-F3F7C75A3633}"/>
              </a:ext>
            </a:extLst>
          </p:cNvPr>
          <p:cNvSpPr/>
          <p:nvPr/>
        </p:nvSpPr>
        <p:spPr>
          <a:xfrm>
            <a:off x="7348786" y="673693"/>
            <a:ext cx="1267608" cy="157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851E24-E553-4491-A395-8ECAB3A82C76}"/>
              </a:ext>
            </a:extLst>
          </p:cNvPr>
          <p:cNvSpPr/>
          <p:nvPr/>
        </p:nvSpPr>
        <p:spPr>
          <a:xfrm>
            <a:off x="8835195" y="673693"/>
            <a:ext cx="81763" cy="157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C5F9ABA-7AB2-439C-9E5E-A29A52FD3EBD}"/>
              </a:ext>
            </a:extLst>
          </p:cNvPr>
          <p:cNvCxnSpPr>
            <a:stCxn id="7" idx="1"/>
            <a:endCxn id="8" idx="1"/>
          </p:cNvCxnSpPr>
          <p:nvPr/>
        </p:nvCxnSpPr>
        <p:spPr>
          <a:xfrm>
            <a:off x="9163325" y="3721696"/>
            <a:ext cx="523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70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C8F7B8-595E-4133-8C10-9E754203FB1B}"/>
              </a:ext>
            </a:extLst>
          </p:cNvPr>
          <p:cNvSpPr/>
          <p:nvPr/>
        </p:nvSpPr>
        <p:spPr>
          <a:xfrm>
            <a:off x="3920380" y="1630820"/>
            <a:ext cx="860633" cy="1367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0530C2-9EE5-468D-AEB6-2C59A889587B}"/>
              </a:ext>
            </a:extLst>
          </p:cNvPr>
          <p:cNvSpPr/>
          <p:nvPr/>
        </p:nvSpPr>
        <p:spPr>
          <a:xfrm>
            <a:off x="3707538" y="1806009"/>
            <a:ext cx="860633" cy="1367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D30A9-E8B7-422F-AAB3-9A9025D79A25}"/>
              </a:ext>
            </a:extLst>
          </p:cNvPr>
          <p:cNvSpPr/>
          <p:nvPr/>
        </p:nvSpPr>
        <p:spPr>
          <a:xfrm>
            <a:off x="3516772" y="1975501"/>
            <a:ext cx="860633" cy="1367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69169-FF06-4253-B29F-D20407D6507B}"/>
              </a:ext>
            </a:extLst>
          </p:cNvPr>
          <p:cNvSpPr/>
          <p:nvPr/>
        </p:nvSpPr>
        <p:spPr>
          <a:xfrm>
            <a:off x="3269655" y="2144993"/>
            <a:ext cx="860633" cy="13673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4477D1-3A16-4936-B169-4661896B4F47}"/>
              </a:ext>
            </a:extLst>
          </p:cNvPr>
          <p:cNvSpPr/>
          <p:nvPr/>
        </p:nvSpPr>
        <p:spPr>
          <a:xfrm>
            <a:off x="3052272" y="2314485"/>
            <a:ext cx="860633" cy="1367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9A35B-BE82-48AB-A8F1-0415D1067650}"/>
              </a:ext>
            </a:extLst>
          </p:cNvPr>
          <p:cNvSpPr txBox="1"/>
          <p:nvPr/>
        </p:nvSpPr>
        <p:spPr>
          <a:xfrm>
            <a:off x="3052272" y="3851306"/>
            <a:ext cx="985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</a:t>
            </a:r>
          </a:p>
          <a:p>
            <a:r>
              <a:rPr lang="en-US" dirty="0"/>
              <a:t>Layers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CAFC50-1904-4182-B69B-FDDE1D31932D}"/>
              </a:ext>
            </a:extLst>
          </p:cNvPr>
          <p:cNvSpPr/>
          <p:nvPr/>
        </p:nvSpPr>
        <p:spPr>
          <a:xfrm>
            <a:off x="1813757" y="2943314"/>
            <a:ext cx="94004" cy="10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441AF4-CF3B-4577-84BE-64111DF1585D}"/>
              </a:ext>
            </a:extLst>
          </p:cNvPr>
          <p:cNvSpPr/>
          <p:nvPr/>
        </p:nvSpPr>
        <p:spPr>
          <a:xfrm>
            <a:off x="2004523" y="2943314"/>
            <a:ext cx="94004" cy="10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D1B06B-E887-4B4A-913F-7DEC2CE8168C}"/>
              </a:ext>
            </a:extLst>
          </p:cNvPr>
          <p:cNvSpPr/>
          <p:nvPr/>
        </p:nvSpPr>
        <p:spPr>
          <a:xfrm>
            <a:off x="2195289" y="2943314"/>
            <a:ext cx="94004" cy="1096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D76B9F-EA06-47AB-9D55-DD82AA6A935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345644" y="2998149"/>
            <a:ext cx="706628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99DE01-825E-41A5-8661-389DE6AF19F5}"/>
              </a:ext>
            </a:extLst>
          </p:cNvPr>
          <p:cNvCxnSpPr>
            <a:cxnSpLocks/>
          </p:cNvCxnSpPr>
          <p:nvPr/>
        </p:nvCxnSpPr>
        <p:spPr>
          <a:xfrm>
            <a:off x="5232699" y="2943314"/>
            <a:ext cx="706628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FEA6103-77AA-43D5-B20D-9D2882406949}"/>
              </a:ext>
            </a:extLst>
          </p:cNvPr>
          <p:cNvSpPr/>
          <p:nvPr/>
        </p:nvSpPr>
        <p:spPr>
          <a:xfrm>
            <a:off x="6418425" y="2003985"/>
            <a:ext cx="860633" cy="1367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F87DB5-F98B-42E9-995D-E8CA252B9C0D}"/>
              </a:ext>
            </a:extLst>
          </p:cNvPr>
          <p:cNvSpPr/>
          <p:nvPr/>
        </p:nvSpPr>
        <p:spPr>
          <a:xfrm>
            <a:off x="6191255" y="2259649"/>
            <a:ext cx="860633" cy="136732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A55C21-937A-41EE-AFD5-B0E4E45E535C}"/>
              </a:ext>
            </a:extLst>
          </p:cNvPr>
          <p:cNvSpPr txBox="1"/>
          <p:nvPr/>
        </p:nvSpPr>
        <p:spPr>
          <a:xfrm>
            <a:off x="6066867" y="3697976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Channels:</a:t>
            </a:r>
          </a:p>
          <a:p>
            <a:r>
              <a:rPr lang="en-US" dirty="0" err="1"/>
              <a:t>Fgd</a:t>
            </a:r>
            <a:r>
              <a:rPr lang="en-US" dirty="0"/>
              <a:t> + </a:t>
            </a:r>
            <a:r>
              <a:rPr lang="en-US" dirty="0" err="1"/>
              <a:t>Bgd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9C3C6D-0A5B-45DE-B66C-D270D1A3199E}"/>
              </a:ext>
            </a:extLst>
          </p:cNvPr>
          <p:cNvSpPr txBox="1"/>
          <p:nvPr/>
        </p:nvSpPr>
        <p:spPr>
          <a:xfrm>
            <a:off x="5057416" y="2182326"/>
            <a:ext cx="1121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 with</a:t>
            </a:r>
          </a:p>
          <a:p>
            <a:r>
              <a:rPr lang="en-US" dirty="0"/>
              <a:t>2 kernels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3864FF0-00F7-4787-ADB3-51049D2CE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008" y="2003985"/>
            <a:ext cx="974847" cy="139581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1F0129A-2086-4569-B49C-5826D552C656}"/>
              </a:ext>
            </a:extLst>
          </p:cNvPr>
          <p:cNvSpPr txBox="1"/>
          <p:nvPr/>
        </p:nvSpPr>
        <p:spPr>
          <a:xfrm>
            <a:off x="8226986" y="3512322"/>
            <a:ext cx="894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  <a:p>
            <a:r>
              <a:rPr lang="en-US" dirty="0"/>
              <a:t>Truth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D7AA95-8F29-44B9-AF67-1E455687C40E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>
            <a:off x="7279058" y="2687650"/>
            <a:ext cx="858950" cy="1424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56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C5FA56-2DE5-438A-B6DA-D2EAA50B765A}"/>
              </a:ext>
            </a:extLst>
          </p:cNvPr>
          <p:cNvSpPr/>
          <p:nvPr/>
        </p:nvSpPr>
        <p:spPr>
          <a:xfrm>
            <a:off x="1127428" y="786213"/>
            <a:ext cx="74880" cy="123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927D6-6A85-4E86-9701-3FBFB6DCF214}"/>
              </a:ext>
            </a:extLst>
          </p:cNvPr>
          <p:cNvSpPr/>
          <p:nvPr/>
        </p:nvSpPr>
        <p:spPr>
          <a:xfrm>
            <a:off x="1485123" y="786212"/>
            <a:ext cx="164471" cy="12310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132C5C-FB8D-4A3C-88C3-17EBF04D184A}"/>
              </a:ext>
            </a:extLst>
          </p:cNvPr>
          <p:cNvSpPr/>
          <p:nvPr/>
        </p:nvSpPr>
        <p:spPr>
          <a:xfrm>
            <a:off x="1898874" y="786212"/>
            <a:ext cx="928425" cy="12310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915DB-B478-4E12-95A8-1554629FFCE2}"/>
              </a:ext>
            </a:extLst>
          </p:cNvPr>
          <p:cNvSpPr/>
          <p:nvPr/>
        </p:nvSpPr>
        <p:spPr>
          <a:xfrm>
            <a:off x="3238051" y="2428562"/>
            <a:ext cx="936169" cy="7716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D870F-ABEC-49AB-ABBF-66DD361487FE}"/>
              </a:ext>
            </a:extLst>
          </p:cNvPr>
          <p:cNvSpPr/>
          <p:nvPr/>
        </p:nvSpPr>
        <p:spPr>
          <a:xfrm>
            <a:off x="4647928" y="3518922"/>
            <a:ext cx="1114612" cy="4446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Dense</a:t>
            </a:r>
          </a:p>
          <a:p>
            <a:pPr algn="ctr"/>
            <a:r>
              <a:rPr lang="en-US" sz="1600" dirty="0"/>
              <a:t>Block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756CC-5BFA-46AB-BCD0-AB3B72685E99}"/>
              </a:ext>
            </a:extLst>
          </p:cNvPr>
          <p:cNvSpPr/>
          <p:nvPr/>
        </p:nvSpPr>
        <p:spPr>
          <a:xfrm>
            <a:off x="3069908" y="784742"/>
            <a:ext cx="231932" cy="1231091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6836E4-3E02-4944-9D5B-8B8F8BC94245}"/>
              </a:ext>
            </a:extLst>
          </p:cNvPr>
          <p:cNvSpPr/>
          <p:nvPr/>
        </p:nvSpPr>
        <p:spPr>
          <a:xfrm>
            <a:off x="4428679" y="2428562"/>
            <a:ext cx="257546" cy="758232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68BE6C-B276-4435-B2C6-DA71CBC2CC46}"/>
              </a:ext>
            </a:extLst>
          </p:cNvPr>
          <p:cNvSpPr/>
          <p:nvPr/>
        </p:nvSpPr>
        <p:spPr>
          <a:xfrm>
            <a:off x="6188914" y="2404360"/>
            <a:ext cx="936169" cy="7716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F22B3C-C2A3-4EEB-A6DA-23D218AB6DC4}"/>
              </a:ext>
            </a:extLst>
          </p:cNvPr>
          <p:cNvSpPr/>
          <p:nvPr/>
        </p:nvSpPr>
        <p:spPr>
          <a:xfrm>
            <a:off x="5698532" y="2404361"/>
            <a:ext cx="235923" cy="771688"/>
          </a:xfrm>
          <a:prstGeom prst="rect">
            <a:avLst/>
          </a:prstGeom>
          <a:ln w="28575">
            <a:solidFill>
              <a:schemeClr val="accent6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AA6D6-1D04-412E-8DB1-6F8157F7362F}"/>
              </a:ext>
            </a:extLst>
          </p:cNvPr>
          <p:cNvSpPr/>
          <p:nvPr/>
        </p:nvSpPr>
        <p:spPr>
          <a:xfrm>
            <a:off x="7033643" y="786213"/>
            <a:ext cx="234175" cy="1231091"/>
          </a:xfrm>
          <a:prstGeom prst="rect">
            <a:avLst/>
          </a:prstGeom>
          <a:ln w="28575">
            <a:solidFill>
              <a:schemeClr val="accent6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8378FB-BB33-4541-8471-41B732ECC647}"/>
              </a:ext>
            </a:extLst>
          </p:cNvPr>
          <p:cNvSpPr/>
          <p:nvPr/>
        </p:nvSpPr>
        <p:spPr>
          <a:xfrm>
            <a:off x="7529616" y="786212"/>
            <a:ext cx="928425" cy="12310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41DB-841A-4755-9E17-F46F10CDAE33}"/>
              </a:ext>
            </a:extLst>
          </p:cNvPr>
          <p:cNvSpPr/>
          <p:nvPr/>
        </p:nvSpPr>
        <p:spPr>
          <a:xfrm>
            <a:off x="8719840" y="786212"/>
            <a:ext cx="122408" cy="123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6809B87-8009-4118-9FD0-8853A0352376}"/>
              </a:ext>
            </a:extLst>
          </p:cNvPr>
          <p:cNvSpPr/>
          <p:nvPr/>
        </p:nvSpPr>
        <p:spPr>
          <a:xfrm>
            <a:off x="1236750" y="1261871"/>
            <a:ext cx="227356" cy="139885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DE980FC-70F0-4A1D-B3F7-2DDFE656A945}"/>
              </a:ext>
            </a:extLst>
          </p:cNvPr>
          <p:cNvSpPr/>
          <p:nvPr/>
        </p:nvSpPr>
        <p:spPr>
          <a:xfrm>
            <a:off x="1666165" y="1261871"/>
            <a:ext cx="227356" cy="139885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2A6AE7-CD42-4F2E-89B5-E7975CE959FD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3301840" y="1400288"/>
            <a:ext cx="3495880" cy="147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C9FD28-9560-45C1-A135-828D56F112E1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4686225" y="2790204"/>
            <a:ext cx="779512" cy="1747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FADCBE3-5259-4CCD-BDA3-B60110D0E27B}"/>
              </a:ext>
            </a:extLst>
          </p:cNvPr>
          <p:cNvSpPr/>
          <p:nvPr/>
        </p:nvSpPr>
        <p:spPr>
          <a:xfrm rot="5241476">
            <a:off x="3195520" y="2137729"/>
            <a:ext cx="212639" cy="168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D4C4E99-EAFB-4952-8641-9B4C0AF8CF55}"/>
              </a:ext>
            </a:extLst>
          </p:cNvPr>
          <p:cNvSpPr/>
          <p:nvPr/>
        </p:nvSpPr>
        <p:spPr>
          <a:xfrm rot="5241476">
            <a:off x="4578689" y="3263908"/>
            <a:ext cx="212639" cy="168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C030A6E-60FC-4459-827E-35C69CC0FEE0}"/>
              </a:ext>
            </a:extLst>
          </p:cNvPr>
          <p:cNvSpPr/>
          <p:nvPr/>
        </p:nvSpPr>
        <p:spPr>
          <a:xfrm>
            <a:off x="2836084" y="1263286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2E5F99A-555E-406C-8C3D-6428E60FEAB1}"/>
              </a:ext>
            </a:extLst>
          </p:cNvPr>
          <p:cNvSpPr/>
          <p:nvPr/>
        </p:nvSpPr>
        <p:spPr>
          <a:xfrm>
            <a:off x="5958574" y="2712479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32BE10B-998F-474A-9086-335B964DAB13}"/>
              </a:ext>
            </a:extLst>
          </p:cNvPr>
          <p:cNvSpPr/>
          <p:nvPr/>
        </p:nvSpPr>
        <p:spPr>
          <a:xfrm>
            <a:off x="4187931" y="2712479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C01AD86-A6F4-4559-A78D-09819B38804D}"/>
              </a:ext>
            </a:extLst>
          </p:cNvPr>
          <p:cNvSpPr/>
          <p:nvPr/>
        </p:nvSpPr>
        <p:spPr>
          <a:xfrm>
            <a:off x="7302580" y="1322564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97BA458-8512-4F8D-9C36-CB36886E7E80}"/>
              </a:ext>
            </a:extLst>
          </p:cNvPr>
          <p:cNvSpPr/>
          <p:nvPr/>
        </p:nvSpPr>
        <p:spPr>
          <a:xfrm>
            <a:off x="8475422" y="1322564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EEC72-12DC-475E-9DD2-1B98E4CA9CFC}"/>
              </a:ext>
            </a:extLst>
          </p:cNvPr>
          <p:cNvSpPr/>
          <p:nvPr/>
        </p:nvSpPr>
        <p:spPr>
          <a:xfrm>
            <a:off x="5465737" y="2404360"/>
            <a:ext cx="235923" cy="771687"/>
          </a:xfrm>
          <a:prstGeom prst="rect">
            <a:avLst/>
          </a:prstGeom>
          <a:ln w="28575"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268EEA-B190-420D-97FD-3DAFB2F402F2}"/>
              </a:ext>
            </a:extLst>
          </p:cNvPr>
          <p:cNvSpPr/>
          <p:nvPr/>
        </p:nvSpPr>
        <p:spPr>
          <a:xfrm>
            <a:off x="6797720" y="786212"/>
            <a:ext cx="235923" cy="1231091"/>
          </a:xfrm>
          <a:prstGeom prst="rect">
            <a:avLst/>
          </a:prstGeom>
          <a:ln w="28575"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009FC9D-D4CC-46A5-B63C-3E55AA01DE53}"/>
              </a:ext>
            </a:extLst>
          </p:cNvPr>
          <p:cNvSpPr/>
          <p:nvPr/>
        </p:nvSpPr>
        <p:spPr>
          <a:xfrm rot="16200000">
            <a:off x="5639815" y="3253970"/>
            <a:ext cx="212639" cy="16893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581A42A-8B25-4EE8-9058-3C71F6BDCBB4}"/>
              </a:ext>
            </a:extLst>
          </p:cNvPr>
          <p:cNvSpPr/>
          <p:nvPr/>
        </p:nvSpPr>
        <p:spPr>
          <a:xfrm rot="16200000">
            <a:off x="6965772" y="2116889"/>
            <a:ext cx="212639" cy="16893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13E9DDB-D158-4E89-B6BA-81EEA81AB22E}"/>
              </a:ext>
            </a:extLst>
          </p:cNvPr>
          <p:cNvGrpSpPr/>
          <p:nvPr/>
        </p:nvGrpSpPr>
        <p:grpSpPr>
          <a:xfrm>
            <a:off x="748376" y="3043939"/>
            <a:ext cx="2347425" cy="1659661"/>
            <a:chOff x="926320" y="2402472"/>
            <a:chExt cx="2347425" cy="1659661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065DDAE6-9AC7-4DB7-B0F5-2E690BA10180}"/>
                </a:ext>
              </a:extLst>
            </p:cNvPr>
            <p:cNvSpPr/>
            <p:nvPr/>
          </p:nvSpPr>
          <p:spPr>
            <a:xfrm rot="5241476">
              <a:off x="933520" y="2814119"/>
              <a:ext cx="212639" cy="16893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CA55085C-EA69-4807-8D81-B8F99C27CDBE}"/>
                </a:ext>
              </a:extLst>
            </p:cNvPr>
            <p:cNvSpPr/>
            <p:nvPr/>
          </p:nvSpPr>
          <p:spPr>
            <a:xfrm>
              <a:off x="926320" y="2500664"/>
              <a:ext cx="227036" cy="155448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64D75D-E2F8-46CD-A3EF-9D40BD1BC934}"/>
                    </a:ext>
                  </a:extLst>
                </p:cNvPr>
                <p:cNvSpPr txBox="1"/>
                <p:nvPr/>
              </p:nvSpPr>
              <p:spPr>
                <a:xfrm>
                  <a:off x="1153356" y="2402472"/>
                  <a:ext cx="21203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conv, BN, ReLU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64D75D-E2F8-46CD-A3EF-9D40BD1BC9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356" y="2402472"/>
                  <a:ext cx="2120389" cy="338554"/>
                </a:xfrm>
                <a:prstGeom prst="rect">
                  <a:avLst/>
                </a:prstGeom>
                <a:blipFill>
                  <a:blip r:embed="rId2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FE5BDF-87B2-4E5C-A316-6D72285D4CD4}"/>
                    </a:ext>
                  </a:extLst>
                </p:cNvPr>
                <p:cNvSpPr txBox="1"/>
                <p:nvPr/>
              </p:nvSpPr>
              <p:spPr>
                <a:xfrm>
                  <a:off x="1153356" y="2707745"/>
                  <a:ext cx="182434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2×2 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 pooling 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FE5BDF-87B2-4E5C-A316-6D72285D4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356" y="2707745"/>
                  <a:ext cx="1824346" cy="338554"/>
                </a:xfrm>
                <a:prstGeom prst="rect">
                  <a:avLst/>
                </a:prstGeom>
                <a:blipFill>
                  <a:blip r:embed="rId3"/>
                  <a:stretch>
                    <a:fillRect t="-5357" r="-1003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6DAA79BC-043A-4035-B692-1BCAC0FB5220}"/>
                </a:ext>
              </a:extLst>
            </p:cNvPr>
            <p:cNvSpPr/>
            <p:nvPr/>
          </p:nvSpPr>
          <p:spPr>
            <a:xfrm rot="16200000">
              <a:off x="933518" y="3144626"/>
              <a:ext cx="212639" cy="168937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EE06D7-EDA7-4562-8C60-8E0DE71A0415}"/>
                </a:ext>
              </a:extLst>
            </p:cNvPr>
            <p:cNvSpPr txBox="1"/>
            <p:nvPr/>
          </p:nvSpPr>
          <p:spPr>
            <a:xfrm>
              <a:off x="1153356" y="3062508"/>
              <a:ext cx="20874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deconv with 80 filters 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CCA164A-D15B-467A-A8EF-8620B08FCD8F}"/>
                </a:ext>
              </a:extLst>
            </p:cNvPr>
            <p:cNvCxnSpPr>
              <a:cxnSpLocks/>
            </p:cNvCxnSpPr>
            <p:nvPr/>
          </p:nvCxnSpPr>
          <p:spPr>
            <a:xfrm>
              <a:off x="926320" y="3546612"/>
              <a:ext cx="285169" cy="0"/>
            </a:xfrm>
            <a:prstGeom prst="straightConnector1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9077F3-BFF1-4F30-9EB2-A9EA0ADFD3AC}"/>
                </a:ext>
              </a:extLst>
            </p:cNvPr>
            <p:cNvSpPr txBox="1"/>
            <p:nvPr/>
          </p:nvSpPr>
          <p:spPr>
            <a:xfrm>
              <a:off x="1153355" y="3390235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skip connection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CE011E-A4D6-448B-AA5E-43A4D14C3508}"/>
                </a:ext>
              </a:extLst>
            </p:cNvPr>
            <p:cNvSpPr/>
            <p:nvPr/>
          </p:nvSpPr>
          <p:spPr>
            <a:xfrm>
              <a:off x="955833" y="3754163"/>
              <a:ext cx="168473" cy="253474"/>
            </a:xfrm>
            <a:prstGeom prst="rect">
              <a:avLst/>
            </a:prstGeom>
            <a:effectLst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720789F-3A2E-49E3-82F4-A48543CF4F31}"/>
                    </a:ext>
                  </a:extLst>
                </p:cNvPr>
                <p:cNvSpPr txBox="1"/>
                <p:nvPr/>
              </p:nvSpPr>
              <p:spPr>
                <a:xfrm>
                  <a:off x="1153355" y="3723579"/>
                  <a:ext cx="21203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1×1</m:t>
                      </m:r>
                    </m:oMath>
                  </a14:m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conv, BN, ReLU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720789F-3A2E-49E3-82F4-A48543CF4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355" y="3723579"/>
                  <a:ext cx="2120389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27A53E1-119F-4398-B67B-4D3987EC6F79}"/>
              </a:ext>
            </a:extLst>
          </p:cNvPr>
          <p:cNvSpPr txBox="1"/>
          <p:nvPr/>
        </p:nvSpPr>
        <p:spPr>
          <a:xfrm>
            <a:off x="493516" y="115634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40C471-328C-460B-9C77-52871658F96A}"/>
              </a:ext>
            </a:extLst>
          </p:cNvPr>
          <p:cNvSpPr txBox="1"/>
          <p:nvPr/>
        </p:nvSpPr>
        <p:spPr>
          <a:xfrm>
            <a:off x="8859689" y="1215621"/>
            <a:ext cx="861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43048B-A5FF-47E6-8BE6-68ED61533721}"/>
              </a:ext>
            </a:extLst>
          </p:cNvPr>
          <p:cNvSpPr txBox="1"/>
          <p:nvPr/>
        </p:nvSpPr>
        <p:spPr>
          <a:xfrm>
            <a:off x="1357902" y="4616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C95082-A75A-44AF-90D3-7568DDAE824B}"/>
              </a:ext>
            </a:extLst>
          </p:cNvPr>
          <p:cNvSpPr txBox="1"/>
          <p:nvPr/>
        </p:nvSpPr>
        <p:spPr>
          <a:xfrm>
            <a:off x="2980296" y="4616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784777-7407-4F73-BEF8-4E7B4C088C86}"/>
              </a:ext>
            </a:extLst>
          </p:cNvPr>
          <p:cNvSpPr txBox="1"/>
          <p:nvPr/>
        </p:nvSpPr>
        <p:spPr>
          <a:xfrm>
            <a:off x="4342931" y="21132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C2FF02-EAC7-4D12-8ED7-171C1A49E3CA}"/>
              </a:ext>
            </a:extLst>
          </p:cNvPr>
          <p:cNvSpPr txBox="1"/>
          <p:nvPr/>
        </p:nvSpPr>
        <p:spPr>
          <a:xfrm>
            <a:off x="5441591" y="207896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BCE5A3B-E648-42C1-8242-A44E04F170AC}"/>
              </a:ext>
            </a:extLst>
          </p:cNvPr>
          <p:cNvSpPr txBox="1"/>
          <p:nvPr/>
        </p:nvSpPr>
        <p:spPr>
          <a:xfrm>
            <a:off x="6766856" y="4616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9753C6-A17F-4FB8-9B97-B8A18E2B668D}"/>
              </a:ext>
            </a:extLst>
          </p:cNvPr>
          <p:cNvSpPr txBox="1"/>
          <p:nvPr/>
        </p:nvSpPr>
        <p:spPr>
          <a:xfrm>
            <a:off x="8640346" y="458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D41B160-7F50-4B8F-8113-052709A9BA29}"/>
              </a:ext>
            </a:extLst>
          </p:cNvPr>
          <p:cNvGrpSpPr/>
          <p:nvPr/>
        </p:nvGrpSpPr>
        <p:grpSpPr>
          <a:xfrm>
            <a:off x="7661953" y="3123649"/>
            <a:ext cx="2814999" cy="1316816"/>
            <a:chOff x="6049862" y="4838899"/>
            <a:chExt cx="2814999" cy="1316816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42C33B6-AB7B-402C-B23E-8D54C2041AB8}"/>
                </a:ext>
              </a:extLst>
            </p:cNvPr>
            <p:cNvSpPr/>
            <p:nvPr/>
          </p:nvSpPr>
          <p:spPr>
            <a:xfrm>
              <a:off x="6349235" y="5312796"/>
              <a:ext cx="189354" cy="4518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1E8470-7B6F-42CC-A4D7-47535A3FD690}"/>
                </a:ext>
              </a:extLst>
            </p:cNvPr>
            <p:cNvSpPr/>
            <p:nvPr/>
          </p:nvSpPr>
          <p:spPr>
            <a:xfrm>
              <a:off x="6860037" y="5312796"/>
              <a:ext cx="189354" cy="4518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4AE2BFF-1644-4B7D-943C-CDD8A0A63796}"/>
                </a:ext>
              </a:extLst>
            </p:cNvPr>
            <p:cNvSpPr/>
            <p:nvPr/>
          </p:nvSpPr>
          <p:spPr>
            <a:xfrm>
              <a:off x="7343972" y="5303131"/>
              <a:ext cx="189354" cy="4518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3679031-DA35-4FF2-B76B-A1115D2DFA4A}"/>
                </a:ext>
              </a:extLst>
            </p:cNvPr>
            <p:cNvSpPr/>
            <p:nvPr/>
          </p:nvSpPr>
          <p:spPr>
            <a:xfrm>
              <a:off x="7854946" y="5312795"/>
              <a:ext cx="189354" cy="4518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A2DE8C7-1101-4338-8D94-5D69E061C9F3}"/>
                </a:ext>
              </a:extLst>
            </p:cNvPr>
            <p:cNvSpPr/>
            <p:nvPr/>
          </p:nvSpPr>
          <p:spPr>
            <a:xfrm>
              <a:off x="8365935" y="5294508"/>
              <a:ext cx="189354" cy="45188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48CFC80-1F61-45D4-A092-DB19F96521DB}"/>
                </a:ext>
              </a:extLst>
            </p:cNvPr>
            <p:cNvSpPr/>
            <p:nvPr/>
          </p:nvSpPr>
          <p:spPr>
            <a:xfrm>
              <a:off x="6556877" y="4963643"/>
              <a:ext cx="1271248" cy="514531"/>
            </a:xfrm>
            <a:custGeom>
              <a:avLst/>
              <a:gdLst>
                <a:gd name="connsiteX0" fmla="*/ 0 w 1517904"/>
                <a:gd name="connsiteY0" fmla="*/ 548646 h 557790"/>
                <a:gd name="connsiteX1" fmla="*/ 274320 w 1517904"/>
                <a:gd name="connsiteY1" fmla="*/ 6 h 557790"/>
                <a:gd name="connsiteX2" fmla="*/ 1517904 w 1517904"/>
                <a:gd name="connsiteY2" fmla="*/ 557790 h 557790"/>
                <a:gd name="connsiteX0" fmla="*/ 0 w 1517904"/>
                <a:gd name="connsiteY0" fmla="*/ 551992 h 561136"/>
                <a:gd name="connsiteX1" fmla="*/ 274320 w 1517904"/>
                <a:gd name="connsiteY1" fmla="*/ 3352 h 561136"/>
                <a:gd name="connsiteX2" fmla="*/ 1133856 w 1517904"/>
                <a:gd name="connsiteY2" fmla="*/ 332536 h 561136"/>
                <a:gd name="connsiteX3" fmla="*/ 1517904 w 1517904"/>
                <a:gd name="connsiteY3" fmla="*/ 561136 h 56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7904" h="561136">
                  <a:moveTo>
                    <a:pt x="0" y="551992"/>
                  </a:moveTo>
                  <a:cubicBezTo>
                    <a:pt x="10668" y="276910"/>
                    <a:pt x="85344" y="39928"/>
                    <a:pt x="274320" y="3352"/>
                  </a:cubicBezTo>
                  <a:cubicBezTo>
                    <a:pt x="463296" y="-33224"/>
                    <a:pt x="926592" y="239572"/>
                    <a:pt x="1133856" y="332536"/>
                  </a:cubicBezTo>
                  <a:cubicBezTo>
                    <a:pt x="1341120" y="425500"/>
                    <a:pt x="1449324" y="527608"/>
                    <a:pt x="1517904" y="561136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2BD020F-7AAA-4BA7-9C74-293E7A2A17B4}"/>
                </a:ext>
              </a:extLst>
            </p:cNvPr>
            <p:cNvSpPr/>
            <p:nvPr/>
          </p:nvSpPr>
          <p:spPr>
            <a:xfrm>
              <a:off x="6566021" y="5168155"/>
              <a:ext cx="766820" cy="313630"/>
            </a:xfrm>
            <a:custGeom>
              <a:avLst/>
              <a:gdLst>
                <a:gd name="connsiteX0" fmla="*/ 0 w 941832"/>
                <a:gd name="connsiteY0" fmla="*/ 356625 h 365769"/>
                <a:gd name="connsiteX1" fmla="*/ 164592 w 941832"/>
                <a:gd name="connsiteY1" fmla="*/ 9 h 365769"/>
                <a:gd name="connsiteX2" fmla="*/ 941832 w 941832"/>
                <a:gd name="connsiteY2" fmla="*/ 365769 h 36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1832" h="365769">
                  <a:moveTo>
                    <a:pt x="0" y="356625"/>
                  </a:moveTo>
                  <a:cubicBezTo>
                    <a:pt x="3810" y="177555"/>
                    <a:pt x="7620" y="-1515"/>
                    <a:pt x="164592" y="9"/>
                  </a:cubicBezTo>
                  <a:cubicBezTo>
                    <a:pt x="321564" y="1533"/>
                    <a:pt x="754380" y="184413"/>
                    <a:pt x="941832" y="365769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9A0AB4A-2D89-4B01-B63B-BAE55E6EBAD8}"/>
                </a:ext>
              </a:extLst>
            </p:cNvPr>
            <p:cNvSpPr/>
            <p:nvPr/>
          </p:nvSpPr>
          <p:spPr>
            <a:xfrm>
              <a:off x="6556878" y="4838899"/>
              <a:ext cx="1774860" cy="672406"/>
            </a:xfrm>
            <a:custGeom>
              <a:avLst/>
              <a:gdLst>
                <a:gd name="connsiteX0" fmla="*/ 0 w 2121408"/>
                <a:gd name="connsiteY0" fmla="*/ 704169 h 704169"/>
                <a:gd name="connsiteX1" fmla="*/ 457200 w 2121408"/>
                <a:gd name="connsiteY1" fmla="*/ 81 h 704169"/>
                <a:gd name="connsiteX2" fmla="*/ 2121408 w 2121408"/>
                <a:gd name="connsiteY2" fmla="*/ 667593 h 70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1408" h="704169">
                  <a:moveTo>
                    <a:pt x="0" y="704169"/>
                  </a:moveTo>
                  <a:cubicBezTo>
                    <a:pt x="51816" y="355173"/>
                    <a:pt x="103632" y="6177"/>
                    <a:pt x="457200" y="81"/>
                  </a:cubicBezTo>
                  <a:cubicBezTo>
                    <a:pt x="810768" y="-6015"/>
                    <a:pt x="1466088" y="330789"/>
                    <a:pt x="2121408" y="667593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9F81887-A365-4D99-911D-BFD086ED2715}"/>
                </a:ext>
              </a:extLst>
            </p:cNvPr>
            <p:cNvSpPr/>
            <p:nvPr/>
          </p:nvSpPr>
          <p:spPr>
            <a:xfrm>
              <a:off x="7071466" y="5547396"/>
              <a:ext cx="763012" cy="416329"/>
            </a:xfrm>
            <a:custGeom>
              <a:avLst/>
              <a:gdLst>
                <a:gd name="connsiteX0" fmla="*/ 0 w 923544"/>
                <a:gd name="connsiteY0" fmla="*/ 0 h 411514"/>
                <a:gd name="connsiteX1" fmla="*/ 338328 w 923544"/>
                <a:gd name="connsiteY1" fmla="*/ 411480 h 411514"/>
                <a:gd name="connsiteX2" fmla="*/ 923544 w 923544"/>
                <a:gd name="connsiteY2" fmla="*/ 18288 h 41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44" h="411514">
                  <a:moveTo>
                    <a:pt x="0" y="0"/>
                  </a:moveTo>
                  <a:cubicBezTo>
                    <a:pt x="92202" y="204216"/>
                    <a:pt x="184404" y="408432"/>
                    <a:pt x="338328" y="411480"/>
                  </a:cubicBezTo>
                  <a:cubicBezTo>
                    <a:pt x="492252" y="414528"/>
                    <a:pt x="707898" y="216408"/>
                    <a:pt x="923544" y="18288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7FD125F-8859-4C60-B5CC-B0ECDBAA0CD2}"/>
                </a:ext>
              </a:extLst>
            </p:cNvPr>
            <p:cNvSpPr/>
            <p:nvPr/>
          </p:nvSpPr>
          <p:spPr>
            <a:xfrm>
              <a:off x="7071466" y="5587782"/>
              <a:ext cx="1260272" cy="567933"/>
            </a:xfrm>
            <a:custGeom>
              <a:avLst/>
              <a:gdLst>
                <a:gd name="connsiteX0" fmla="*/ 0 w 1545336"/>
                <a:gd name="connsiteY0" fmla="*/ 0 h 594360"/>
                <a:gd name="connsiteX1" fmla="*/ 475488 w 1545336"/>
                <a:gd name="connsiteY1" fmla="*/ 594360 h 594360"/>
                <a:gd name="connsiteX2" fmla="*/ 1545336 w 1545336"/>
                <a:gd name="connsiteY2" fmla="*/ 0 h 59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5336" h="594360">
                  <a:moveTo>
                    <a:pt x="0" y="0"/>
                  </a:moveTo>
                  <a:cubicBezTo>
                    <a:pt x="108966" y="297180"/>
                    <a:pt x="217932" y="594360"/>
                    <a:pt x="475488" y="594360"/>
                  </a:cubicBezTo>
                  <a:cubicBezTo>
                    <a:pt x="733044" y="594360"/>
                    <a:pt x="1139190" y="297180"/>
                    <a:pt x="1545336" y="0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F632904-E8E8-452D-BF76-15595CBC0EED}"/>
                </a:ext>
              </a:extLst>
            </p:cNvPr>
            <p:cNvSpPr/>
            <p:nvPr/>
          </p:nvSpPr>
          <p:spPr>
            <a:xfrm>
              <a:off x="7543800" y="5554651"/>
              <a:ext cx="795334" cy="500832"/>
            </a:xfrm>
            <a:custGeom>
              <a:avLst/>
              <a:gdLst>
                <a:gd name="connsiteX0" fmla="*/ 0 w 950976"/>
                <a:gd name="connsiteY0" fmla="*/ 0 h 521559"/>
                <a:gd name="connsiteX1" fmla="*/ 466344 w 950976"/>
                <a:gd name="connsiteY1" fmla="*/ 521208 h 521559"/>
                <a:gd name="connsiteX2" fmla="*/ 950976 w 950976"/>
                <a:gd name="connsiteY2" fmla="*/ 64008 h 521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0976" h="521559">
                  <a:moveTo>
                    <a:pt x="0" y="0"/>
                  </a:moveTo>
                  <a:cubicBezTo>
                    <a:pt x="153924" y="255270"/>
                    <a:pt x="307848" y="510540"/>
                    <a:pt x="466344" y="521208"/>
                  </a:cubicBezTo>
                  <a:cubicBezTo>
                    <a:pt x="624840" y="531876"/>
                    <a:pt x="787908" y="297942"/>
                    <a:pt x="950976" y="64008"/>
                  </a:cubicBezTo>
                </a:path>
              </a:pathLst>
            </a:cu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row: Right 125">
              <a:extLst>
                <a:ext uri="{FF2B5EF4-FFF2-40B4-BE49-F238E27FC236}">
                  <a16:creationId xmlns:a16="http://schemas.microsoft.com/office/drawing/2014/main" id="{A6528164-C503-41B5-9044-E24B501D34BA}"/>
                </a:ext>
              </a:extLst>
            </p:cNvPr>
            <p:cNvSpPr/>
            <p:nvPr/>
          </p:nvSpPr>
          <p:spPr>
            <a:xfrm>
              <a:off x="6577345" y="5457244"/>
              <a:ext cx="260617" cy="138922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Arrow: Right 132">
              <a:extLst>
                <a:ext uri="{FF2B5EF4-FFF2-40B4-BE49-F238E27FC236}">
                  <a16:creationId xmlns:a16="http://schemas.microsoft.com/office/drawing/2014/main" id="{5FA7B4CB-6604-491B-81AA-319627F71209}"/>
                </a:ext>
              </a:extLst>
            </p:cNvPr>
            <p:cNvSpPr/>
            <p:nvPr/>
          </p:nvSpPr>
          <p:spPr>
            <a:xfrm>
              <a:off x="7075959" y="5460854"/>
              <a:ext cx="260617" cy="133147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row: Right 133">
              <a:extLst>
                <a:ext uri="{FF2B5EF4-FFF2-40B4-BE49-F238E27FC236}">
                  <a16:creationId xmlns:a16="http://schemas.microsoft.com/office/drawing/2014/main" id="{51603541-EDF2-4D6B-9AAA-FF4CA2D07701}"/>
                </a:ext>
              </a:extLst>
            </p:cNvPr>
            <p:cNvSpPr/>
            <p:nvPr/>
          </p:nvSpPr>
          <p:spPr>
            <a:xfrm>
              <a:off x="7556176" y="5457244"/>
              <a:ext cx="260617" cy="133147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row: Right 135">
              <a:extLst>
                <a:ext uri="{FF2B5EF4-FFF2-40B4-BE49-F238E27FC236}">
                  <a16:creationId xmlns:a16="http://schemas.microsoft.com/office/drawing/2014/main" id="{363D07FA-9FC9-4F65-B433-DF3CDA4F7C2E}"/>
                </a:ext>
              </a:extLst>
            </p:cNvPr>
            <p:cNvSpPr/>
            <p:nvPr/>
          </p:nvSpPr>
          <p:spPr>
            <a:xfrm>
              <a:off x="8071121" y="5463019"/>
              <a:ext cx="260617" cy="133147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row: Right 136">
              <a:extLst>
                <a:ext uri="{FF2B5EF4-FFF2-40B4-BE49-F238E27FC236}">
                  <a16:creationId xmlns:a16="http://schemas.microsoft.com/office/drawing/2014/main" id="{5803A308-E7CB-432D-8CDF-30312F854FC8}"/>
                </a:ext>
              </a:extLst>
            </p:cNvPr>
            <p:cNvSpPr/>
            <p:nvPr/>
          </p:nvSpPr>
          <p:spPr>
            <a:xfrm>
              <a:off x="8604244" y="5457244"/>
              <a:ext cx="260617" cy="133147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row: Right 137">
              <a:extLst>
                <a:ext uri="{FF2B5EF4-FFF2-40B4-BE49-F238E27FC236}">
                  <a16:creationId xmlns:a16="http://schemas.microsoft.com/office/drawing/2014/main" id="{9BFFB889-9079-412D-A55D-0A2DFDBE28A8}"/>
                </a:ext>
              </a:extLst>
            </p:cNvPr>
            <p:cNvSpPr/>
            <p:nvPr/>
          </p:nvSpPr>
          <p:spPr>
            <a:xfrm>
              <a:off x="6049862" y="5463019"/>
              <a:ext cx="260617" cy="133147"/>
            </a:xfrm>
            <a:prstGeom prst="rightArrow">
              <a:avLst/>
            </a:prstGeom>
            <a:solidFill>
              <a:schemeClr val="tx1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998C979-3303-40A2-BCA3-72A1FC80C7AF}"/>
              </a:ext>
            </a:extLst>
          </p:cNvPr>
          <p:cNvSpPr/>
          <p:nvPr/>
        </p:nvSpPr>
        <p:spPr>
          <a:xfrm>
            <a:off x="7552172" y="2690341"/>
            <a:ext cx="3073428" cy="1913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6DB0E3-0213-4A78-9A1E-478044D08071}"/>
              </a:ext>
            </a:extLst>
          </p:cNvPr>
          <p:cNvSpPr txBox="1"/>
          <p:nvPr/>
        </p:nvSpPr>
        <p:spPr>
          <a:xfrm>
            <a:off x="9298168" y="2691945"/>
            <a:ext cx="1324402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Dense Block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A909BD4-7BCF-4BB3-99E5-43CE9DA926F7}"/>
              </a:ext>
            </a:extLst>
          </p:cNvPr>
          <p:cNvSpPr txBox="1"/>
          <p:nvPr/>
        </p:nvSpPr>
        <p:spPr>
          <a:xfrm>
            <a:off x="7855588" y="32935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DB90A5C-AB78-46EE-B004-4A606D8A2E88}"/>
              </a:ext>
            </a:extLst>
          </p:cNvPr>
          <p:cNvSpPr txBox="1"/>
          <p:nvPr/>
        </p:nvSpPr>
        <p:spPr>
          <a:xfrm>
            <a:off x="8359056" y="3291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15F9390-B415-48C8-BD50-A4E8063A9BEA}"/>
              </a:ext>
            </a:extLst>
          </p:cNvPr>
          <p:cNvSpPr txBox="1"/>
          <p:nvPr/>
        </p:nvSpPr>
        <p:spPr>
          <a:xfrm>
            <a:off x="8848120" y="33023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30A659D-C70B-44DD-A7F1-935D7F689CC6}"/>
              </a:ext>
            </a:extLst>
          </p:cNvPr>
          <p:cNvSpPr txBox="1"/>
          <p:nvPr/>
        </p:nvSpPr>
        <p:spPr>
          <a:xfrm>
            <a:off x="9345539" y="33015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D1C86A6-77ED-4976-BC10-E3C9DC1F1918}"/>
              </a:ext>
            </a:extLst>
          </p:cNvPr>
          <p:cNvSpPr txBox="1"/>
          <p:nvPr/>
        </p:nvSpPr>
        <p:spPr>
          <a:xfrm>
            <a:off x="9809700" y="3291411"/>
            <a:ext cx="5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</a:p>
        </p:txBody>
      </p:sp>
    </p:spTree>
    <p:extLst>
      <p:ext uri="{BB962C8B-B14F-4D97-AF65-F5344CB8AC3E}">
        <p14:creationId xmlns:p14="http://schemas.microsoft.com/office/powerpoint/2010/main" val="384275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7853C2-6548-40D1-9392-A3E3469D6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923544"/>
            <a:ext cx="1542288" cy="1542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8D92AD-59C1-4322-A74D-022FB73B9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76" y="923544"/>
            <a:ext cx="1542288" cy="15422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27D021-C38E-4D15-B8FE-1DB6D982C295}"/>
              </a:ext>
            </a:extLst>
          </p:cNvPr>
          <p:cNvSpPr/>
          <p:nvPr/>
        </p:nvSpPr>
        <p:spPr>
          <a:xfrm>
            <a:off x="4197096" y="1031748"/>
            <a:ext cx="2258568" cy="1325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7F87A6-C58E-4D65-AC08-01D82E506F74}"/>
                  </a:ext>
                </a:extLst>
              </p:cNvPr>
              <p:cNvSpPr txBox="1"/>
              <p:nvPr/>
            </p:nvSpPr>
            <p:spPr>
              <a:xfrm>
                <a:off x="4607465" y="1031748"/>
                <a:ext cx="143783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7F87A6-C58E-4D65-AC08-01D82E506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65" y="1031748"/>
                <a:ext cx="1437830" cy="369332"/>
              </a:xfrm>
              <a:prstGeom prst="rect">
                <a:avLst/>
              </a:prstGeom>
              <a:blipFill>
                <a:blip r:embed="rId4"/>
                <a:stretch>
                  <a:fillRect l="-336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E0FE830-3F93-445A-B233-C6A8DD1848D6}"/>
              </a:ext>
            </a:extLst>
          </p:cNvPr>
          <p:cNvSpPr/>
          <p:nvPr/>
        </p:nvSpPr>
        <p:spPr>
          <a:xfrm>
            <a:off x="4306824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B8A1C9-14AF-4A4D-B822-CC0534906099}"/>
              </a:ext>
            </a:extLst>
          </p:cNvPr>
          <p:cNvSpPr/>
          <p:nvPr/>
        </p:nvSpPr>
        <p:spPr>
          <a:xfrm>
            <a:off x="4596190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B0DEE3-A229-45D2-AD3D-F1358319BE82}"/>
              </a:ext>
            </a:extLst>
          </p:cNvPr>
          <p:cNvSpPr/>
          <p:nvPr/>
        </p:nvSpPr>
        <p:spPr>
          <a:xfrm>
            <a:off x="4887468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F625A-AEA7-4E9B-88AC-AF222A8940C0}"/>
              </a:ext>
            </a:extLst>
          </p:cNvPr>
          <p:cNvSpPr/>
          <p:nvPr/>
        </p:nvSpPr>
        <p:spPr>
          <a:xfrm>
            <a:off x="5196452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D5A7DF-D6B0-4092-9C01-1DC2BCE902D6}"/>
              </a:ext>
            </a:extLst>
          </p:cNvPr>
          <p:cNvSpPr/>
          <p:nvPr/>
        </p:nvSpPr>
        <p:spPr>
          <a:xfrm>
            <a:off x="5757284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B27C5C-26B3-4DC9-90D3-2D36624ED327}"/>
              </a:ext>
            </a:extLst>
          </p:cNvPr>
          <p:cNvSpPr/>
          <p:nvPr/>
        </p:nvSpPr>
        <p:spPr>
          <a:xfrm>
            <a:off x="6163055" y="1694688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512AE2-3CD9-4B2F-BC3E-61608E3E9216}"/>
              </a:ext>
            </a:extLst>
          </p:cNvPr>
          <p:cNvSpPr/>
          <p:nvPr/>
        </p:nvSpPr>
        <p:spPr>
          <a:xfrm>
            <a:off x="5360280" y="1892808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7758850-40B7-4C15-BF2A-D333E95237AC}"/>
              </a:ext>
            </a:extLst>
          </p:cNvPr>
          <p:cNvSpPr/>
          <p:nvPr/>
        </p:nvSpPr>
        <p:spPr>
          <a:xfrm>
            <a:off x="5478583" y="1892808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4B7630-4E82-4956-B805-1E0529AFAB26}"/>
              </a:ext>
            </a:extLst>
          </p:cNvPr>
          <p:cNvSpPr/>
          <p:nvPr/>
        </p:nvSpPr>
        <p:spPr>
          <a:xfrm>
            <a:off x="5596886" y="1892808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E3B851-BEB9-4887-9062-EDC1A0CEAFD5}"/>
              </a:ext>
            </a:extLst>
          </p:cNvPr>
          <p:cNvCxnSpPr>
            <a:cxnSpLocks/>
            <a:stCxn id="11" idx="1"/>
            <a:endCxn id="12" idx="1"/>
          </p:cNvCxnSpPr>
          <p:nvPr/>
        </p:nvCxnSpPr>
        <p:spPr>
          <a:xfrm>
            <a:off x="4306824" y="1935480"/>
            <a:ext cx="289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09A1C8-AA14-4687-8E0D-DD90D68C90B4}"/>
              </a:ext>
            </a:extLst>
          </p:cNvPr>
          <p:cNvCxnSpPr>
            <a:stCxn id="12" idx="1"/>
            <a:endCxn id="13" idx="1"/>
          </p:cNvCxnSpPr>
          <p:nvPr/>
        </p:nvCxnSpPr>
        <p:spPr>
          <a:xfrm>
            <a:off x="4596190" y="1935480"/>
            <a:ext cx="29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0F5C93-FFDC-4044-B853-228305D86F4A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978908" y="1935480"/>
            <a:ext cx="217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277894-1E2E-42DA-9F43-DFD085AFAE7C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5848724" y="1935480"/>
            <a:ext cx="314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ED6D115-88DA-4DE2-A8FB-DD6E52109991}"/>
              </a:ext>
            </a:extLst>
          </p:cNvPr>
          <p:cNvSpPr/>
          <p:nvPr/>
        </p:nvSpPr>
        <p:spPr>
          <a:xfrm>
            <a:off x="9028176" y="1025652"/>
            <a:ext cx="1698753" cy="1331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9C0884-1A23-4C80-B916-374BE58839A5}"/>
              </a:ext>
            </a:extLst>
          </p:cNvPr>
          <p:cNvSpPr txBox="1"/>
          <p:nvPr/>
        </p:nvSpPr>
        <p:spPr>
          <a:xfrm>
            <a:off x="9181269" y="1023473"/>
            <a:ext cx="14450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Discriminator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C42A67-7CA4-4C3D-BA89-9593440D3195}"/>
              </a:ext>
            </a:extLst>
          </p:cNvPr>
          <p:cNvSpPr/>
          <p:nvPr/>
        </p:nvSpPr>
        <p:spPr>
          <a:xfrm>
            <a:off x="9150483" y="1554480"/>
            <a:ext cx="89528" cy="704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BE65A9-FF07-4BD0-9D5B-99B0F4A47D3A}"/>
              </a:ext>
            </a:extLst>
          </p:cNvPr>
          <p:cNvSpPr/>
          <p:nvPr/>
        </p:nvSpPr>
        <p:spPr>
          <a:xfrm>
            <a:off x="9442896" y="1638562"/>
            <a:ext cx="114493" cy="537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7EC3BB-6CA4-4423-8EB5-5897351EB71D}"/>
              </a:ext>
            </a:extLst>
          </p:cNvPr>
          <p:cNvSpPr/>
          <p:nvPr/>
        </p:nvSpPr>
        <p:spPr>
          <a:xfrm>
            <a:off x="9760273" y="1711452"/>
            <a:ext cx="104189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88397D-3C86-4197-A1A7-E61986F33889}"/>
              </a:ext>
            </a:extLst>
          </p:cNvPr>
          <p:cNvCxnSpPr>
            <a:cxnSpLocks/>
            <a:stCxn id="37" idx="1"/>
            <a:endCxn id="38" idx="1"/>
          </p:cNvCxnSpPr>
          <p:nvPr/>
        </p:nvCxnSpPr>
        <p:spPr>
          <a:xfrm>
            <a:off x="9150483" y="1906524"/>
            <a:ext cx="292413" cy="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EBF155-E758-479A-B031-91EC2B6026E6}"/>
              </a:ext>
            </a:extLst>
          </p:cNvPr>
          <p:cNvCxnSpPr>
            <a:cxnSpLocks/>
            <a:stCxn id="38" idx="1"/>
            <a:endCxn id="39" idx="1"/>
          </p:cNvCxnSpPr>
          <p:nvPr/>
        </p:nvCxnSpPr>
        <p:spPr>
          <a:xfrm flipV="1">
            <a:off x="9442896" y="1906524"/>
            <a:ext cx="317377" cy="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01A69E-8D76-483F-8A64-7A27D57F1A47}"/>
              </a:ext>
            </a:extLst>
          </p:cNvPr>
          <p:cNvCxnSpPr>
            <a:stCxn id="39" idx="3"/>
          </p:cNvCxnSpPr>
          <p:nvPr/>
        </p:nvCxnSpPr>
        <p:spPr>
          <a:xfrm>
            <a:off x="9864462" y="1906524"/>
            <a:ext cx="240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>
            <a:extLst>
              <a:ext uri="{FF2B5EF4-FFF2-40B4-BE49-F238E27FC236}">
                <a16:creationId xmlns:a16="http://schemas.microsoft.com/office/drawing/2014/main" id="{89A36B2B-EE95-4984-947E-FA590861AB85}"/>
              </a:ext>
            </a:extLst>
          </p:cNvPr>
          <p:cNvSpPr/>
          <p:nvPr/>
        </p:nvSpPr>
        <p:spPr>
          <a:xfrm>
            <a:off x="10170933" y="1622905"/>
            <a:ext cx="260700" cy="575072"/>
          </a:xfrm>
          <a:custGeom>
            <a:avLst/>
            <a:gdLst>
              <a:gd name="connsiteX0" fmla="*/ 1382678 w 1382678"/>
              <a:gd name="connsiteY0" fmla="*/ 2723126 h 2723126"/>
              <a:gd name="connsiteX1" fmla="*/ 691339 w 1382678"/>
              <a:gd name="connsiteY1" fmla="*/ 2607907 h 2723126"/>
              <a:gd name="connsiteX2" fmla="*/ 691339 w 1382678"/>
              <a:gd name="connsiteY2" fmla="*/ 1476782 h 2723126"/>
              <a:gd name="connsiteX3" fmla="*/ 0 w 1382678"/>
              <a:gd name="connsiteY3" fmla="*/ 1361563 h 2723126"/>
              <a:gd name="connsiteX4" fmla="*/ 691339 w 1382678"/>
              <a:gd name="connsiteY4" fmla="*/ 1246344 h 2723126"/>
              <a:gd name="connsiteX5" fmla="*/ 691339 w 1382678"/>
              <a:gd name="connsiteY5" fmla="*/ 115219 h 2723126"/>
              <a:gd name="connsiteX6" fmla="*/ 1382678 w 1382678"/>
              <a:gd name="connsiteY6" fmla="*/ 0 h 2723126"/>
              <a:gd name="connsiteX7" fmla="*/ 1382678 w 1382678"/>
              <a:gd name="connsiteY7" fmla="*/ 2723126 h 2723126"/>
              <a:gd name="connsiteX0" fmla="*/ 1382678 w 1382678"/>
              <a:gd name="connsiteY0" fmla="*/ 2723126 h 2723126"/>
              <a:gd name="connsiteX1" fmla="*/ 691339 w 1382678"/>
              <a:gd name="connsiteY1" fmla="*/ 2607907 h 2723126"/>
              <a:gd name="connsiteX2" fmla="*/ 691339 w 1382678"/>
              <a:gd name="connsiteY2" fmla="*/ 1476782 h 2723126"/>
              <a:gd name="connsiteX3" fmla="*/ 0 w 1382678"/>
              <a:gd name="connsiteY3" fmla="*/ 1361563 h 2723126"/>
              <a:gd name="connsiteX4" fmla="*/ 691339 w 1382678"/>
              <a:gd name="connsiteY4" fmla="*/ 1246344 h 2723126"/>
              <a:gd name="connsiteX5" fmla="*/ 691339 w 1382678"/>
              <a:gd name="connsiteY5" fmla="*/ 115219 h 2723126"/>
              <a:gd name="connsiteX6" fmla="*/ 1382678 w 1382678"/>
              <a:gd name="connsiteY6" fmla="*/ 0 h 2723126"/>
              <a:gd name="connsiteX0" fmla="*/ 1382901 w 1382901"/>
              <a:gd name="connsiteY0" fmla="*/ 2723126 h 2723126"/>
              <a:gd name="connsiteX1" fmla="*/ 691562 w 1382901"/>
              <a:gd name="connsiteY1" fmla="*/ 2607907 h 2723126"/>
              <a:gd name="connsiteX2" fmla="*/ 691562 w 1382901"/>
              <a:gd name="connsiteY2" fmla="*/ 1476782 h 2723126"/>
              <a:gd name="connsiteX3" fmla="*/ 223 w 1382901"/>
              <a:gd name="connsiteY3" fmla="*/ 1361563 h 2723126"/>
              <a:gd name="connsiteX4" fmla="*/ 691562 w 1382901"/>
              <a:gd name="connsiteY4" fmla="*/ 1246344 h 2723126"/>
              <a:gd name="connsiteX5" fmla="*/ 691562 w 1382901"/>
              <a:gd name="connsiteY5" fmla="*/ 115219 h 2723126"/>
              <a:gd name="connsiteX6" fmla="*/ 1382901 w 1382901"/>
              <a:gd name="connsiteY6" fmla="*/ 0 h 2723126"/>
              <a:gd name="connsiteX7" fmla="*/ 1382901 w 1382901"/>
              <a:gd name="connsiteY7" fmla="*/ 2723126 h 2723126"/>
              <a:gd name="connsiteX0" fmla="*/ 1382901 w 1382901"/>
              <a:gd name="connsiteY0" fmla="*/ 2723126 h 2723126"/>
              <a:gd name="connsiteX1" fmla="*/ 691562 w 1382901"/>
              <a:gd name="connsiteY1" fmla="*/ 2607907 h 2723126"/>
              <a:gd name="connsiteX2" fmla="*/ 691562 w 1382901"/>
              <a:gd name="connsiteY2" fmla="*/ 1476782 h 2723126"/>
              <a:gd name="connsiteX3" fmla="*/ 223 w 1382901"/>
              <a:gd name="connsiteY3" fmla="*/ 1361563 h 2723126"/>
              <a:gd name="connsiteX4" fmla="*/ 609266 w 1382901"/>
              <a:gd name="connsiteY4" fmla="*/ 1054320 h 2723126"/>
              <a:gd name="connsiteX5" fmla="*/ 691562 w 1382901"/>
              <a:gd name="connsiteY5" fmla="*/ 115219 h 2723126"/>
              <a:gd name="connsiteX6" fmla="*/ 1382901 w 1382901"/>
              <a:gd name="connsiteY6" fmla="*/ 0 h 2723126"/>
              <a:gd name="connsiteX0" fmla="*/ 1382690 w 1382690"/>
              <a:gd name="connsiteY0" fmla="*/ 2723126 h 2723126"/>
              <a:gd name="connsiteX1" fmla="*/ 691351 w 1382690"/>
              <a:gd name="connsiteY1" fmla="*/ 2607907 h 2723126"/>
              <a:gd name="connsiteX2" fmla="*/ 691351 w 1382690"/>
              <a:gd name="connsiteY2" fmla="*/ 1476782 h 2723126"/>
              <a:gd name="connsiteX3" fmla="*/ 12 w 1382690"/>
              <a:gd name="connsiteY3" fmla="*/ 1361563 h 2723126"/>
              <a:gd name="connsiteX4" fmla="*/ 691351 w 1382690"/>
              <a:gd name="connsiteY4" fmla="*/ 1246344 h 2723126"/>
              <a:gd name="connsiteX5" fmla="*/ 691351 w 1382690"/>
              <a:gd name="connsiteY5" fmla="*/ 115219 h 2723126"/>
              <a:gd name="connsiteX6" fmla="*/ 1382690 w 1382690"/>
              <a:gd name="connsiteY6" fmla="*/ 0 h 2723126"/>
              <a:gd name="connsiteX7" fmla="*/ 1382690 w 1382690"/>
              <a:gd name="connsiteY7" fmla="*/ 2723126 h 2723126"/>
              <a:gd name="connsiteX0" fmla="*/ 1382690 w 1382690"/>
              <a:gd name="connsiteY0" fmla="*/ 2723126 h 2723126"/>
              <a:gd name="connsiteX1" fmla="*/ 691351 w 1382690"/>
              <a:gd name="connsiteY1" fmla="*/ 2607907 h 2723126"/>
              <a:gd name="connsiteX2" fmla="*/ 627343 w 1382690"/>
              <a:gd name="connsiteY2" fmla="*/ 1632230 h 2723126"/>
              <a:gd name="connsiteX3" fmla="*/ 12 w 1382690"/>
              <a:gd name="connsiteY3" fmla="*/ 1361563 h 2723126"/>
              <a:gd name="connsiteX4" fmla="*/ 609055 w 1382690"/>
              <a:gd name="connsiteY4" fmla="*/ 1054320 h 2723126"/>
              <a:gd name="connsiteX5" fmla="*/ 691351 w 1382690"/>
              <a:gd name="connsiteY5" fmla="*/ 115219 h 2723126"/>
              <a:gd name="connsiteX6" fmla="*/ 1382690 w 1382690"/>
              <a:gd name="connsiteY6" fmla="*/ 0 h 272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2690" h="2723126" stroke="0" extrusionOk="0">
                <a:moveTo>
                  <a:pt x="1382690" y="2723126"/>
                </a:moveTo>
                <a:cubicBezTo>
                  <a:pt x="1000874" y="2723126"/>
                  <a:pt x="691351" y="2671541"/>
                  <a:pt x="691351" y="2607907"/>
                </a:cubicBezTo>
                <a:lnTo>
                  <a:pt x="691351" y="1476782"/>
                </a:lnTo>
                <a:cubicBezTo>
                  <a:pt x="691351" y="1413148"/>
                  <a:pt x="381828" y="1361563"/>
                  <a:pt x="12" y="1361563"/>
                </a:cubicBezTo>
                <a:cubicBezTo>
                  <a:pt x="381828" y="1361563"/>
                  <a:pt x="691351" y="1309978"/>
                  <a:pt x="691351" y="1246344"/>
                </a:cubicBezTo>
                <a:lnTo>
                  <a:pt x="691351" y="115219"/>
                </a:lnTo>
                <a:cubicBezTo>
                  <a:pt x="691351" y="51585"/>
                  <a:pt x="1000874" y="0"/>
                  <a:pt x="1382690" y="0"/>
                </a:cubicBezTo>
                <a:lnTo>
                  <a:pt x="1382690" y="2723126"/>
                </a:lnTo>
                <a:close/>
              </a:path>
              <a:path w="1382690" h="2723126" fill="none">
                <a:moveTo>
                  <a:pt x="1382690" y="2723126"/>
                </a:moveTo>
                <a:cubicBezTo>
                  <a:pt x="1000874" y="2723126"/>
                  <a:pt x="691351" y="2671541"/>
                  <a:pt x="691351" y="2607907"/>
                </a:cubicBezTo>
                <a:lnTo>
                  <a:pt x="627343" y="1632230"/>
                </a:lnTo>
                <a:cubicBezTo>
                  <a:pt x="627343" y="1568596"/>
                  <a:pt x="3060" y="1457881"/>
                  <a:pt x="12" y="1361563"/>
                </a:cubicBezTo>
                <a:cubicBezTo>
                  <a:pt x="-3036" y="1265245"/>
                  <a:pt x="609055" y="1117954"/>
                  <a:pt x="609055" y="1054320"/>
                </a:cubicBezTo>
                <a:cubicBezTo>
                  <a:pt x="609055" y="677278"/>
                  <a:pt x="691351" y="492261"/>
                  <a:pt x="691351" y="115219"/>
                </a:cubicBezTo>
                <a:cubicBezTo>
                  <a:pt x="691351" y="51585"/>
                  <a:pt x="1000874" y="0"/>
                  <a:pt x="1382690" y="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412899-1641-4E73-B75D-0D873B2A3023}"/>
              </a:ext>
            </a:extLst>
          </p:cNvPr>
          <p:cNvSpPr txBox="1"/>
          <p:nvPr/>
        </p:nvSpPr>
        <p:spPr>
          <a:xfrm>
            <a:off x="10418130" y="1447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8BE698-321B-4DEC-87CA-9173C7FE4EB9}"/>
              </a:ext>
            </a:extLst>
          </p:cNvPr>
          <p:cNvSpPr txBox="1"/>
          <p:nvPr/>
        </p:nvSpPr>
        <p:spPr>
          <a:xfrm>
            <a:off x="10418130" y="19781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071019-42BB-41D0-8669-3E30BA5F3E94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 flipV="1">
            <a:off x="8513064" y="1691640"/>
            <a:ext cx="515112" cy="3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DD88001-A98E-4DB3-B850-F930A96344CD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681984" y="1694688"/>
            <a:ext cx="51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3209C6-104C-4E69-A5D0-EF4A3C7A06EC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6455664" y="1694688"/>
            <a:ext cx="515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3E131F53-FAC1-49D7-B389-DE7CEE179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776" y="2947416"/>
            <a:ext cx="1542288" cy="154228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979B51C-4E4B-4441-9BB4-D6A8A2122D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2947416"/>
            <a:ext cx="1542288" cy="154228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117FE0C2-106C-4406-9927-0F63EB09678F}"/>
              </a:ext>
            </a:extLst>
          </p:cNvPr>
          <p:cNvSpPr/>
          <p:nvPr/>
        </p:nvSpPr>
        <p:spPr>
          <a:xfrm>
            <a:off x="4197095" y="3055620"/>
            <a:ext cx="2258568" cy="13258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6C51F9F-1047-480F-9826-A8EF4FED03B1}"/>
                  </a:ext>
                </a:extLst>
              </p:cNvPr>
              <p:cNvSpPr txBox="1"/>
              <p:nvPr/>
            </p:nvSpPr>
            <p:spPr>
              <a:xfrm>
                <a:off x="4653907" y="3055620"/>
                <a:ext cx="144315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6C51F9F-1047-480F-9826-A8EF4FED0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907" y="3055620"/>
                <a:ext cx="1443152" cy="369332"/>
              </a:xfrm>
              <a:prstGeom prst="rect">
                <a:avLst/>
              </a:prstGeom>
              <a:blipFill>
                <a:blip r:embed="rId7"/>
                <a:stretch>
                  <a:fillRect l="-2929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365B3953-BB61-41F9-B016-38120521E680}"/>
              </a:ext>
            </a:extLst>
          </p:cNvPr>
          <p:cNvSpPr/>
          <p:nvPr/>
        </p:nvSpPr>
        <p:spPr>
          <a:xfrm>
            <a:off x="4306823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E5E07DE-E0DE-42EF-A1A3-04771E06E00C}"/>
              </a:ext>
            </a:extLst>
          </p:cNvPr>
          <p:cNvSpPr/>
          <p:nvPr/>
        </p:nvSpPr>
        <p:spPr>
          <a:xfrm>
            <a:off x="4596189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78E4BE-5915-498E-BE59-E6721A9ABB21}"/>
              </a:ext>
            </a:extLst>
          </p:cNvPr>
          <p:cNvSpPr/>
          <p:nvPr/>
        </p:nvSpPr>
        <p:spPr>
          <a:xfrm>
            <a:off x="4887467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858E82A-DF21-4329-91AA-113590D1F6CC}"/>
              </a:ext>
            </a:extLst>
          </p:cNvPr>
          <p:cNvSpPr/>
          <p:nvPr/>
        </p:nvSpPr>
        <p:spPr>
          <a:xfrm>
            <a:off x="5196451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F9D2E40-11EE-4547-941E-5F202C3741EE}"/>
              </a:ext>
            </a:extLst>
          </p:cNvPr>
          <p:cNvSpPr/>
          <p:nvPr/>
        </p:nvSpPr>
        <p:spPr>
          <a:xfrm>
            <a:off x="5757283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3448FFC-7216-4281-B33C-5510D16B2287}"/>
              </a:ext>
            </a:extLst>
          </p:cNvPr>
          <p:cNvSpPr/>
          <p:nvPr/>
        </p:nvSpPr>
        <p:spPr>
          <a:xfrm>
            <a:off x="6163054" y="3718560"/>
            <a:ext cx="91440" cy="481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57B463-8C1B-4478-BB6E-5A649129967E}"/>
              </a:ext>
            </a:extLst>
          </p:cNvPr>
          <p:cNvSpPr/>
          <p:nvPr/>
        </p:nvSpPr>
        <p:spPr>
          <a:xfrm>
            <a:off x="5360279" y="3916680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2C1B378-9EBA-4E1E-BAF9-22EB71490298}"/>
              </a:ext>
            </a:extLst>
          </p:cNvPr>
          <p:cNvSpPr/>
          <p:nvPr/>
        </p:nvSpPr>
        <p:spPr>
          <a:xfrm>
            <a:off x="5478582" y="3916680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16EDEF3-4360-4D6B-8A40-0C5DBE84FD22}"/>
              </a:ext>
            </a:extLst>
          </p:cNvPr>
          <p:cNvSpPr/>
          <p:nvPr/>
        </p:nvSpPr>
        <p:spPr>
          <a:xfrm>
            <a:off x="5596885" y="3916680"/>
            <a:ext cx="77725" cy="8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E9147ED-81A6-4663-8602-6A188EBF4786}"/>
              </a:ext>
            </a:extLst>
          </p:cNvPr>
          <p:cNvCxnSpPr>
            <a:stCxn id="69" idx="1"/>
            <a:endCxn id="73" idx="3"/>
          </p:cNvCxnSpPr>
          <p:nvPr/>
        </p:nvCxnSpPr>
        <p:spPr>
          <a:xfrm flipH="1">
            <a:off x="6455663" y="3718560"/>
            <a:ext cx="515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A56CE26-6A92-4BC1-BD7B-853A120B62CF}"/>
              </a:ext>
            </a:extLst>
          </p:cNvPr>
          <p:cNvCxnSpPr>
            <a:stCxn id="73" idx="1"/>
            <a:endCxn id="71" idx="3"/>
          </p:cNvCxnSpPr>
          <p:nvPr/>
        </p:nvCxnSpPr>
        <p:spPr>
          <a:xfrm flipH="1">
            <a:off x="3681984" y="3718560"/>
            <a:ext cx="515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9452FCB-A899-4F59-8927-B8F2D566A1A8}"/>
              </a:ext>
            </a:extLst>
          </p:cNvPr>
          <p:cNvCxnSpPr>
            <a:stCxn id="80" idx="1"/>
            <a:endCxn id="79" idx="3"/>
          </p:cNvCxnSpPr>
          <p:nvPr/>
        </p:nvCxnSpPr>
        <p:spPr>
          <a:xfrm flipH="1">
            <a:off x="5848723" y="3959352"/>
            <a:ext cx="314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D70D43D-48F1-4184-A654-94B7D62A0924}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4978907" y="3959352"/>
            <a:ext cx="217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2E1FC3A-BCB7-4E89-A955-6D954FEAF484}"/>
              </a:ext>
            </a:extLst>
          </p:cNvPr>
          <p:cNvCxnSpPr>
            <a:stCxn id="77" idx="1"/>
          </p:cNvCxnSpPr>
          <p:nvPr/>
        </p:nvCxnSpPr>
        <p:spPr>
          <a:xfrm flipH="1">
            <a:off x="4687629" y="3959352"/>
            <a:ext cx="199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468A15B-29D6-4212-80ED-C89241A8AD75}"/>
              </a:ext>
            </a:extLst>
          </p:cNvPr>
          <p:cNvCxnSpPr>
            <a:stCxn id="76" idx="1"/>
            <a:endCxn id="75" idx="3"/>
          </p:cNvCxnSpPr>
          <p:nvPr/>
        </p:nvCxnSpPr>
        <p:spPr>
          <a:xfrm flipH="1">
            <a:off x="4398263" y="3959352"/>
            <a:ext cx="19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288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229CB3-0813-4C9C-889A-5093E20CE1E4}"/>
                  </a:ext>
                </a:extLst>
              </p:cNvPr>
              <p:cNvSpPr/>
              <p:nvPr/>
            </p:nvSpPr>
            <p:spPr>
              <a:xfrm>
                <a:off x="5412484" y="1081759"/>
                <a:ext cx="1938528" cy="10747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229CB3-0813-4C9C-889A-5093E20CE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84" y="1081759"/>
                <a:ext cx="1938528" cy="10747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996C4D-8D77-48E9-B108-7114EFE86EB7}"/>
                  </a:ext>
                </a:extLst>
              </p:cNvPr>
              <p:cNvSpPr/>
              <p:nvPr/>
            </p:nvSpPr>
            <p:spPr>
              <a:xfrm>
                <a:off x="5412484" y="3305262"/>
                <a:ext cx="1956816" cy="10753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9996C4D-8D77-48E9-B108-7114EFE86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84" y="3305262"/>
                <a:ext cx="1956816" cy="10753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2735DB1-A664-4F99-9417-B89CB77B61B6}"/>
                  </a:ext>
                </a:extLst>
              </p:cNvPr>
              <p:cNvSpPr/>
              <p:nvPr/>
            </p:nvSpPr>
            <p:spPr>
              <a:xfrm>
                <a:off x="1918891" y="3986562"/>
                <a:ext cx="678202" cy="53157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2735DB1-A664-4F99-9417-B89CB77B6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891" y="3986562"/>
                <a:ext cx="678202" cy="5315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76DC52-28AC-4CAD-99AB-5C7F37769733}"/>
              </a:ext>
            </a:extLst>
          </p:cNvPr>
          <p:cNvCxnSpPr>
            <a:cxnSpLocks/>
            <a:stCxn id="62" idx="2"/>
            <a:endCxn id="42" idx="3"/>
          </p:cNvCxnSpPr>
          <p:nvPr/>
        </p:nvCxnSpPr>
        <p:spPr>
          <a:xfrm flipH="1">
            <a:off x="2597093" y="4252351"/>
            <a:ext cx="440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w: Down 44">
            <a:extLst>
              <a:ext uri="{FF2B5EF4-FFF2-40B4-BE49-F238E27FC236}">
                <a16:creationId xmlns:a16="http://schemas.microsoft.com/office/drawing/2014/main" id="{83FF906B-EB00-4A86-B864-AAF38ACA413B}"/>
              </a:ext>
            </a:extLst>
          </p:cNvPr>
          <p:cNvSpPr/>
          <p:nvPr/>
        </p:nvSpPr>
        <p:spPr>
          <a:xfrm>
            <a:off x="7101255" y="2461206"/>
            <a:ext cx="265176" cy="3484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7A6C29B8-2773-4A5D-AC10-16963DC447F0}"/>
              </a:ext>
            </a:extLst>
          </p:cNvPr>
          <p:cNvSpPr/>
          <p:nvPr/>
        </p:nvSpPr>
        <p:spPr>
          <a:xfrm rot="10800000">
            <a:off x="5412484" y="2463062"/>
            <a:ext cx="265176" cy="3633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525CEF1-0F28-423D-BC53-D6060CE644DC}"/>
              </a:ext>
            </a:extLst>
          </p:cNvPr>
          <p:cNvSpPr/>
          <p:nvPr/>
        </p:nvSpPr>
        <p:spPr>
          <a:xfrm>
            <a:off x="3990592" y="5230593"/>
            <a:ext cx="886968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UNet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CAAAF7F-D008-4F1C-BDAE-AE5D5A9CAD6A}"/>
              </a:ext>
            </a:extLst>
          </p:cNvPr>
          <p:cNvCxnSpPr>
            <a:cxnSpLocks/>
            <a:stCxn id="81" idx="2"/>
            <a:endCxn id="51" idx="0"/>
          </p:cNvCxnSpPr>
          <p:nvPr/>
        </p:nvCxnSpPr>
        <p:spPr>
          <a:xfrm flipH="1">
            <a:off x="4434076" y="4451509"/>
            <a:ext cx="20514" cy="77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3A7324-3D8E-4DDD-9AAE-4CE915CE919F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3739896" y="5559777"/>
            <a:ext cx="25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5311C15-BFD5-49A4-818D-656286221332}"/>
              </a:ext>
            </a:extLst>
          </p:cNvPr>
          <p:cNvCxnSpPr>
            <a:cxnSpLocks/>
            <a:stCxn id="81" idx="1"/>
            <a:endCxn id="62" idx="6"/>
          </p:cNvCxnSpPr>
          <p:nvPr/>
        </p:nvCxnSpPr>
        <p:spPr>
          <a:xfrm flipH="1" flipV="1">
            <a:off x="3312539" y="4252351"/>
            <a:ext cx="615721" cy="1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3E07C7-4810-43D2-BFCD-84A731FA1B19}"/>
              </a:ext>
            </a:extLst>
          </p:cNvPr>
          <p:cNvCxnSpPr>
            <a:cxnSpLocks/>
            <a:endCxn id="62" idx="4"/>
          </p:cNvCxnSpPr>
          <p:nvPr/>
        </p:nvCxnSpPr>
        <p:spPr>
          <a:xfrm flipV="1">
            <a:off x="3174835" y="4400465"/>
            <a:ext cx="0" cy="8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DA2176A-2D5B-4C47-B8C6-D25091DCA138}"/>
              </a:ext>
            </a:extLst>
          </p:cNvPr>
          <p:cNvSpPr/>
          <p:nvPr/>
        </p:nvSpPr>
        <p:spPr>
          <a:xfrm>
            <a:off x="3037131" y="4104236"/>
            <a:ext cx="275408" cy="296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31DA2F1-7E1A-4A3A-8CE2-7FD2C90728A4}"/>
              </a:ext>
            </a:extLst>
          </p:cNvPr>
          <p:cNvCxnSpPr>
            <a:stCxn id="62" idx="2"/>
            <a:endCxn id="62" idx="6"/>
          </p:cNvCxnSpPr>
          <p:nvPr/>
        </p:nvCxnSpPr>
        <p:spPr>
          <a:xfrm>
            <a:off x="3037131" y="4252351"/>
            <a:ext cx="275408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F8A1D6-977D-43B9-AAC2-53F9D9A6E5CD}"/>
              </a:ext>
            </a:extLst>
          </p:cNvPr>
          <p:cNvCxnSpPr>
            <a:cxnSpLocks/>
            <a:stCxn id="62" idx="0"/>
            <a:endCxn id="62" idx="4"/>
          </p:cNvCxnSpPr>
          <p:nvPr/>
        </p:nvCxnSpPr>
        <p:spPr>
          <a:xfrm>
            <a:off x="3174835" y="4104236"/>
            <a:ext cx="0" cy="296229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7031880-17DC-423C-8F1D-203B7F759702}"/>
              </a:ext>
            </a:extLst>
          </p:cNvPr>
          <p:cNvSpPr txBox="1"/>
          <p:nvPr/>
        </p:nvSpPr>
        <p:spPr>
          <a:xfrm>
            <a:off x="1476851" y="4579627"/>
            <a:ext cx="144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D699835-BF7E-4DAD-BA92-CACF50D31C27}"/>
                  </a:ext>
                </a:extLst>
              </p:cNvPr>
              <p:cNvSpPr/>
              <p:nvPr/>
            </p:nvSpPr>
            <p:spPr>
              <a:xfrm>
                <a:off x="9387419" y="1043670"/>
                <a:ext cx="649715" cy="459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D699835-BF7E-4DAD-BA92-CACF50D31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419" y="1043670"/>
                <a:ext cx="649715" cy="459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10BDD7-C89D-45A0-B14A-5289264D592C}"/>
              </a:ext>
            </a:extLst>
          </p:cNvPr>
          <p:cNvCxnSpPr>
            <a:cxnSpLocks/>
            <a:stCxn id="76" idx="3"/>
            <a:endCxn id="66" idx="1"/>
          </p:cNvCxnSpPr>
          <p:nvPr/>
        </p:nvCxnSpPr>
        <p:spPr>
          <a:xfrm>
            <a:off x="8861805" y="1273270"/>
            <a:ext cx="525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6C8E185-2C3D-4358-B59D-7AF1CA620D04}"/>
              </a:ext>
            </a:extLst>
          </p:cNvPr>
          <p:cNvSpPr/>
          <p:nvPr/>
        </p:nvSpPr>
        <p:spPr>
          <a:xfrm>
            <a:off x="5027936" y="1547803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29A96F1D-E312-4682-ABF6-72FC589C202C}"/>
              </a:ext>
            </a:extLst>
          </p:cNvPr>
          <p:cNvSpPr/>
          <p:nvPr/>
        </p:nvSpPr>
        <p:spPr>
          <a:xfrm>
            <a:off x="7452094" y="1173427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ECBEE9BF-2F80-4949-953F-144EBCC53FCE}"/>
              </a:ext>
            </a:extLst>
          </p:cNvPr>
          <p:cNvSpPr/>
          <p:nvPr/>
        </p:nvSpPr>
        <p:spPr>
          <a:xfrm rot="10800000">
            <a:off x="7470382" y="3701280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8B98BF7F-EC9D-40C7-B901-F7E291BC49A2}"/>
              </a:ext>
            </a:extLst>
          </p:cNvPr>
          <p:cNvSpPr/>
          <p:nvPr/>
        </p:nvSpPr>
        <p:spPr>
          <a:xfrm rot="10800000">
            <a:off x="5018189" y="3353659"/>
            <a:ext cx="283466" cy="2317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D8BAD7-FBD0-4963-B549-6776BDD5D337}"/>
              </a:ext>
            </a:extLst>
          </p:cNvPr>
          <p:cNvSpPr txBox="1"/>
          <p:nvPr/>
        </p:nvSpPr>
        <p:spPr>
          <a:xfrm>
            <a:off x="2517152" y="5310247"/>
            <a:ext cx="12227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</a:t>
            </a:r>
          </a:p>
          <a:p>
            <a:pPr algn="ctr"/>
            <a:r>
              <a:rPr lang="en-US" dirty="0"/>
              <a:t>Maps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38E237-BDBC-4ACA-BBE7-C7069FDD911D}"/>
              </a:ext>
            </a:extLst>
          </p:cNvPr>
          <p:cNvSpPr txBox="1"/>
          <p:nvPr/>
        </p:nvSpPr>
        <p:spPr>
          <a:xfrm>
            <a:off x="3756547" y="3274112"/>
            <a:ext cx="12062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Recon DRR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E287EE-D821-4264-868A-F650CE4CFB37}"/>
              </a:ext>
            </a:extLst>
          </p:cNvPr>
          <p:cNvSpPr txBox="1"/>
          <p:nvPr/>
        </p:nvSpPr>
        <p:spPr>
          <a:xfrm>
            <a:off x="3946669" y="1462980"/>
            <a:ext cx="10302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Real DRR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A287C63-BCA3-4471-8940-7FFDB9E805DA}"/>
              </a:ext>
            </a:extLst>
          </p:cNvPr>
          <p:cNvSpPr txBox="1"/>
          <p:nvPr/>
        </p:nvSpPr>
        <p:spPr>
          <a:xfrm>
            <a:off x="7744704" y="1088604"/>
            <a:ext cx="11171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Fake Topo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DCF2A33-46FA-420E-89EF-D2B452C74606}"/>
              </a:ext>
            </a:extLst>
          </p:cNvPr>
          <p:cNvSpPr txBox="1"/>
          <p:nvPr/>
        </p:nvSpPr>
        <p:spPr>
          <a:xfrm>
            <a:off x="7828157" y="3640776"/>
            <a:ext cx="10946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Real Topo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4B5241D8-D668-4294-B5FF-B6B6E1E00501}"/>
              </a:ext>
            </a:extLst>
          </p:cNvPr>
          <p:cNvSpPr/>
          <p:nvPr/>
        </p:nvSpPr>
        <p:spPr>
          <a:xfrm>
            <a:off x="7452094" y="1748523"/>
            <a:ext cx="283466" cy="2317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B09C66-1609-4320-A02F-C0F06AE42B7D}"/>
              </a:ext>
            </a:extLst>
          </p:cNvPr>
          <p:cNvSpPr txBox="1"/>
          <p:nvPr/>
        </p:nvSpPr>
        <p:spPr>
          <a:xfrm>
            <a:off x="7765970" y="1663700"/>
            <a:ext cx="12706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Recon Topo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A3CAC6F-92CA-4AA5-8C0E-775F9D987383}"/>
              </a:ext>
            </a:extLst>
          </p:cNvPr>
          <p:cNvSpPr/>
          <p:nvPr/>
        </p:nvSpPr>
        <p:spPr>
          <a:xfrm rot="10800000">
            <a:off x="5027936" y="4136455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FF95D55-242A-4D8A-A8F3-1B6123EDDA40}"/>
              </a:ext>
            </a:extLst>
          </p:cNvPr>
          <p:cNvSpPr txBox="1"/>
          <p:nvPr/>
        </p:nvSpPr>
        <p:spPr>
          <a:xfrm>
            <a:off x="3928260" y="4082177"/>
            <a:ext cx="1052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Fake DRR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3642C0A-1AA7-4347-8F29-8AED185C09E1}"/>
              </a:ext>
            </a:extLst>
          </p:cNvPr>
          <p:cNvCxnSpPr>
            <a:cxnSpLocks/>
            <a:stCxn id="74" idx="1"/>
            <a:endCxn id="90" idx="3"/>
          </p:cNvCxnSpPr>
          <p:nvPr/>
        </p:nvCxnSpPr>
        <p:spPr>
          <a:xfrm rot="10800000">
            <a:off x="3260597" y="2497192"/>
            <a:ext cx="495951" cy="96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E892A15-ED9D-4301-9C47-84A4CA558486}"/>
              </a:ext>
            </a:extLst>
          </p:cNvPr>
          <p:cNvSpPr/>
          <p:nvPr/>
        </p:nvSpPr>
        <p:spPr>
          <a:xfrm>
            <a:off x="2373628" y="2168007"/>
            <a:ext cx="886968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UNet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19BCE91-6884-4536-8B68-BCC9847ABE54}"/>
              </a:ext>
            </a:extLst>
          </p:cNvPr>
          <p:cNvCxnSpPr>
            <a:cxnSpLocks/>
          </p:cNvCxnSpPr>
          <p:nvPr/>
        </p:nvCxnSpPr>
        <p:spPr>
          <a:xfrm flipH="1">
            <a:off x="2088223" y="2497192"/>
            <a:ext cx="25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03C8852-567D-400D-BB9C-E09AA4DE04AE}"/>
              </a:ext>
            </a:extLst>
          </p:cNvPr>
          <p:cNvSpPr txBox="1"/>
          <p:nvPr/>
        </p:nvSpPr>
        <p:spPr>
          <a:xfrm>
            <a:off x="563526" y="2309627"/>
            <a:ext cx="15246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307CCEE-3DC1-4963-B33E-2AC68AB9FA57}"/>
              </a:ext>
            </a:extLst>
          </p:cNvPr>
          <p:cNvSpPr txBox="1"/>
          <p:nvPr/>
        </p:nvSpPr>
        <p:spPr>
          <a:xfrm>
            <a:off x="9063471" y="626938"/>
            <a:ext cx="144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982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AC9A7B-A5F2-405F-A0A3-B28C1AC38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91" y="562424"/>
            <a:ext cx="1115570" cy="111557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4E8D89-762D-4A6D-9220-2AFF2E0A3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35" y="595191"/>
            <a:ext cx="1046990" cy="1046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69CAA0-CC85-4D7B-BFC0-3A1A6B5AB9CC}"/>
                  </a:ext>
                </a:extLst>
              </p:cNvPr>
              <p:cNvSpPr/>
              <p:nvPr/>
            </p:nvSpPr>
            <p:spPr>
              <a:xfrm>
                <a:off x="5412484" y="711015"/>
                <a:ext cx="1938528" cy="7650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669CAA0-CC85-4D7B-BFC0-3A1A6B5AB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84" y="711015"/>
                <a:ext cx="1938528" cy="76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559FA5-5B1D-4ACE-9550-1320132761C5}"/>
                  </a:ext>
                </a:extLst>
              </p:cNvPr>
              <p:cNvSpPr/>
              <p:nvPr/>
            </p:nvSpPr>
            <p:spPr>
              <a:xfrm>
                <a:off x="5412484" y="2624778"/>
                <a:ext cx="1956816" cy="8321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559FA5-5B1D-4ACE-9550-13201327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484" y="2624778"/>
                <a:ext cx="1956816" cy="8321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94D9C7-B822-4F00-B0F9-2BD102AA78CA}"/>
                  </a:ext>
                </a:extLst>
              </p:cNvPr>
              <p:cNvSpPr/>
              <p:nvPr/>
            </p:nvSpPr>
            <p:spPr>
              <a:xfrm>
                <a:off x="1051560" y="2715633"/>
                <a:ext cx="889034" cy="6583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94D9C7-B822-4F00-B0F9-2BD102AA7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" y="2715633"/>
                <a:ext cx="889034" cy="658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4B1F4F-8C88-4DBC-BC43-966C06BE0EF4}"/>
              </a:ext>
            </a:extLst>
          </p:cNvPr>
          <p:cNvCxnSpPr>
            <a:cxnSpLocks/>
            <a:stCxn id="57" idx="2"/>
            <a:endCxn id="8" idx="3"/>
          </p:cNvCxnSpPr>
          <p:nvPr/>
        </p:nvCxnSpPr>
        <p:spPr>
          <a:xfrm flipH="1">
            <a:off x="1940594" y="3044817"/>
            <a:ext cx="593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B8AA6B1-D8A4-4A88-AD33-A54DB69864FC}"/>
              </a:ext>
            </a:extLst>
          </p:cNvPr>
          <p:cNvSpPr/>
          <p:nvPr/>
        </p:nvSpPr>
        <p:spPr>
          <a:xfrm>
            <a:off x="7218424" y="1780673"/>
            <a:ext cx="265176" cy="5227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F4F7F94-4A93-4BE1-9F70-EC988710D6F0}"/>
              </a:ext>
            </a:extLst>
          </p:cNvPr>
          <p:cNvSpPr/>
          <p:nvPr/>
        </p:nvSpPr>
        <p:spPr>
          <a:xfrm rot="10800000">
            <a:off x="5325616" y="1782577"/>
            <a:ext cx="265176" cy="54482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77CC3F-A25B-485C-896E-AD13C61E70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91" y="2488761"/>
            <a:ext cx="1115570" cy="1115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4AF1B0-2022-4188-8A6B-3CA55404C7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634" y="2488760"/>
            <a:ext cx="1115571" cy="11155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776F25-A722-430C-8861-213C60B34DA2}"/>
              </a:ext>
            </a:extLst>
          </p:cNvPr>
          <p:cNvSpPr/>
          <p:nvPr/>
        </p:nvSpPr>
        <p:spPr>
          <a:xfrm>
            <a:off x="3990592" y="4550108"/>
            <a:ext cx="886968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UNet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5D0C3E-9331-458E-8E7E-A129926541EA}"/>
              </a:ext>
            </a:extLst>
          </p:cNvPr>
          <p:cNvGrpSpPr/>
          <p:nvPr/>
        </p:nvGrpSpPr>
        <p:grpSpPr>
          <a:xfrm>
            <a:off x="1940594" y="3970478"/>
            <a:ext cx="1727013" cy="1540692"/>
            <a:chOff x="304736" y="4052283"/>
            <a:chExt cx="1727013" cy="154069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B4B99E9-FC1D-4744-A23C-6AB7554D1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282" y="4052283"/>
              <a:ext cx="914467" cy="914467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19326F8-662F-4887-A751-67DFA28AF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361" y="4205551"/>
              <a:ext cx="914467" cy="914467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1F21EA8-00C1-41F5-9C0F-CF26583A3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857" y="4358819"/>
              <a:ext cx="914467" cy="914467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DA23DF1-447E-4AF3-8F5C-02779E1E2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037" y="4509516"/>
              <a:ext cx="914467" cy="914467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AED7AA3-52FB-4DE1-807E-09E18372D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36" y="4678508"/>
              <a:ext cx="914467" cy="914467"/>
            </a:xfrm>
            <a:prstGeom prst="rect">
              <a:avLst/>
            </a:prstGeom>
            <a:ln w="19050">
              <a:solidFill>
                <a:srgbClr val="FFC000"/>
              </a:solidFill>
            </a:ln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343E9D-2B77-4998-ACE2-4CC691B6A49B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4434076" y="3604331"/>
            <a:ext cx="0" cy="94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5A17FE-8D9A-44AD-B70F-99F9E63878C1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3739896" y="4879292"/>
            <a:ext cx="25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F75FF7-A39E-4A15-B1E2-60772FC53571}"/>
              </a:ext>
            </a:extLst>
          </p:cNvPr>
          <p:cNvCxnSpPr>
            <a:cxnSpLocks/>
            <a:stCxn id="14" idx="1"/>
            <a:endCxn id="57" idx="6"/>
          </p:cNvCxnSpPr>
          <p:nvPr/>
        </p:nvCxnSpPr>
        <p:spPr>
          <a:xfrm flipH="1" flipV="1">
            <a:off x="2809889" y="3044817"/>
            <a:ext cx="1066402" cy="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FA9924-A373-4424-B6C7-B74F6191A7A5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2672185" y="3192931"/>
            <a:ext cx="0" cy="84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DBCE827-E6DD-47D7-BA92-90719E23128A}"/>
              </a:ext>
            </a:extLst>
          </p:cNvPr>
          <p:cNvSpPr/>
          <p:nvPr/>
        </p:nvSpPr>
        <p:spPr>
          <a:xfrm>
            <a:off x="2534481" y="2896702"/>
            <a:ext cx="275408" cy="296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AC8C635-3D1D-44C0-A887-16534FEC3CD9}"/>
              </a:ext>
            </a:extLst>
          </p:cNvPr>
          <p:cNvCxnSpPr>
            <a:stCxn id="57" idx="2"/>
            <a:endCxn id="57" idx="6"/>
          </p:cNvCxnSpPr>
          <p:nvPr/>
        </p:nvCxnSpPr>
        <p:spPr>
          <a:xfrm>
            <a:off x="2534481" y="3044817"/>
            <a:ext cx="275408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36782F-EAB5-4A6E-B133-D160229AEFFB}"/>
              </a:ext>
            </a:extLst>
          </p:cNvPr>
          <p:cNvCxnSpPr>
            <a:cxnSpLocks/>
            <a:stCxn id="57" idx="0"/>
            <a:endCxn id="57" idx="4"/>
          </p:cNvCxnSpPr>
          <p:nvPr/>
        </p:nvCxnSpPr>
        <p:spPr>
          <a:xfrm>
            <a:off x="2672185" y="2896702"/>
            <a:ext cx="0" cy="296229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7283C0A-B208-461A-A59E-DC9BB2B99917}"/>
              </a:ext>
            </a:extLst>
          </p:cNvPr>
          <p:cNvSpPr txBox="1"/>
          <p:nvPr/>
        </p:nvSpPr>
        <p:spPr>
          <a:xfrm>
            <a:off x="820785" y="2327406"/>
            <a:ext cx="144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A2A787B-1935-4223-8D24-5A2FA214C2C0}"/>
                  </a:ext>
                </a:extLst>
              </p:cNvPr>
              <p:cNvSpPr/>
              <p:nvPr/>
            </p:nvSpPr>
            <p:spPr>
              <a:xfrm>
                <a:off x="9268529" y="789501"/>
                <a:ext cx="889034" cy="6583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A2A787B-1935-4223-8D24-5A2FA214C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529" y="789501"/>
                <a:ext cx="889034" cy="6583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1157EBD2-9445-45AD-BBC0-70B3F87DD4F7}"/>
              </a:ext>
            </a:extLst>
          </p:cNvPr>
          <p:cNvSpPr txBox="1"/>
          <p:nvPr/>
        </p:nvSpPr>
        <p:spPr>
          <a:xfrm>
            <a:off x="9037754" y="401274"/>
            <a:ext cx="1445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</a:t>
            </a:r>
          </a:p>
          <a:p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48ED653-AF34-4F2A-85C9-2BF8476C12F9}"/>
              </a:ext>
            </a:extLst>
          </p:cNvPr>
          <p:cNvCxnSpPr>
            <a:stCxn id="5" idx="3"/>
            <a:endCxn id="72" idx="1"/>
          </p:cNvCxnSpPr>
          <p:nvPr/>
        </p:nvCxnSpPr>
        <p:spPr>
          <a:xfrm flipV="1">
            <a:off x="8818625" y="1118685"/>
            <a:ext cx="4499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rrow: Right 76">
            <a:extLst>
              <a:ext uri="{FF2B5EF4-FFF2-40B4-BE49-F238E27FC236}">
                <a16:creationId xmlns:a16="http://schemas.microsoft.com/office/drawing/2014/main" id="{53C7A706-DE82-4702-8619-F8C01D787330}"/>
              </a:ext>
            </a:extLst>
          </p:cNvPr>
          <p:cNvSpPr/>
          <p:nvPr/>
        </p:nvSpPr>
        <p:spPr>
          <a:xfrm>
            <a:off x="5060439" y="1002789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7D8A647D-FF6F-4DDF-9860-761DB79C6604}"/>
              </a:ext>
            </a:extLst>
          </p:cNvPr>
          <p:cNvSpPr/>
          <p:nvPr/>
        </p:nvSpPr>
        <p:spPr>
          <a:xfrm>
            <a:off x="7419590" y="1002789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A8D50F83-12F7-4DAC-A98C-4AEB5D78BA27}"/>
              </a:ext>
            </a:extLst>
          </p:cNvPr>
          <p:cNvSpPr/>
          <p:nvPr/>
        </p:nvSpPr>
        <p:spPr>
          <a:xfrm rot="10800000">
            <a:off x="7428734" y="2896359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5B72F0C2-DBFD-49D9-B355-CF1F8E6813B4}"/>
              </a:ext>
            </a:extLst>
          </p:cNvPr>
          <p:cNvSpPr/>
          <p:nvPr/>
        </p:nvSpPr>
        <p:spPr>
          <a:xfrm rot="10800000">
            <a:off x="5045635" y="2907440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D1451A-D12E-4660-951C-0602DF90EE1C}"/>
              </a:ext>
            </a:extLst>
          </p:cNvPr>
          <p:cNvSpPr txBox="1"/>
          <p:nvPr/>
        </p:nvSpPr>
        <p:spPr>
          <a:xfrm>
            <a:off x="1973130" y="5520665"/>
            <a:ext cx="1766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Maps</a:t>
            </a:r>
          </a:p>
          <a:p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DE0BBF9-AEBA-4CCA-8C5D-1972CBE233F4}"/>
              </a:ext>
            </a:extLst>
          </p:cNvPr>
          <p:cNvSpPr txBox="1"/>
          <p:nvPr/>
        </p:nvSpPr>
        <p:spPr>
          <a:xfrm>
            <a:off x="3907746" y="2130808"/>
            <a:ext cx="105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 DRR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F93BCF6-CA49-4D24-9475-8EC453F98E9F}"/>
              </a:ext>
            </a:extLst>
          </p:cNvPr>
          <p:cNvSpPr txBox="1"/>
          <p:nvPr/>
        </p:nvSpPr>
        <p:spPr>
          <a:xfrm>
            <a:off x="3918967" y="247664"/>
            <a:ext cx="103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DRR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A14AE8-6CB5-4B02-9A26-348A0043606B}"/>
              </a:ext>
            </a:extLst>
          </p:cNvPr>
          <p:cNvSpPr txBox="1"/>
          <p:nvPr/>
        </p:nvSpPr>
        <p:spPr>
          <a:xfrm>
            <a:off x="7736579" y="247664"/>
            <a:ext cx="11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Fake Topo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8BE862-9BD3-43B6-94EF-3678EC8B70F8}"/>
              </a:ext>
            </a:extLst>
          </p:cNvPr>
          <p:cNvSpPr txBox="1"/>
          <p:nvPr/>
        </p:nvSpPr>
        <p:spPr>
          <a:xfrm>
            <a:off x="7782089" y="2110111"/>
            <a:ext cx="109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Topo</a:t>
            </a:r>
          </a:p>
        </p:txBody>
      </p:sp>
    </p:spTree>
    <p:extLst>
      <p:ext uri="{BB962C8B-B14F-4D97-AF65-F5344CB8AC3E}">
        <p14:creationId xmlns:p14="http://schemas.microsoft.com/office/powerpoint/2010/main" val="339405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EA0B63F-853C-4F0A-8EA0-4A071A7208D5}"/>
                  </a:ext>
                </a:extLst>
              </p:cNvPr>
              <p:cNvSpPr/>
              <p:nvPr/>
            </p:nvSpPr>
            <p:spPr>
              <a:xfrm>
                <a:off x="5337044" y="423391"/>
                <a:ext cx="1938528" cy="7505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EA0B63F-853C-4F0A-8EA0-4A071A720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044" y="423391"/>
                <a:ext cx="1938528" cy="750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3A44BA8-27BA-4FF7-9B9E-7D007AAD20F1}"/>
                  </a:ext>
                </a:extLst>
              </p:cNvPr>
              <p:cNvSpPr/>
              <p:nvPr/>
            </p:nvSpPr>
            <p:spPr>
              <a:xfrm>
                <a:off x="5327900" y="1677612"/>
                <a:ext cx="1956816" cy="834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3A44BA8-27BA-4FF7-9B9E-7D007AAD20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900" y="1677612"/>
                <a:ext cx="1956816" cy="834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564E32-A1CB-4CE9-99B0-3E6994389A9B}"/>
                  </a:ext>
                </a:extLst>
              </p:cNvPr>
              <p:cNvSpPr/>
              <p:nvPr/>
            </p:nvSpPr>
            <p:spPr>
              <a:xfrm>
                <a:off x="2012941" y="1847025"/>
                <a:ext cx="508712" cy="442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564E32-A1CB-4CE9-99B0-3E6994389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41" y="1847025"/>
                <a:ext cx="508712" cy="442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52499F-129A-4092-AA30-5777CDCF6BC5}"/>
              </a:ext>
            </a:extLst>
          </p:cNvPr>
          <p:cNvCxnSpPr>
            <a:cxnSpLocks/>
            <a:stCxn id="15" idx="2"/>
            <a:endCxn id="6" idx="3"/>
          </p:cNvCxnSpPr>
          <p:nvPr/>
        </p:nvCxnSpPr>
        <p:spPr>
          <a:xfrm flipH="1">
            <a:off x="2521653" y="2068119"/>
            <a:ext cx="4400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4C88079E-CE38-48D3-841F-95AF3ABCFB45}"/>
              </a:ext>
            </a:extLst>
          </p:cNvPr>
          <p:cNvSpPr/>
          <p:nvPr/>
        </p:nvSpPr>
        <p:spPr>
          <a:xfrm>
            <a:off x="7010396" y="1244121"/>
            <a:ext cx="265176" cy="3484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D4A21DF-5330-463E-90B9-E13C579FDB2D}"/>
              </a:ext>
            </a:extLst>
          </p:cNvPr>
          <p:cNvSpPr/>
          <p:nvPr/>
        </p:nvSpPr>
        <p:spPr>
          <a:xfrm rot="10800000">
            <a:off x="5327900" y="1244121"/>
            <a:ext cx="265176" cy="36331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00F99-63A4-4F51-8AD4-B2B414C80CFB}"/>
              </a:ext>
            </a:extLst>
          </p:cNvPr>
          <p:cNvSpPr/>
          <p:nvPr/>
        </p:nvSpPr>
        <p:spPr>
          <a:xfrm>
            <a:off x="3915152" y="2792213"/>
            <a:ext cx="886968" cy="658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UNet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C4DC04-61FB-4760-97A4-59402D8349FC}"/>
              </a:ext>
            </a:extLst>
          </p:cNvPr>
          <p:cNvCxnSpPr>
            <a:cxnSpLocks/>
            <a:stCxn id="33" idx="2"/>
            <a:endCxn id="10" idx="0"/>
          </p:cNvCxnSpPr>
          <p:nvPr/>
        </p:nvCxnSpPr>
        <p:spPr>
          <a:xfrm flipH="1">
            <a:off x="4358636" y="2267277"/>
            <a:ext cx="20514" cy="5249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A0367D-C6D9-4417-B788-988D744E2C4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664456" y="3121397"/>
            <a:ext cx="2506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54AC8D-2AEB-4BDA-AEE7-B048B0A78865}"/>
              </a:ext>
            </a:extLst>
          </p:cNvPr>
          <p:cNvCxnSpPr>
            <a:cxnSpLocks/>
            <a:stCxn id="33" idx="1"/>
            <a:endCxn id="15" idx="6"/>
          </p:cNvCxnSpPr>
          <p:nvPr/>
        </p:nvCxnSpPr>
        <p:spPr>
          <a:xfrm flipH="1" flipV="1">
            <a:off x="3237099" y="2068119"/>
            <a:ext cx="615721" cy="144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BC11FF-1856-4E00-9C2B-5BFE74458D5D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3099395" y="2216233"/>
            <a:ext cx="0" cy="848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5DAC006-CFC9-4886-B5B6-D6B39923AC05}"/>
              </a:ext>
            </a:extLst>
          </p:cNvPr>
          <p:cNvSpPr/>
          <p:nvPr/>
        </p:nvSpPr>
        <p:spPr>
          <a:xfrm>
            <a:off x="2961691" y="1920004"/>
            <a:ext cx="275408" cy="29622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C85224-0035-4AEC-8FFF-87220F0C976F}"/>
              </a:ext>
            </a:extLst>
          </p:cNvPr>
          <p:cNvCxnSpPr>
            <a:stCxn id="15" idx="2"/>
            <a:endCxn id="15" idx="6"/>
          </p:cNvCxnSpPr>
          <p:nvPr/>
        </p:nvCxnSpPr>
        <p:spPr>
          <a:xfrm>
            <a:off x="2961691" y="2068119"/>
            <a:ext cx="275408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86EE5B-8AAE-40EC-A73D-F3C37B28798E}"/>
              </a:ext>
            </a:extLst>
          </p:cNvPr>
          <p:cNvCxnSpPr>
            <a:cxnSpLocks/>
            <a:stCxn id="15" idx="0"/>
            <a:endCxn id="15" idx="4"/>
          </p:cNvCxnSpPr>
          <p:nvPr/>
        </p:nvCxnSpPr>
        <p:spPr>
          <a:xfrm>
            <a:off x="3099395" y="1920004"/>
            <a:ext cx="0" cy="296229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112F11-694B-4E47-8C09-94CDBEC9B932}"/>
              </a:ext>
            </a:extLst>
          </p:cNvPr>
          <p:cNvSpPr txBox="1"/>
          <p:nvPr/>
        </p:nvSpPr>
        <p:spPr>
          <a:xfrm>
            <a:off x="2028146" y="149311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92F5F2D-73B6-4ECF-A17D-2EEE945F4976}"/>
                  </a:ext>
                </a:extLst>
              </p:cNvPr>
              <p:cNvSpPr/>
              <p:nvPr/>
            </p:nvSpPr>
            <p:spPr>
              <a:xfrm>
                <a:off x="9180057" y="553914"/>
                <a:ext cx="544402" cy="459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92F5F2D-73B6-4ECF-A17D-2EEE945F4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057" y="553914"/>
                <a:ext cx="544402" cy="459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31DE8D-8C1E-472B-91DB-1C2B09D4ADB4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>
            <a:off x="8786365" y="783514"/>
            <a:ext cx="3936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81E2829-DD42-4EFD-B976-19681DE644B8}"/>
              </a:ext>
            </a:extLst>
          </p:cNvPr>
          <p:cNvSpPr/>
          <p:nvPr/>
        </p:nvSpPr>
        <p:spPr>
          <a:xfrm>
            <a:off x="4952496" y="683671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FD5F9DE-DA18-471D-BE23-C41386257032}"/>
              </a:ext>
            </a:extLst>
          </p:cNvPr>
          <p:cNvSpPr/>
          <p:nvPr/>
        </p:nvSpPr>
        <p:spPr>
          <a:xfrm>
            <a:off x="7376654" y="683671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1E91C9E-4954-4788-8D00-2C44420E7750}"/>
              </a:ext>
            </a:extLst>
          </p:cNvPr>
          <p:cNvSpPr/>
          <p:nvPr/>
        </p:nvSpPr>
        <p:spPr>
          <a:xfrm rot="10800000">
            <a:off x="7385798" y="1952223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A324F0-B5C9-4238-81D0-CF0BE1D4BFC8}"/>
              </a:ext>
            </a:extLst>
          </p:cNvPr>
          <p:cNvSpPr txBox="1"/>
          <p:nvPr/>
        </p:nvSpPr>
        <p:spPr>
          <a:xfrm>
            <a:off x="2441712" y="2871867"/>
            <a:ext cx="1222744" cy="646331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</a:t>
            </a:r>
          </a:p>
          <a:p>
            <a:pPr algn="ctr"/>
            <a:r>
              <a:rPr lang="en-US" dirty="0"/>
              <a:t>Maps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724350-8B6C-4E93-91D0-FD41A427840C}"/>
              </a:ext>
            </a:extLst>
          </p:cNvPr>
          <p:cNvSpPr txBox="1"/>
          <p:nvPr/>
        </p:nvSpPr>
        <p:spPr>
          <a:xfrm>
            <a:off x="3871229" y="598848"/>
            <a:ext cx="1030218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Real DRR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5F5E56-9537-4F4E-91D9-B011C5188C3A}"/>
              </a:ext>
            </a:extLst>
          </p:cNvPr>
          <p:cNvSpPr txBox="1"/>
          <p:nvPr/>
        </p:nvSpPr>
        <p:spPr>
          <a:xfrm>
            <a:off x="7669264" y="598848"/>
            <a:ext cx="111710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Fake Topo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138684-DAFF-451D-8146-FD7DD7BCFFF6}"/>
              </a:ext>
            </a:extLst>
          </p:cNvPr>
          <p:cNvSpPr txBox="1"/>
          <p:nvPr/>
        </p:nvSpPr>
        <p:spPr>
          <a:xfrm>
            <a:off x="7743573" y="1891719"/>
            <a:ext cx="1094659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Real Topo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346AB50-444A-4DBC-BA5F-6789CF16C697}"/>
              </a:ext>
            </a:extLst>
          </p:cNvPr>
          <p:cNvSpPr/>
          <p:nvPr/>
        </p:nvSpPr>
        <p:spPr>
          <a:xfrm rot="10800000">
            <a:off x="4952496" y="1952223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376778-CFAD-41EA-BF98-BD4EF7B9DD3A}"/>
              </a:ext>
            </a:extLst>
          </p:cNvPr>
          <p:cNvSpPr txBox="1"/>
          <p:nvPr/>
        </p:nvSpPr>
        <p:spPr>
          <a:xfrm>
            <a:off x="3852820" y="1897945"/>
            <a:ext cx="105266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Fake DRR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DC14D3-6463-4BB8-BACF-B8147633D48E}"/>
              </a:ext>
            </a:extLst>
          </p:cNvPr>
          <p:cNvSpPr txBox="1"/>
          <p:nvPr/>
        </p:nvSpPr>
        <p:spPr>
          <a:xfrm>
            <a:off x="9180057" y="152336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</a:t>
            </a:r>
          </a:p>
          <a:p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9AF691-43B5-44EB-9FAC-5AD0823D194A}"/>
              </a:ext>
            </a:extLst>
          </p:cNvPr>
          <p:cNvCxnSpPr>
            <a:cxnSpLocks/>
          </p:cNvCxnSpPr>
          <p:nvPr/>
        </p:nvCxnSpPr>
        <p:spPr>
          <a:xfrm>
            <a:off x="9724459" y="783513"/>
            <a:ext cx="673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3685271-48B4-4B70-8EBB-CAEE08C5DD45}"/>
              </a:ext>
            </a:extLst>
          </p:cNvPr>
          <p:cNvSpPr txBox="1"/>
          <p:nvPr/>
        </p:nvSpPr>
        <p:spPr>
          <a:xfrm>
            <a:off x="9724459" y="412767"/>
            <a:ext cx="74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F7A278-239B-4AAE-867A-17F6E4FB24E5}"/>
              </a:ext>
            </a:extLst>
          </p:cNvPr>
          <p:cNvSpPr txBox="1"/>
          <p:nvPr/>
        </p:nvSpPr>
        <p:spPr>
          <a:xfrm>
            <a:off x="10398398" y="597433"/>
            <a:ext cx="9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YES/NO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A87ADA-CF30-4C5A-B36F-BF362DD6C00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312325" y="2068118"/>
            <a:ext cx="70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9C019CD-6BC0-40BC-90E1-BD4E4F27BC2B}"/>
              </a:ext>
            </a:extLst>
          </p:cNvPr>
          <p:cNvSpPr txBox="1"/>
          <p:nvPr/>
        </p:nvSpPr>
        <p:spPr>
          <a:xfrm>
            <a:off x="1370727" y="17007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DRR?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B38406-62E1-4A0A-B0FB-FB2C72DB9289}"/>
              </a:ext>
            </a:extLst>
          </p:cNvPr>
          <p:cNvSpPr txBox="1"/>
          <p:nvPr/>
        </p:nvSpPr>
        <p:spPr>
          <a:xfrm>
            <a:off x="466561" y="1891719"/>
            <a:ext cx="9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YES/NO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FFCF0E-4BD4-4C59-AE24-70350AFE7ABC}"/>
              </a:ext>
            </a:extLst>
          </p:cNvPr>
          <p:cNvGrpSpPr/>
          <p:nvPr/>
        </p:nvGrpSpPr>
        <p:grpSpPr>
          <a:xfrm>
            <a:off x="994443" y="4530480"/>
            <a:ext cx="5753571" cy="1537143"/>
            <a:chOff x="5156711" y="4489368"/>
            <a:chExt cx="5753571" cy="15371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9D134C-69CA-4669-9673-99CCC6F15B38}"/>
                </a:ext>
              </a:extLst>
            </p:cNvPr>
            <p:cNvSpPr txBox="1"/>
            <p:nvPr/>
          </p:nvSpPr>
          <p:spPr>
            <a:xfrm>
              <a:off x="8279177" y="5512660"/>
              <a:ext cx="1206228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Recon DRR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0FBD36-8F11-4C39-BB79-504E31CAC6F8}"/>
                </a:ext>
              </a:extLst>
            </p:cNvPr>
            <p:cNvSpPr/>
            <p:nvPr/>
          </p:nvSpPr>
          <p:spPr>
            <a:xfrm>
              <a:off x="7003727" y="5368143"/>
              <a:ext cx="850053" cy="6583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Dense</a:t>
              </a:r>
            </a:p>
            <a:p>
              <a:pPr algn="ctr"/>
              <a:r>
                <a:rPr lang="en-US" dirty="0"/>
                <a:t>UNet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860A1B2-04DD-4AFF-A9A5-A4491C5E1C9D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6681409" y="5697327"/>
              <a:ext cx="32231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193671-56D9-4263-950A-0C4ABD9B0676}"/>
                </a:ext>
              </a:extLst>
            </p:cNvPr>
            <p:cNvSpPr txBox="1"/>
            <p:nvPr/>
          </p:nvSpPr>
          <p:spPr>
            <a:xfrm>
              <a:off x="5156711" y="5509763"/>
              <a:ext cx="1524697" cy="369332"/>
            </a:xfrm>
            <a:prstGeom prst="rect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Segmentation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C96318-7A42-4D15-BC57-E723C9BC5B9C}"/>
                </a:ext>
              </a:extLst>
            </p:cNvPr>
            <p:cNvSpPr txBox="1"/>
            <p:nvPr/>
          </p:nvSpPr>
          <p:spPr>
            <a:xfrm>
              <a:off x="8370840" y="4597842"/>
              <a:ext cx="1022902" cy="36933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Real DRR</a:t>
              </a:r>
            </a:p>
          </p:txBody>
        </p:sp>
        <p:sp>
          <p:nvSpPr>
            <p:cNvPr id="63" name="Arrow: Right 62">
              <a:extLst>
                <a:ext uri="{FF2B5EF4-FFF2-40B4-BE49-F238E27FC236}">
                  <a16:creationId xmlns:a16="http://schemas.microsoft.com/office/drawing/2014/main" id="{EF17E956-6BF5-4321-A257-E4A068D03129}"/>
                </a:ext>
              </a:extLst>
            </p:cNvPr>
            <p:cNvSpPr/>
            <p:nvPr/>
          </p:nvSpPr>
          <p:spPr>
            <a:xfrm>
              <a:off x="9540258" y="4653244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C21342B-9848-47B7-BA27-C9C492B77153}"/>
                    </a:ext>
                  </a:extLst>
                </p:cNvPr>
                <p:cNvSpPr/>
                <p:nvPr/>
              </p:nvSpPr>
              <p:spPr>
                <a:xfrm>
                  <a:off x="9970240" y="4489368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C21342B-9848-47B7-BA27-C9C492B77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0240" y="4489368"/>
                  <a:ext cx="807097" cy="47780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Arrow: Down 64">
              <a:extLst>
                <a:ext uri="{FF2B5EF4-FFF2-40B4-BE49-F238E27FC236}">
                  <a16:creationId xmlns:a16="http://schemas.microsoft.com/office/drawing/2014/main" id="{C91F7122-D305-4F68-9452-960CEF294979}"/>
                </a:ext>
              </a:extLst>
            </p:cNvPr>
            <p:cNvSpPr/>
            <p:nvPr/>
          </p:nvSpPr>
          <p:spPr>
            <a:xfrm>
              <a:off x="10645106" y="5080423"/>
              <a:ext cx="265176" cy="272790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76FEFB0-9233-45E5-A842-1FD98DA323B2}"/>
                    </a:ext>
                  </a:extLst>
                </p:cNvPr>
                <p:cNvSpPr/>
                <p:nvPr/>
              </p:nvSpPr>
              <p:spPr>
                <a:xfrm>
                  <a:off x="10005482" y="5458424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76FEFB0-9233-45E5-A842-1FD98DA323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5482" y="5458424"/>
                  <a:ext cx="807097" cy="47780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99E14CFF-AF71-4188-B45A-6D568AB8B272}"/>
                </a:ext>
              </a:extLst>
            </p:cNvPr>
            <p:cNvSpPr/>
            <p:nvPr/>
          </p:nvSpPr>
          <p:spPr>
            <a:xfrm rot="10800000">
              <a:off x="9541365" y="5581430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317113B-027D-4CD1-9A9B-6A8D699E3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3780" y="5697327"/>
              <a:ext cx="42539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B08184A-DDF0-4F86-9849-E4AEE1CF5765}"/>
              </a:ext>
            </a:extLst>
          </p:cNvPr>
          <p:cNvGrpSpPr/>
          <p:nvPr/>
        </p:nvGrpSpPr>
        <p:grpSpPr>
          <a:xfrm>
            <a:off x="8005067" y="4534499"/>
            <a:ext cx="2563364" cy="1446862"/>
            <a:chOff x="1409700" y="4509577"/>
            <a:chExt cx="2563364" cy="1446862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F0F6DC6-EC7D-45D5-98DF-CE934EE7737B}"/>
                </a:ext>
              </a:extLst>
            </p:cNvPr>
            <p:cNvSpPr txBox="1"/>
            <p:nvPr/>
          </p:nvSpPr>
          <p:spPr>
            <a:xfrm>
              <a:off x="2766836" y="4563814"/>
              <a:ext cx="1206228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Recon DRR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FDE7D41-D845-46F9-AE8B-2160643B7957}"/>
                </a:ext>
              </a:extLst>
            </p:cNvPr>
            <p:cNvSpPr txBox="1"/>
            <p:nvPr/>
          </p:nvSpPr>
          <p:spPr>
            <a:xfrm>
              <a:off x="2766836" y="5509763"/>
              <a:ext cx="1114565" cy="36933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Real Topo</a:t>
              </a:r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A848DDB1-FCC6-4B47-B6CB-F49738F3A1D3}"/>
                </a:ext>
              </a:extLst>
            </p:cNvPr>
            <p:cNvSpPr/>
            <p:nvPr/>
          </p:nvSpPr>
          <p:spPr>
            <a:xfrm>
              <a:off x="2369777" y="4618051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25D2539-E0B0-4587-90C7-7BF2F3A28ACE}"/>
                    </a:ext>
                  </a:extLst>
                </p:cNvPr>
                <p:cNvSpPr/>
                <p:nvPr/>
              </p:nvSpPr>
              <p:spPr>
                <a:xfrm>
                  <a:off x="1452795" y="4509577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25D2539-E0B0-4587-90C7-7BF2F3A28A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795" y="4509577"/>
                  <a:ext cx="807097" cy="47780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0E5095-EB33-491B-A8B7-34050A73DFF3}"/>
                    </a:ext>
                  </a:extLst>
                </p:cNvPr>
                <p:cNvSpPr/>
                <p:nvPr/>
              </p:nvSpPr>
              <p:spPr>
                <a:xfrm>
                  <a:off x="1488037" y="5478633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00E5095-EB33-491B-A8B7-34050A73DF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037" y="5478633"/>
                  <a:ext cx="807097" cy="47780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05DF6FC3-2804-4D61-B105-DDD0FAA6A241}"/>
                </a:ext>
              </a:extLst>
            </p:cNvPr>
            <p:cNvSpPr/>
            <p:nvPr/>
          </p:nvSpPr>
          <p:spPr>
            <a:xfrm rot="10800000">
              <a:off x="2389252" y="5578532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row: Down 80">
              <a:extLst>
                <a:ext uri="{FF2B5EF4-FFF2-40B4-BE49-F238E27FC236}">
                  <a16:creationId xmlns:a16="http://schemas.microsoft.com/office/drawing/2014/main" id="{B9192144-A8C1-4826-90B5-D3E7D86749A6}"/>
                </a:ext>
              </a:extLst>
            </p:cNvPr>
            <p:cNvSpPr/>
            <p:nvPr/>
          </p:nvSpPr>
          <p:spPr>
            <a:xfrm rot="10800000">
              <a:off x="1409700" y="5113095"/>
              <a:ext cx="265176" cy="247863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D213428F-2071-4F9B-B038-7D57CEF14D85}"/>
              </a:ext>
            </a:extLst>
          </p:cNvPr>
          <p:cNvSpPr/>
          <p:nvPr/>
        </p:nvSpPr>
        <p:spPr>
          <a:xfrm>
            <a:off x="808074" y="3862848"/>
            <a:ext cx="10102208" cy="2356625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DD01F82-019E-4071-989F-744CEEF413D8}"/>
              </a:ext>
            </a:extLst>
          </p:cNvPr>
          <p:cNvSpPr txBox="1"/>
          <p:nvPr/>
        </p:nvSpPr>
        <p:spPr>
          <a:xfrm>
            <a:off x="808074" y="3857920"/>
            <a:ext cx="423750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Reconstruction and Segmentation Modules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E8A696F-B70E-499B-8427-0B0C491AB1FD}"/>
              </a:ext>
            </a:extLst>
          </p:cNvPr>
          <p:cNvSpPr/>
          <p:nvPr/>
        </p:nvSpPr>
        <p:spPr>
          <a:xfrm>
            <a:off x="451128" y="81355"/>
            <a:ext cx="10978871" cy="3650227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524E852-D136-46A8-B2AB-D59F28427632}"/>
              </a:ext>
            </a:extLst>
          </p:cNvPr>
          <p:cNvSpPr txBox="1"/>
          <p:nvPr/>
        </p:nvSpPr>
        <p:spPr>
          <a:xfrm>
            <a:off x="451128" y="84999"/>
            <a:ext cx="15522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Base Structure</a:t>
            </a:r>
          </a:p>
        </p:txBody>
      </p:sp>
    </p:spTree>
    <p:extLst>
      <p:ext uri="{BB962C8B-B14F-4D97-AF65-F5344CB8AC3E}">
        <p14:creationId xmlns:p14="http://schemas.microsoft.com/office/powerpoint/2010/main" val="72719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CA78163-F611-4008-98BB-407CB90C4051}"/>
              </a:ext>
            </a:extLst>
          </p:cNvPr>
          <p:cNvGrpSpPr/>
          <p:nvPr/>
        </p:nvGrpSpPr>
        <p:grpSpPr>
          <a:xfrm>
            <a:off x="3196530" y="1506116"/>
            <a:ext cx="1791706" cy="2185961"/>
            <a:chOff x="686318" y="1252183"/>
            <a:chExt cx="3138921" cy="449188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A33CF37-67ED-4530-839D-DF637D3B9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18" y="1252183"/>
              <a:ext cx="1499098" cy="141878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C90F5A5-5C89-47FC-832A-9E16B32EE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18" y="2788729"/>
              <a:ext cx="1499098" cy="141878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76EA591-A9A0-4586-9317-A784AC7F8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141" y="1252183"/>
              <a:ext cx="1499098" cy="141878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595681B-ECD8-48E5-BFD7-9AEBBCB50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140" y="2788729"/>
              <a:ext cx="1499099" cy="141878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71ABC4E-1BB1-4A6B-B559-9779788AC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140" y="4325275"/>
              <a:ext cx="1499098" cy="141878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DE0F471-93CA-4EB6-8031-A3EE256B8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319" y="4325275"/>
              <a:ext cx="1499097" cy="1418789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A687A0-24F3-41AB-ADBD-BD8C06F68A89}"/>
              </a:ext>
            </a:extLst>
          </p:cNvPr>
          <p:cNvGrpSpPr/>
          <p:nvPr/>
        </p:nvGrpSpPr>
        <p:grpSpPr>
          <a:xfrm>
            <a:off x="6068881" y="1445145"/>
            <a:ext cx="2590487" cy="1983515"/>
            <a:chOff x="5099617" y="1047987"/>
            <a:chExt cx="4496971" cy="4477398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5526F06-32DC-454B-96E5-A04850D05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5152" y="3564266"/>
              <a:ext cx="1398639" cy="147650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3D81F43-DFFE-4A4B-8AEA-634253717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9617" y="1206626"/>
              <a:ext cx="1891719" cy="141878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087C596-8C87-417E-95A1-AC7C8CA93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934" y="3564268"/>
              <a:ext cx="1624867" cy="162486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756AE3B-C249-4EFF-9843-E0D395474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3461" y="1811864"/>
              <a:ext cx="2483127" cy="97686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B24F67C-4F1E-4F05-AD19-3BA8617FAFE4}"/>
                </a:ext>
              </a:extLst>
            </p:cNvPr>
            <p:cNvSpPr txBox="1"/>
            <p:nvPr/>
          </p:nvSpPr>
          <p:spPr>
            <a:xfrm>
              <a:off x="5197454" y="2604062"/>
              <a:ext cx="101611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Elephant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FF3A78-733C-4C53-9967-D4E9F345D73A}"/>
                </a:ext>
              </a:extLst>
            </p:cNvPr>
            <p:cNvSpPr txBox="1"/>
            <p:nvPr/>
          </p:nvSpPr>
          <p:spPr>
            <a:xfrm>
              <a:off x="5464791" y="4990355"/>
              <a:ext cx="67358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Chair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B7E303-7B37-47F6-BC97-6248DA6FD507}"/>
                </a:ext>
              </a:extLst>
            </p:cNvPr>
            <p:cNvSpPr txBox="1"/>
            <p:nvPr/>
          </p:nvSpPr>
          <p:spPr>
            <a:xfrm>
              <a:off x="7433342" y="5156054"/>
              <a:ext cx="94615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Football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EB754C7-FF24-4ADB-AF6F-16304253CC50}"/>
                </a:ext>
              </a:extLst>
            </p:cNvPr>
            <p:cNvSpPr txBox="1"/>
            <p:nvPr/>
          </p:nvSpPr>
          <p:spPr>
            <a:xfrm>
              <a:off x="7525152" y="1047987"/>
              <a:ext cx="970137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Airplane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CC1A297-9DBB-4B00-86B0-EB65DB22016C}"/>
              </a:ext>
            </a:extLst>
          </p:cNvPr>
          <p:cNvSpPr txBox="1"/>
          <p:nvPr/>
        </p:nvSpPr>
        <p:spPr>
          <a:xfrm>
            <a:off x="968256" y="2134496"/>
            <a:ext cx="2027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Given 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79A1246-071C-41CF-9791-228A607BB8F9}"/>
                  </a:ext>
                </a:extLst>
              </p:cNvPr>
              <p:cNvSpPr txBox="1"/>
              <p:nvPr/>
            </p:nvSpPr>
            <p:spPr>
              <a:xfrm>
                <a:off x="539496" y="4782312"/>
                <a:ext cx="21546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2. Learn </a:t>
                </a:r>
                <a14:m>
                  <m:oMath xmlns:m="http://schemas.openxmlformats.org/officeDocument/2006/math">
                    <m:r>
                      <a:rPr lang="en-US" sz="2800" i="1" smtClean="0">
                        <a:ln w="0"/>
                        <a:solidFill>
                          <a:srgbClr val="FF0000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 in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79A1246-071C-41CF-9791-228A607B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" y="4782312"/>
                <a:ext cx="2154679" cy="523220"/>
              </a:xfrm>
              <a:prstGeom prst="rect">
                <a:avLst/>
              </a:prstGeom>
              <a:blipFill>
                <a:blip r:embed="rId12"/>
                <a:stretch>
                  <a:fillRect l="-6799" t="-12941" r="-906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63CF9C4-CE86-46A7-BF5A-7B6F39296F8F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694175" y="5043922"/>
            <a:ext cx="4422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9B2D8DF5-C187-4DCB-ABE6-B7C273A35A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29" y="4345536"/>
            <a:ext cx="2429509" cy="157063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8DE1ADB-F4C0-49EF-81A6-4C948A3CAB39}"/>
              </a:ext>
            </a:extLst>
          </p:cNvPr>
          <p:cNvSpPr txBox="1"/>
          <p:nvPr/>
        </p:nvSpPr>
        <p:spPr>
          <a:xfrm>
            <a:off x="6417906" y="4566868"/>
            <a:ext cx="2762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3. Predict by feedforward …</a:t>
            </a:r>
          </a:p>
        </p:txBody>
      </p:sp>
      <p:pic>
        <p:nvPicPr>
          <p:cNvPr id="1028" name="Picture 4" descr="Image result for elephant">
            <a:extLst>
              <a:ext uri="{FF2B5EF4-FFF2-40B4-BE49-F238E27FC236}">
                <a16:creationId xmlns:a16="http://schemas.microsoft.com/office/drawing/2014/main" id="{865E1A48-6E20-43EE-A172-7EAA8E2D6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01024" y="4463277"/>
            <a:ext cx="1740319" cy="116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CCA39B8-9D31-40CC-88FC-8E219BB6F1D4}"/>
              </a:ext>
            </a:extLst>
          </p:cNvPr>
          <p:cNvSpPr txBox="1"/>
          <p:nvPr/>
        </p:nvSpPr>
        <p:spPr>
          <a:xfrm>
            <a:off x="10830981" y="4655742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404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FD38D-D9F3-4532-96BC-212B8773D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37" y="1097280"/>
            <a:ext cx="5490271" cy="354935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85681D5-8C9D-4F7F-9706-8B868960BFF9}"/>
              </a:ext>
            </a:extLst>
          </p:cNvPr>
          <p:cNvSpPr/>
          <p:nvPr/>
        </p:nvSpPr>
        <p:spPr>
          <a:xfrm>
            <a:off x="6126480" y="1234440"/>
            <a:ext cx="1408176" cy="1335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4C01CEF-68FD-4C6E-8D99-4AA8C0E5B8B9}"/>
              </a:ext>
            </a:extLst>
          </p:cNvPr>
          <p:cNvSpPr/>
          <p:nvPr/>
        </p:nvSpPr>
        <p:spPr>
          <a:xfrm rot="7861864">
            <a:off x="7411211" y="2481613"/>
            <a:ext cx="320040" cy="329184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C3ECE-58D6-4FC6-9555-A63E58124884}"/>
              </a:ext>
            </a:extLst>
          </p:cNvPr>
          <p:cNvSpPr txBox="1"/>
          <p:nvPr/>
        </p:nvSpPr>
        <p:spPr>
          <a:xfrm>
            <a:off x="7342022" y="2871958"/>
            <a:ext cx="1268424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Final Layers</a:t>
            </a:r>
          </a:p>
        </p:txBody>
      </p:sp>
    </p:spTree>
    <p:extLst>
      <p:ext uri="{BB962C8B-B14F-4D97-AF65-F5344CB8AC3E}">
        <p14:creationId xmlns:p14="http://schemas.microsoft.com/office/powerpoint/2010/main" val="287295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8F12F9-DC53-4389-B4DA-72DF611CD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20" y="490110"/>
            <a:ext cx="9487846" cy="613371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AED0C69-4FF9-4FA4-99F3-F8E6DBE66C63}"/>
              </a:ext>
            </a:extLst>
          </p:cNvPr>
          <p:cNvSpPr/>
          <p:nvPr/>
        </p:nvSpPr>
        <p:spPr>
          <a:xfrm>
            <a:off x="2118732" y="613317"/>
            <a:ext cx="1382751" cy="903249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CC5041-3E43-4217-9C6A-1865C3AC60B0}"/>
              </a:ext>
            </a:extLst>
          </p:cNvPr>
          <p:cNvCxnSpPr>
            <a:cxnSpLocks/>
          </p:cNvCxnSpPr>
          <p:nvPr/>
        </p:nvCxnSpPr>
        <p:spPr>
          <a:xfrm flipH="1">
            <a:off x="3501484" y="832104"/>
            <a:ext cx="568711" cy="28346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283E11-4CE9-4059-8C96-5663005403FE}"/>
              </a:ext>
            </a:extLst>
          </p:cNvPr>
          <p:cNvSpPr txBox="1"/>
          <p:nvPr/>
        </p:nvSpPr>
        <p:spPr>
          <a:xfrm>
            <a:off x="4070195" y="549643"/>
            <a:ext cx="2805704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Conv + BN + ReLU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C88BE6-7559-49E1-9100-B830A12B2C4D}"/>
              </a:ext>
            </a:extLst>
          </p:cNvPr>
          <p:cNvSpPr/>
          <p:nvPr/>
        </p:nvSpPr>
        <p:spPr>
          <a:xfrm>
            <a:off x="2447405" y="2864385"/>
            <a:ext cx="1055962" cy="732531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3E05B9-E48B-48E8-B1BA-8FD02FC02473}"/>
              </a:ext>
            </a:extLst>
          </p:cNvPr>
          <p:cNvCxnSpPr>
            <a:cxnSpLocks/>
          </p:cNvCxnSpPr>
          <p:nvPr/>
        </p:nvCxnSpPr>
        <p:spPr>
          <a:xfrm flipV="1">
            <a:off x="2324559" y="3548847"/>
            <a:ext cx="366472" cy="379616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C3E4C3-53A3-48DC-976B-4F0A68FFA6DF}"/>
              </a:ext>
            </a:extLst>
          </p:cNvPr>
          <p:cNvSpPr txBox="1"/>
          <p:nvPr/>
        </p:nvSpPr>
        <p:spPr>
          <a:xfrm>
            <a:off x="1428313" y="3956955"/>
            <a:ext cx="1292983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Pooling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FABAC9-3716-476E-8659-50839B1B5966}"/>
              </a:ext>
            </a:extLst>
          </p:cNvPr>
          <p:cNvSpPr/>
          <p:nvPr/>
        </p:nvSpPr>
        <p:spPr>
          <a:xfrm>
            <a:off x="7803283" y="2676225"/>
            <a:ext cx="1283832" cy="872622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4964C2-9ADC-4AC2-B52F-E99257D27DD7}"/>
              </a:ext>
            </a:extLst>
          </p:cNvPr>
          <p:cNvCxnSpPr>
            <a:cxnSpLocks/>
          </p:cNvCxnSpPr>
          <p:nvPr/>
        </p:nvCxnSpPr>
        <p:spPr>
          <a:xfrm flipH="1" flipV="1">
            <a:off x="8944294" y="3359039"/>
            <a:ext cx="431060" cy="41981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402529-D890-40C1-84F2-AEB4C10A9862}"/>
              </a:ext>
            </a:extLst>
          </p:cNvPr>
          <p:cNvSpPr txBox="1"/>
          <p:nvPr/>
        </p:nvSpPr>
        <p:spPr>
          <a:xfrm>
            <a:off x="8884909" y="3822917"/>
            <a:ext cx="1420197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Up-conv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C2DA80-64D4-4FFE-8EAA-24B59F289D3C}"/>
              </a:ext>
            </a:extLst>
          </p:cNvPr>
          <p:cNvCxnSpPr>
            <a:cxnSpLocks/>
          </p:cNvCxnSpPr>
          <p:nvPr/>
        </p:nvCxnSpPr>
        <p:spPr>
          <a:xfrm flipV="1">
            <a:off x="5747953" y="1967460"/>
            <a:ext cx="0" cy="70876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3973E7-58DE-4EC7-A990-22FCEDF33ACD}"/>
              </a:ext>
            </a:extLst>
          </p:cNvPr>
          <p:cNvSpPr txBox="1"/>
          <p:nvPr/>
        </p:nvSpPr>
        <p:spPr>
          <a:xfrm>
            <a:off x="4638556" y="2676225"/>
            <a:ext cx="2242922" cy="46166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Skip Connection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A97F23-1685-44DB-BD61-29C73A1ADE5F}"/>
              </a:ext>
            </a:extLst>
          </p:cNvPr>
          <p:cNvCxnSpPr>
            <a:cxnSpLocks/>
          </p:cNvCxnSpPr>
          <p:nvPr/>
        </p:nvCxnSpPr>
        <p:spPr>
          <a:xfrm flipH="1">
            <a:off x="9375354" y="973836"/>
            <a:ext cx="327446" cy="206069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A7F6F0-5B0B-4694-9754-902B545621E1}"/>
              </a:ext>
            </a:extLst>
          </p:cNvPr>
          <p:cNvSpPr txBox="1"/>
          <p:nvPr/>
        </p:nvSpPr>
        <p:spPr>
          <a:xfrm>
            <a:off x="9878351" y="490110"/>
            <a:ext cx="1420197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Output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F13135C8-51FA-4475-A8FB-2D1859D34ECD}"/>
              </a:ext>
            </a:extLst>
          </p:cNvPr>
          <p:cNvSpPr/>
          <p:nvPr/>
        </p:nvSpPr>
        <p:spPr>
          <a:xfrm rot="16200000">
            <a:off x="5662394" y="3532778"/>
            <a:ext cx="558364" cy="6867560"/>
          </a:xfrm>
          <a:custGeom>
            <a:avLst/>
            <a:gdLst>
              <a:gd name="connsiteX0" fmla="*/ 558318 w 558318"/>
              <a:gd name="connsiteY0" fmla="*/ 6867560 h 6867560"/>
              <a:gd name="connsiteX1" fmla="*/ 279159 w 558318"/>
              <a:gd name="connsiteY1" fmla="*/ 6821035 h 6867560"/>
              <a:gd name="connsiteX2" fmla="*/ 279159 w 558318"/>
              <a:gd name="connsiteY2" fmla="*/ 3480305 h 6867560"/>
              <a:gd name="connsiteX3" fmla="*/ 0 w 558318"/>
              <a:gd name="connsiteY3" fmla="*/ 3433780 h 6867560"/>
              <a:gd name="connsiteX4" fmla="*/ 279159 w 558318"/>
              <a:gd name="connsiteY4" fmla="*/ 3387255 h 6867560"/>
              <a:gd name="connsiteX5" fmla="*/ 279159 w 558318"/>
              <a:gd name="connsiteY5" fmla="*/ 46525 h 6867560"/>
              <a:gd name="connsiteX6" fmla="*/ 558318 w 558318"/>
              <a:gd name="connsiteY6" fmla="*/ 0 h 6867560"/>
              <a:gd name="connsiteX7" fmla="*/ 558318 w 558318"/>
              <a:gd name="connsiteY7" fmla="*/ 6867560 h 6867560"/>
              <a:gd name="connsiteX0" fmla="*/ 558318 w 558318"/>
              <a:gd name="connsiteY0" fmla="*/ 6867560 h 6867560"/>
              <a:gd name="connsiteX1" fmla="*/ 279159 w 558318"/>
              <a:gd name="connsiteY1" fmla="*/ 6821035 h 6867560"/>
              <a:gd name="connsiteX2" fmla="*/ 279159 w 558318"/>
              <a:gd name="connsiteY2" fmla="*/ 3480305 h 6867560"/>
              <a:gd name="connsiteX3" fmla="*/ 0 w 558318"/>
              <a:gd name="connsiteY3" fmla="*/ 3433780 h 6867560"/>
              <a:gd name="connsiteX4" fmla="*/ 279159 w 558318"/>
              <a:gd name="connsiteY4" fmla="*/ 3387255 h 6867560"/>
              <a:gd name="connsiteX5" fmla="*/ 279159 w 558318"/>
              <a:gd name="connsiteY5" fmla="*/ 46525 h 6867560"/>
              <a:gd name="connsiteX6" fmla="*/ 558318 w 558318"/>
              <a:gd name="connsiteY6" fmla="*/ 0 h 6867560"/>
              <a:gd name="connsiteX0" fmla="*/ 558318 w 558318"/>
              <a:gd name="connsiteY0" fmla="*/ 6867560 h 6867560"/>
              <a:gd name="connsiteX1" fmla="*/ 279159 w 558318"/>
              <a:gd name="connsiteY1" fmla="*/ 6821035 h 6867560"/>
              <a:gd name="connsiteX2" fmla="*/ 279159 w 558318"/>
              <a:gd name="connsiteY2" fmla="*/ 3480305 h 6867560"/>
              <a:gd name="connsiteX3" fmla="*/ 0 w 558318"/>
              <a:gd name="connsiteY3" fmla="*/ 3433780 h 6867560"/>
              <a:gd name="connsiteX4" fmla="*/ 279159 w 558318"/>
              <a:gd name="connsiteY4" fmla="*/ 3387255 h 6867560"/>
              <a:gd name="connsiteX5" fmla="*/ 279159 w 558318"/>
              <a:gd name="connsiteY5" fmla="*/ 46525 h 6867560"/>
              <a:gd name="connsiteX6" fmla="*/ 558318 w 558318"/>
              <a:gd name="connsiteY6" fmla="*/ 0 h 6867560"/>
              <a:gd name="connsiteX7" fmla="*/ 558318 w 558318"/>
              <a:gd name="connsiteY7" fmla="*/ 6867560 h 6867560"/>
              <a:gd name="connsiteX0" fmla="*/ 558318 w 558318"/>
              <a:gd name="connsiteY0" fmla="*/ 6867560 h 6867560"/>
              <a:gd name="connsiteX1" fmla="*/ 279159 w 558318"/>
              <a:gd name="connsiteY1" fmla="*/ 6821035 h 6867560"/>
              <a:gd name="connsiteX2" fmla="*/ 279159 w 558318"/>
              <a:gd name="connsiteY2" fmla="*/ 3480305 h 6867560"/>
              <a:gd name="connsiteX3" fmla="*/ 0 w 558318"/>
              <a:gd name="connsiteY3" fmla="*/ 3433780 h 6867560"/>
              <a:gd name="connsiteX4" fmla="*/ 279159 w 558318"/>
              <a:gd name="connsiteY4" fmla="*/ 3387255 h 6867560"/>
              <a:gd name="connsiteX5" fmla="*/ 279159 w 558318"/>
              <a:gd name="connsiteY5" fmla="*/ 46525 h 6867560"/>
              <a:gd name="connsiteX6" fmla="*/ 558318 w 558318"/>
              <a:gd name="connsiteY6" fmla="*/ 0 h 6867560"/>
              <a:gd name="connsiteX0" fmla="*/ 558393 w 558393"/>
              <a:gd name="connsiteY0" fmla="*/ 6867560 h 6867560"/>
              <a:gd name="connsiteX1" fmla="*/ 279234 w 558393"/>
              <a:gd name="connsiteY1" fmla="*/ 6821035 h 6867560"/>
              <a:gd name="connsiteX2" fmla="*/ 279234 w 558393"/>
              <a:gd name="connsiteY2" fmla="*/ 3480305 h 6867560"/>
              <a:gd name="connsiteX3" fmla="*/ 75 w 558393"/>
              <a:gd name="connsiteY3" fmla="*/ 3433780 h 6867560"/>
              <a:gd name="connsiteX4" fmla="*/ 279234 w 558393"/>
              <a:gd name="connsiteY4" fmla="*/ 3387255 h 6867560"/>
              <a:gd name="connsiteX5" fmla="*/ 279234 w 558393"/>
              <a:gd name="connsiteY5" fmla="*/ 46525 h 6867560"/>
              <a:gd name="connsiteX6" fmla="*/ 558393 w 558393"/>
              <a:gd name="connsiteY6" fmla="*/ 0 h 6867560"/>
              <a:gd name="connsiteX7" fmla="*/ 558393 w 558393"/>
              <a:gd name="connsiteY7" fmla="*/ 6867560 h 6867560"/>
              <a:gd name="connsiteX0" fmla="*/ 558393 w 558393"/>
              <a:gd name="connsiteY0" fmla="*/ 6867560 h 6867560"/>
              <a:gd name="connsiteX1" fmla="*/ 279234 w 558393"/>
              <a:gd name="connsiteY1" fmla="*/ 6821035 h 6867560"/>
              <a:gd name="connsiteX2" fmla="*/ 311569 w 558393"/>
              <a:gd name="connsiteY2" fmla="*/ 3816804 h 6867560"/>
              <a:gd name="connsiteX3" fmla="*/ 75 w 558393"/>
              <a:gd name="connsiteY3" fmla="*/ 3433780 h 6867560"/>
              <a:gd name="connsiteX4" fmla="*/ 279234 w 558393"/>
              <a:gd name="connsiteY4" fmla="*/ 3387255 h 6867560"/>
              <a:gd name="connsiteX5" fmla="*/ 279234 w 558393"/>
              <a:gd name="connsiteY5" fmla="*/ 46525 h 6867560"/>
              <a:gd name="connsiteX6" fmla="*/ 558393 w 558393"/>
              <a:gd name="connsiteY6" fmla="*/ 0 h 6867560"/>
              <a:gd name="connsiteX0" fmla="*/ 558364 w 558364"/>
              <a:gd name="connsiteY0" fmla="*/ 6867560 h 6867560"/>
              <a:gd name="connsiteX1" fmla="*/ 279205 w 558364"/>
              <a:gd name="connsiteY1" fmla="*/ 6821035 h 6867560"/>
              <a:gd name="connsiteX2" fmla="*/ 279205 w 558364"/>
              <a:gd name="connsiteY2" fmla="*/ 3480305 h 6867560"/>
              <a:gd name="connsiteX3" fmla="*/ 46 w 558364"/>
              <a:gd name="connsiteY3" fmla="*/ 3433780 h 6867560"/>
              <a:gd name="connsiteX4" fmla="*/ 279205 w 558364"/>
              <a:gd name="connsiteY4" fmla="*/ 3387255 h 6867560"/>
              <a:gd name="connsiteX5" fmla="*/ 279205 w 558364"/>
              <a:gd name="connsiteY5" fmla="*/ 46525 h 6867560"/>
              <a:gd name="connsiteX6" fmla="*/ 558364 w 558364"/>
              <a:gd name="connsiteY6" fmla="*/ 0 h 6867560"/>
              <a:gd name="connsiteX7" fmla="*/ 558364 w 558364"/>
              <a:gd name="connsiteY7" fmla="*/ 6867560 h 6867560"/>
              <a:gd name="connsiteX0" fmla="*/ 558364 w 558364"/>
              <a:gd name="connsiteY0" fmla="*/ 6867560 h 6867560"/>
              <a:gd name="connsiteX1" fmla="*/ 279205 w 558364"/>
              <a:gd name="connsiteY1" fmla="*/ 6821035 h 6867560"/>
              <a:gd name="connsiteX2" fmla="*/ 311540 w 558364"/>
              <a:gd name="connsiteY2" fmla="*/ 3816804 h 6867560"/>
              <a:gd name="connsiteX3" fmla="*/ 46 w 558364"/>
              <a:gd name="connsiteY3" fmla="*/ 3433780 h 6867560"/>
              <a:gd name="connsiteX4" fmla="*/ 286141 w 558364"/>
              <a:gd name="connsiteY4" fmla="*/ 3067508 h 6867560"/>
              <a:gd name="connsiteX5" fmla="*/ 279205 w 558364"/>
              <a:gd name="connsiteY5" fmla="*/ 46525 h 6867560"/>
              <a:gd name="connsiteX6" fmla="*/ 558364 w 558364"/>
              <a:gd name="connsiteY6" fmla="*/ 0 h 6867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364" h="6867560" stroke="0" extrusionOk="0">
                <a:moveTo>
                  <a:pt x="558364" y="6867560"/>
                </a:moveTo>
                <a:cubicBezTo>
                  <a:pt x="404189" y="6867560"/>
                  <a:pt x="279205" y="6846730"/>
                  <a:pt x="279205" y="6821035"/>
                </a:cubicBezTo>
                <a:cubicBezTo>
                  <a:pt x="279205" y="5707458"/>
                  <a:pt x="286140" y="3512004"/>
                  <a:pt x="279205" y="3480305"/>
                </a:cubicBezTo>
                <a:cubicBezTo>
                  <a:pt x="279205" y="3454610"/>
                  <a:pt x="154221" y="3433780"/>
                  <a:pt x="46" y="3433780"/>
                </a:cubicBezTo>
                <a:cubicBezTo>
                  <a:pt x="154221" y="3433780"/>
                  <a:pt x="279205" y="3412950"/>
                  <a:pt x="279205" y="3387255"/>
                </a:cubicBezTo>
                <a:lnTo>
                  <a:pt x="279205" y="46525"/>
                </a:lnTo>
                <a:cubicBezTo>
                  <a:pt x="279205" y="20830"/>
                  <a:pt x="404189" y="0"/>
                  <a:pt x="558364" y="0"/>
                </a:cubicBezTo>
                <a:lnTo>
                  <a:pt x="558364" y="6867560"/>
                </a:lnTo>
                <a:close/>
              </a:path>
              <a:path w="558364" h="6867560" fill="none">
                <a:moveTo>
                  <a:pt x="558364" y="6867560"/>
                </a:moveTo>
                <a:cubicBezTo>
                  <a:pt x="404189" y="6867560"/>
                  <a:pt x="279205" y="6846730"/>
                  <a:pt x="279205" y="6821035"/>
                </a:cubicBezTo>
                <a:lnTo>
                  <a:pt x="311540" y="3816804"/>
                </a:lnTo>
                <a:cubicBezTo>
                  <a:pt x="311540" y="3791109"/>
                  <a:pt x="4279" y="3558663"/>
                  <a:pt x="46" y="3433780"/>
                </a:cubicBezTo>
                <a:cubicBezTo>
                  <a:pt x="-4187" y="3308897"/>
                  <a:pt x="286141" y="3093203"/>
                  <a:pt x="286141" y="3067508"/>
                </a:cubicBezTo>
                <a:lnTo>
                  <a:pt x="279205" y="46525"/>
                </a:lnTo>
                <a:cubicBezTo>
                  <a:pt x="279205" y="20830"/>
                  <a:pt x="404189" y="0"/>
                  <a:pt x="558364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35976-7635-4EBC-AFFF-5F54836FDDDB}"/>
                  </a:ext>
                </a:extLst>
              </p:cNvPr>
              <p:cNvSpPr txBox="1"/>
              <p:nvPr/>
            </p:nvSpPr>
            <p:spPr>
              <a:xfrm>
                <a:off x="4638556" y="7416842"/>
                <a:ext cx="4095737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35976-7635-4EBC-AFFF-5F54836FD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556" y="7416842"/>
                <a:ext cx="4095737" cy="1446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21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DA98D8-DEBD-4D88-A4D5-34FBEB9B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0" y="2314814"/>
            <a:ext cx="12192000" cy="3612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9645F5-8535-48B5-A934-E99849B71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114" y="310303"/>
            <a:ext cx="5498952" cy="365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9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D3B2D31-1820-4F31-AB1A-3B792EFD6897}"/>
                  </a:ext>
                </a:extLst>
              </p:cNvPr>
              <p:cNvSpPr/>
              <p:nvPr/>
            </p:nvSpPr>
            <p:spPr>
              <a:xfrm>
                <a:off x="5337044" y="423391"/>
                <a:ext cx="1938528" cy="7505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D3B2D31-1820-4F31-AB1A-3B792EFD6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044" y="423391"/>
                <a:ext cx="1938528" cy="750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766FD3-317D-460A-B2F1-1C011C51E092}"/>
                  </a:ext>
                </a:extLst>
              </p:cNvPr>
              <p:cNvSpPr/>
              <p:nvPr/>
            </p:nvSpPr>
            <p:spPr>
              <a:xfrm>
                <a:off x="5327900" y="1677612"/>
                <a:ext cx="1956816" cy="834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766FD3-317D-460A-B2F1-1C011C51E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900" y="1677612"/>
                <a:ext cx="1956816" cy="834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454032-4838-452E-A04D-0C964D4EAFA0}"/>
                  </a:ext>
                </a:extLst>
              </p:cNvPr>
              <p:cNvSpPr/>
              <p:nvPr/>
            </p:nvSpPr>
            <p:spPr>
              <a:xfrm>
                <a:off x="2012941" y="1847025"/>
                <a:ext cx="508712" cy="442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454032-4838-452E-A04D-0C964D4EA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941" y="1847025"/>
                <a:ext cx="508712" cy="442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4B3527-1D5E-4B87-B09C-39263DF97BB3}"/>
              </a:ext>
            </a:extLst>
          </p:cNvPr>
          <p:cNvCxnSpPr>
            <a:cxnSpLocks/>
            <a:stCxn id="15" idx="2"/>
            <a:endCxn id="6" idx="3"/>
          </p:cNvCxnSpPr>
          <p:nvPr/>
        </p:nvCxnSpPr>
        <p:spPr>
          <a:xfrm flipH="1">
            <a:off x="2521653" y="2068119"/>
            <a:ext cx="4400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5861299-4B1A-4523-A126-0A1836635A54}"/>
              </a:ext>
            </a:extLst>
          </p:cNvPr>
          <p:cNvSpPr/>
          <p:nvPr/>
        </p:nvSpPr>
        <p:spPr>
          <a:xfrm>
            <a:off x="3996415" y="2809118"/>
            <a:ext cx="851912" cy="6583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DI2I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9195F0-1F3E-4BF9-AE42-3A80E15FD6EB}"/>
              </a:ext>
            </a:extLst>
          </p:cNvPr>
          <p:cNvCxnSpPr>
            <a:cxnSpLocks/>
            <a:stCxn id="29" idx="2"/>
            <a:endCxn id="10" idx="0"/>
          </p:cNvCxnSpPr>
          <p:nvPr/>
        </p:nvCxnSpPr>
        <p:spPr>
          <a:xfrm>
            <a:off x="4422371" y="2250821"/>
            <a:ext cx="0" cy="558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7B08D0-B1DD-4BAD-9D11-CE1C23F0561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710663" y="3138302"/>
            <a:ext cx="2857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ACF4EC-411A-4F83-A64A-98506092D8E1}"/>
              </a:ext>
            </a:extLst>
          </p:cNvPr>
          <p:cNvCxnSpPr>
            <a:cxnSpLocks/>
            <a:stCxn id="29" idx="1"/>
            <a:endCxn id="15" idx="6"/>
          </p:cNvCxnSpPr>
          <p:nvPr/>
        </p:nvCxnSpPr>
        <p:spPr>
          <a:xfrm flipH="1">
            <a:off x="3237099" y="2066155"/>
            <a:ext cx="658942" cy="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8377BE-C693-471D-B7E3-59D2254285A4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3099395" y="2216233"/>
            <a:ext cx="0" cy="848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EFC0911-136D-41A5-8801-4425B3C5603C}"/>
              </a:ext>
            </a:extLst>
          </p:cNvPr>
          <p:cNvGrpSpPr/>
          <p:nvPr/>
        </p:nvGrpSpPr>
        <p:grpSpPr>
          <a:xfrm>
            <a:off x="2961691" y="1920004"/>
            <a:ext cx="275408" cy="296229"/>
            <a:chOff x="2961691" y="1920004"/>
            <a:chExt cx="275408" cy="29622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246790-4E45-41FF-A0DA-B09B1C30534F}"/>
                </a:ext>
              </a:extLst>
            </p:cNvPr>
            <p:cNvSpPr/>
            <p:nvPr/>
          </p:nvSpPr>
          <p:spPr>
            <a:xfrm>
              <a:off x="2961691" y="1920004"/>
              <a:ext cx="275408" cy="2962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4B6ED8C-84FF-4D68-9736-C845523A9561}"/>
                </a:ext>
              </a:extLst>
            </p:cNvPr>
            <p:cNvCxnSpPr>
              <a:stCxn id="15" idx="2"/>
              <a:endCxn id="15" idx="6"/>
            </p:cNvCxnSpPr>
            <p:nvPr/>
          </p:nvCxnSpPr>
          <p:spPr>
            <a:xfrm>
              <a:off x="2961691" y="2068119"/>
              <a:ext cx="275408" cy="0"/>
            </a:xfrm>
            <a:prstGeom prst="line">
              <a:avLst/>
            </a:prstGeom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4AD397-BD08-4E99-94B2-6E09CF55700D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42" y="1920004"/>
              <a:ext cx="0" cy="296229"/>
            </a:xfrm>
            <a:prstGeom prst="line">
              <a:avLst/>
            </a:prstGeom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E96B750-13B8-4E55-B3C2-363844DAE545}"/>
              </a:ext>
            </a:extLst>
          </p:cNvPr>
          <p:cNvSpPr txBox="1"/>
          <p:nvPr/>
        </p:nvSpPr>
        <p:spPr>
          <a:xfrm>
            <a:off x="2028146" y="1493116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FF5D5AA-2E18-4C9A-A1D6-5F772632F653}"/>
                  </a:ext>
                </a:extLst>
              </p:cNvPr>
              <p:cNvSpPr/>
              <p:nvPr/>
            </p:nvSpPr>
            <p:spPr>
              <a:xfrm>
                <a:off x="9180057" y="553914"/>
                <a:ext cx="544402" cy="459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FF5D5AA-2E18-4C9A-A1D6-5F772632F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057" y="553914"/>
                <a:ext cx="544402" cy="459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266B42-4316-40D3-A241-B59E2B97618C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8795509" y="783514"/>
            <a:ext cx="3845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4AA476C-293E-4AF2-9C19-1FBA3E5009E6}"/>
              </a:ext>
            </a:extLst>
          </p:cNvPr>
          <p:cNvSpPr/>
          <p:nvPr/>
        </p:nvSpPr>
        <p:spPr>
          <a:xfrm>
            <a:off x="5014016" y="683671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2C50CE1-4177-4CF0-9133-431C12095ECE}"/>
              </a:ext>
            </a:extLst>
          </p:cNvPr>
          <p:cNvSpPr/>
          <p:nvPr/>
        </p:nvSpPr>
        <p:spPr>
          <a:xfrm>
            <a:off x="7340078" y="683671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6F7BE62-64AD-4EA2-A178-CF431753BB07}"/>
              </a:ext>
            </a:extLst>
          </p:cNvPr>
          <p:cNvSpPr/>
          <p:nvPr/>
        </p:nvSpPr>
        <p:spPr>
          <a:xfrm rot="10800000">
            <a:off x="7340078" y="1959468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69C84-61E6-41FF-8D7E-61946BC74FD7}"/>
              </a:ext>
            </a:extLst>
          </p:cNvPr>
          <p:cNvSpPr txBox="1"/>
          <p:nvPr/>
        </p:nvSpPr>
        <p:spPr>
          <a:xfrm>
            <a:off x="2487919" y="2844623"/>
            <a:ext cx="1222744" cy="646331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</a:t>
            </a:r>
          </a:p>
          <a:p>
            <a:pPr algn="ctr"/>
            <a:r>
              <a:rPr lang="en-US" dirty="0"/>
              <a:t>Maps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E99F78-62D0-41E5-94E9-DD0328796132}"/>
              </a:ext>
            </a:extLst>
          </p:cNvPr>
          <p:cNvSpPr txBox="1"/>
          <p:nvPr/>
        </p:nvSpPr>
        <p:spPr>
          <a:xfrm>
            <a:off x="3918161" y="597433"/>
            <a:ext cx="1030218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Real DRR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1BD40E-7C7B-453A-A9BB-0F58E0934F88}"/>
              </a:ext>
            </a:extLst>
          </p:cNvPr>
          <p:cNvSpPr txBox="1"/>
          <p:nvPr/>
        </p:nvSpPr>
        <p:spPr>
          <a:xfrm>
            <a:off x="7669264" y="598848"/>
            <a:ext cx="112624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Fake </a:t>
            </a:r>
            <a:r>
              <a:rPr lang="en-US" altLang="zh-CN" dirty="0"/>
              <a:t>X-ray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A54335-BE93-44FE-A2EA-649A618847AC}"/>
              </a:ext>
            </a:extLst>
          </p:cNvPr>
          <p:cNvSpPr txBox="1"/>
          <p:nvPr/>
        </p:nvSpPr>
        <p:spPr>
          <a:xfrm>
            <a:off x="7678906" y="1890698"/>
            <a:ext cx="1114151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Real X-ray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4A9BDBD-349D-4D3D-B2D8-1B189747AD2B}"/>
              </a:ext>
            </a:extLst>
          </p:cNvPr>
          <p:cNvSpPr/>
          <p:nvPr/>
        </p:nvSpPr>
        <p:spPr>
          <a:xfrm rot="10800000">
            <a:off x="4989072" y="1959468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BE3616-F744-421F-8025-DC7E3CCBCCCD}"/>
              </a:ext>
            </a:extLst>
          </p:cNvPr>
          <p:cNvSpPr txBox="1"/>
          <p:nvPr/>
        </p:nvSpPr>
        <p:spPr>
          <a:xfrm>
            <a:off x="3896041" y="1881489"/>
            <a:ext cx="105266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Fake DRR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019422-1616-4589-83C3-6646ACC99724}"/>
              </a:ext>
            </a:extLst>
          </p:cNvPr>
          <p:cNvSpPr txBox="1"/>
          <p:nvPr/>
        </p:nvSpPr>
        <p:spPr>
          <a:xfrm>
            <a:off x="9180057" y="152336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</a:t>
            </a:r>
          </a:p>
          <a:p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37CA3F-E5F3-4CF9-A121-4A3901E64782}"/>
              </a:ext>
            </a:extLst>
          </p:cNvPr>
          <p:cNvCxnSpPr>
            <a:cxnSpLocks/>
          </p:cNvCxnSpPr>
          <p:nvPr/>
        </p:nvCxnSpPr>
        <p:spPr>
          <a:xfrm>
            <a:off x="9724459" y="783513"/>
            <a:ext cx="673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A2D961-8AB5-41FD-9722-19051910F936}"/>
              </a:ext>
            </a:extLst>
          </p:cNvPr>
          <p:cNvSpPr txBox="1"/>
          <p:nvPr/>
        </p:nvSpPr>
        <p:spPr>
          <a:xfrm>
            <a:off x="9724459" y="412767"/>
            <a:ext cx="74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1DE477-DA8D-4AEB-8978-332C5DA11278}"/>
              </a:ext>
            </a:extLst>
          </p:cNvPr>
          <p:cNvSpPr txBox="1"/>
          <p:nvPr/>
        </p:nvSpPr>
        <p:spPr>
          <a:xfrm>
            <a:off x="10398398" y="597433"/>
            <a:ext cx="9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YES/NO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63881C-27B1-4664-9C56-88F14A69D2A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312325" y="2068118"/>
            <a:ext cx="70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AF44C6-C8CB-4ACB-A3AF-E0E7ED536F7D}"/>
              </a:ext>
            </a:extLst>
          </p:cNvPr>
          <p:cNvSpPr txBox="1"/>
          <p:nvPr/>
        </p:nvSpPr>
        <p:spPr>
          <a:xfrm>
            <a:off x="1370727" y="17007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DRR?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5F9BCC-DDE2-4608-BC60-E21739B8E07F}"/>
              </a:ext>
            </a:extLst>
          </p:cNvPr>
          <p:cNvSpPr txBox="1"/>
          <p:nvPr/>
        </p:nvSpPr>
        <p:spPr>
          <a:xfrm>
            <a:off x="466561" y="1891719"/>
            <a:ext cx="9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YES/NO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B2D720-80B3-4723-B772-F0EFD030107C}"/>
              </a:ext>
            </a:extLst>
          </p:cNvPr>
          <p:cNvSpPr/>
          <p:nvPr/>
        </p:nvSpPr>
        <p:spPr>
          <a:xfrm>
            <a:off x="457201" y="3862848"/>
            <a:ext cx="10844971" cy="277569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9680D4-E0B1-42F3-87F6-30269AC8DCCA}"/>
              </a:ext>
            </a:extLst>
          </p:cNvPr>
          <p:cNvSpPr txBox="1"/>
          <p:nvPr/>
        </p:nvSpPr>
        <p:spPr>
          <a:xfrm>
            <a:off x="460602" y="3848776"/>
            <a:ext cx="4237507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Reconstruction and Segmentation Modules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9AB536-9B93-4B6E-BD63-F1B5646B10A0}"/>
              </a:ext>
            </a:extLst>
          </p:cNvPr>
          <p:cNvSpPr/>
          <p:nvPr/>
        </p:nvSpPr>
        <p:spPr>
          <a:xfrm>
            <a:off x="451128" y="81355"/>
            <a:ext cx="10851044" cy="3650227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E46952-2FB6-481C-9113-18508BAA427E}"/>
              </a:ext>
            </a:extLst>
          </p:cNvPr>
          <p:cNvSpPr txBox="1"/>
          <p:nvPr/>
        </p:nvSpPr>
        <p:spPr>
          <a:xfrm>
            <a:off x="451128" y="84999"/>
            <a:ext cx="155222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Base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1AA1284-A3EE-4D03-B01F-852632146969}"/>
                  </a:ext>
                </a:extLst>
              </p:cNvPr>
              <p:cNvSpPr/>
              <p:nvPr/>
            </p:nvSpPr>
            <p:spPr>
              <a:xfrm>
                <a:off x="10516529" y="1013113"/>
                <a:ext cx="667512" cy="5539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𝐷𝑋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1AA1284-A3EE-4D03-B01F-852632146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529" y="1013113"/>
                <a:ext cx="667512" cy="5539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9DD8E5E-164E-4617-951C-4C86FFB5B57E}"/>
                  </a:ext>
                </a:extLst>
              </p:cNvPr>
              <p:cNvSpPr/>
              <p:nvPr/>
            </p:nvSpPr>
            <p:spPr>
              <a:xfrm>
                <a:off x="584692" y="2300386"/>
                <a:ext cx="667512" cy="5539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𝑋𝐷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9DD8E5E-164E-4617-951C-4C86FFB5B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92" y="2300386"/>
                <a:ext cx="667512" cy="55399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095C2447-C2E7-4044-841E-7B9BF233C1EA}"/>
              </a:ext>
            </a:extLst>
          </p:cNvPr>
          <p:cNvGrpSpPr/>
          <p:nvPr/>
        </p:nvGrpSpPr>
        <p:grpSpPr>
          <a:xfrm>
            <a:off x="689784" y="4560334"/>
            <a:ext cx="5655868" cy="1537143"/>
            <a:chOff x="5156711" y="4489368"/>
            <a:chExt cx="5655868" cy="153714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A9F6E8-E9AA-4C28-BB06-BC35F4F15C7F}"/>
                </a:ext>
              </a:extLst>
            </p:cNvPr>
            <p:cNvSpPr txBox="1"/>
            <p:nvPr/>
          </p:nvSpPr>
          <p:spPr>
            <a:xfrm>
              <a:off x="8279177" y="5512660"/>
              <a:ext cx="1206228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Recon DRR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B0F95C-7F99-4771-8DDF-6D9F4AF1349E}"/>
                </a:ext>
              </a:extLst>
            </p:cNvPr>
            <p:cNvSpPr/>
            <p:nvPr/>
          </p:nvSpPr>
          <p:spPr>
            <a:xfrm>
              <a:off x="7003727" y="5368143"/>
              <a:ext cx="850053" cy="65836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DI2I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EB7AF40-59EC-4210-BAD1-4CE1F5965C24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6681409" y="5697327"/>
              <a:ext cx="32231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C78069-F9BA-4AFA-BDA3-6BFB8BAFABF3}"/>
                </a:ext>
              </a:extLst>
            </p:cNvPr>
            <p:cNvSpPr txBox="1"/>
            <p:nvPr/>
          </p:nvSpPr>
          <p:spPr>
            <a:xfrm>
              <a:off x="5156711" y="5509763"/>
              <a:ext cx="1524697" cy="369332"/>
            </a:xfrm>
            <a:prstGeom prst="rect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CF4F8A-C9A5-4CE5-B300-E29CE1CA8832}"/>
                </a:ext>
              </a:extLst>
            </p:cNvPr>
            <p:cNvSpPr txBox="1"/>
            <p:nvPr/>
          </p:nvSpPr>
          <p:spPr>
            <a:xfrm>
              <a:off x="8370840" y="4597842"/>
              <a:ext cx="1022902" cy="369332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Real DRR</a:t>
              </a:r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54BD98C6-EA81-4538-9D72-3A1E08BB562E}"/>
                </a:ext>
              </a:extLst>
            </p:cNvPr>
            <p:cNvSpPr/>
            <p:nvPr/>
          </p:nvSpPr>
          <p:spPr>
            <a:xfrm>
              <a:off x="9540258" y="4653244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C7CE79A-3F9E-40EF-9160-D324C006D17D}"/>
                    </a:ext>
                  </a:extLst>
                </p:cNvPr>
                <p:cNvSpPr/>
                <p:nvPr/>
              </p:nvSpPr>
              <p:spPr>
                <a:xfrm>
                  <a:off x="9970240" y="4489368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C7CE79A-3F9E-40EF-9160-D324C006D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0240" y="4489368"/>
                  <a:ext cx="807097" cy="47780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9DBCEB81-9D1D-4613-803A-45A64B3AE32F}"/>
                    </a:ext>
                  </a:extLst>
                </p:cNvPr>
                <p:cNvSpPr/>
                <p:nvPr/>
              </p:nvSpPr>
              <p:spPr>
                <a:xfrm>
                  <a:off x="10005482" y="5458424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9DBCEB81-9D1D-4613-803A-45A64B3AE3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5482" y="5458424"/>
                  <a:ext cx="807097" cy="47780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88A3C727-3485-4C8A-BA27-6FE6F1ABB99F}"/>
                </a:ext>
              </a:extLst>
            </p:cNvPr>
            <p:cNvSpPr/>
            <p:nvPr/>
          </p:nvSpPr>
          <p:spPr>
            <a:xfrm rot="10800000">
              <a:off x="9541365" y="5581430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B3046A0-2C5A-4D6C-A4E7-64093A9BE1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53780" y="5697327"/>
              <a:ext cx="42539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50CB8FB-4C92-463E-9171-D4A71CB3D027}"/>
                  </a:ext>
                </a:extLst>
              </p:cNvPr>
              <p:cNvSpPr/>
              <p:nvPr/>
            </p:nvSpPr>
            <p:spPr>
              <a:xfrm>
                <a:off x="1104377" y="6008068"/>
                <a:ext cx="667512" cy="5539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𝑠𝑒𝑔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50CB8FB-4C92-463E-9171-D4A71CB3D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377" y="6008068"/>
                <a:ext cx="667512" cy="55399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CAFCD28-325B-4C29-B71B-9B56B639373E}"/>
                  </a:ext>
                </a:extLst>
              </p:cNvPr>
              <p:cNvSpPr/>
              <p:nvPr/>
            </p:nvSpPr>
            <p:spPr>
              <a:xfrm>
                <a:off x="4097178" y="6008068"/>
                <a:ext cx="667512" cy="5539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CAFCD28-325B-4C29-B71B-9B56B6393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178" y="6008068"/>
                <a:ext cx="667512" cy="55399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DD8CAB6B-E547-4E98-90D5-8353CD7E3B1B}"/>
              </a:ext>
            </a:extLst>
          </p:cNvPr>
          <p:cNvGrpSpPr/>
          <p:nvPr/>
        </p:nvGrpSpPr>
        <p:grpSpPr>
          <a:xfrm>
            <a:off x="7167471" y="4560334"/>
            <a:ext cx="2604202" cy="1446862"/>
            <a:chOff x="1452795" y="4509577"/>
            <a:chExt cx="2604202" cy="144686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E7BE784-7C5C-4F84-85A9-2E17C6B7506B}"/>
                </a:ext>
              </a:extLst>
            </p:cNvPr>
            <p:cNvSpPr txBox="1"/>
            <p:nvPr/>
          </p:nvSpPr>
          <p:spPr>
            <a:xfrm>
              <a:off x="2766836" y="4563814"/>
              <a:ext cx="1290161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Recon X-ray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B1E9E0-A94E-4E21-90EA-EAB8623802B3}"/>
                </a:ext>
              </a:extLst>
            </p:cNvPr>
            <p:cNvSpPr txBox="1"/>
            <p:nvPr/>
          </p:nvSpPr>
          <p:spPr>
            <a:xfrm>
              <a:off x="2766836" y="5509763"/>
              <a:ext cx="1114565" cy="369332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Real X-ray</a:t>
              </a:r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D6A227F1-445C-467C-A7D4-F28246B43F7B}"/>
                </a:ext>
              </a:extLst>
            </p:cNvPr>
            <p:cNvSpPr/>
            <p:nvPr/>
          </p:nvSpPr>
          <p:spPr>
            <a:xfrm>
              <a:off x="2369777" y="4618051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7F77E12E-DC59-4602-A1D1-D1F7A9C42B7D}"/>
                    </a:ext>
                  </a:extLst>
                </p:cNvPr>
                <p:cNvSpPr/>
                <p:nvPr/>
              </p:nvSpPr>
              <p:spPr>
                <a:xfrm>
                  <a:off x="1452795" y="4509577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7F77E12E-DC59-4602-A1D1-D1F7A9C42B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795" y="4509577"/>
                  <a:ext cx="807097" cy="4778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2DA0B5D-ECD4-4D35-A6F4-968D8BF9A7C2}"/>
                    </a:ext>
                  </a:extLst>
                </p:cNvPr>
                <p:cNvSpPr/>
                <p:nvPr/>
              </p:nvSpPr>
              <p:spPr>
                <a:xfrm>
                  <a:off x="1488037" y="5478633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2DA0B5D-ECD4-4D35-A6F4-968D8BF9A7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037" y="5478633"/>
                  <a:ext cx="807097" cy="4778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7164DB86-8CA5-4879-BCA0-FD7C7F77C242}"/>
                </a:ext>
              </a:extLst>
            </p:cNvPr>
            <p:cNvSpPr/>
            <p:nvPr/>
          </p:nvSpPr>
          <p:spPr>
            <a:xfrm rot="10800000">
              <a:off x="2389252" y="5578532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8A74CBF-9B68-4694-AB61-05F337D42755}"/>
                  </a:ext>
                </a:extLst>
              </p:cNvPr>
              <p:cNvSpPr/>
              <p:nvPr/>
            </p:nvSpPr>
            <p:spPr>
              <a:xfrm>
                <a:off x="8747545" y="3941109"/>
                <a:ext cx="667512" cy="5539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8A74CBF-9B68-4694-AB61-05F337D42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545" y="3941109"/>
                <a:ext cx="667512" cy="55399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89B2E8B-4397-41B1-9CD1-5A3564962F49}"/>
              </a:ext>
            </a:extLst>
          </p:cNvPr>
          <p:cNvCxnSpPr>
            <a:cxnSpLocks/>
          </p:cNvCxnSpPr>
          <p:nvPr/>
        </p:nvCxnSpPr>
        <p:spPr>
          <a:xfrm flipV="1">
            <a:off x="5503313" y="1198015"/>
            <a:ext cx="0" cy="418633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D0AF916-5866-4DA5-9AED-6CC75E1E4499}"/>
              </a:ext>
            </a:extLst>
          </p:cNvPr>
          <p:cNvCxnSpPr>
            <a:cxnSpLocks/>
          </p:cNvCxnSpPr>
          <p:nvPr/>
        </p:nvCxnSpPr>
        <p:spPr>
          <a:xfrm>
            <a:off x="7124375" y="1220049"/>
            <a:ext cx="0" cy="418633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C1D24F1-27F4-4798-9B76-5742F69A703D}"/>
              </a:ext>
            </a:extLst>
          </p:cNvPr>
          <p:cNvCxnSpPr>
            <a:cxnSpLocks/>
          </p:cNvCxnSpPr>
          <p:nvPr/>
        </p:nvCxnSpPr>
        <p:spPr>
          <a:xfrm flipV="1">
            <a:off x="7241162" y="5070501"/>
            <a:ext cx="0" cy="374904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7628972-A64B-44A3-81E6-E583E4544501}"/>
              </a:ext>
            </a:extLst>
          </p:cNvPr>
          <p:cNvCxnSpPr>
            <a:cxnSpLocks/>
          </p:cNvCxnSpPr>
          <p:nvPr/>
        </p:nvCxnSpPr>
        <p:spPr>
          <a:xfrm>
            <a:off x="6233156" y="5116894"/>
            <a:ext cx="0" cy="376250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05F3463-5AF6-46F7-976F-D0999E545FC9}"/>
              </a:ext>
            </a:extLst>
          </p:cNvPr>
          <p:cNvGrpSpPr/>
          <p:nvPr/>
        </p:nvGrpSpPr>
        <p:grpSpPr>
          <a:xfrm>
            <a:off x="2192982" y="587181"/>
            <a:ext cx="1649874" cy="400110"/>
            <a:chOff x="2096087" y="587181"/>
            <a:chExt cx="1649874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65E28B5-BB82-4085-822C-CF1C634FE77D}"/>
                    </a:ext>
                  </a:extLst>
                </p:cNvPr>
                <p:cNvSpPr txBox="1"/>
                <p:nvPr/>
              </p:nvSpPr>
              <p:spPr>
                <a:xfrm>
                  <a:off x="2096087" y="587181"/>
                  <a:ext cx="1649874" cy="4001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2000" b="1" u="sng" dirty="0">
                      <a:solidFill>
                        <a:srgbClr val="FF0000"/>
                      </a:solidFill>
                    </a:rPr>
                    <a:t>DRR </a:t>
                  </a:r>
                  <a14:m>
                    <m:oMath xmlns:m="http://schemas.openxmlformats.org/officeDocument/2006/math">
                      <m:r>
                        <a:rPr lang="en-US" sz="2000" b="1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b="1" u="sng" dirty="0">
                      <a:solidFill>
                        <a:srgbClr val="FF0000"/>
                      </a:solidFill>
                    </a:rPr>
                    <a:t>     X-ray</a:t>
                  </a: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65E28B5-BB82-4085-822C-CF1C634FE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087" y="587181"/>
                  <a:ext cx="1649874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4074" t="-7576" b="-2575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F69ABB3-F5BF-4107-B782-0FFEAC8D78F0}"/>
                </a:ext>
              </a:extLst>
            </p:cNvPr>
            <p:cNvCxnSpPr>
              <a:cxnSpLocks/>
            </p:cNvCxnSpPr>
            <p:nvPr/>
          </p:nvCxnSpPr>
          <p:spPr>
            <a:xfrm>
              <a:off x="2695733" y="782099"/>
              <a:ext cx="26595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05CA2B0-4D50-42B6-A790-8925190F8D8F}"/>
              </a:ext>
            </a:extLst>
          </p:cNvPr>
          <p:cNvGrpSpPr/>
          <p:nvPr/>
        </p:nvGrpSpPr>
        <p:grpSpPr>
          <a:xfrm>
            <a:off x="8848419" y="1872590"/>
            <a:ext cx="1580241" cy="400110"/>
            <a:chOff x="8892798" y="1872590"/>
            <a:chExt cx="158024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5CF65B0-EE16-45CF-8A07-41B443A60176}"/>
                    </a:ext>
                  </a:extLst>
                </p:cNvPr>
                <p:cNvSpPr txBox="1"/>
                <p:nvPr/>
              </p:nvSpPr>
              <p:spPr>
                <a:xfrm>
                  <a:off x="8892798" y="1872590"/>
                  <a:ext cx="1580241" cy="4001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2000" b="1" u="sng" dirty="0">
                      <a:solidFill>
                        <a:srgbClr val="FF0000"/>
                      </a:solidFill>
                    </a:rPr>
                    <a:t>X-ray </a:t>
                  </a:r>
                  <a14:m>
                    <m:oMath xmlns:m="http://schemas.openxmlformats.org/officeDocument/2006/math">
                      <m:r>
                        <a:rPr lang="en-US" sz="2000" b="1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2000" b="1" i="0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b="1" u="sng" dirty="0">
                      <a:solidFill>
                        <a:srgbClr val="FF0000"/>
                      </a:solidFill>
                    </a:rPr>
                    <a:t>DRR</a:t>
                  </a: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5CF65B0-EE16-45CF-8A07-41B443A60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798" y="1872590"/>
                  <a:ext cx="1580241" cy="400110"/>
                </a:xfrm>
                <a:prstGeom prst="rect">
                  <a:avLst/>
                </a:prstGeom>
                <a:blipFill>
                  <a:blip r:embed="rId16"/>
                  <a:stretch>
                    <a:fillRect l="-4247" t="-7576" r="-3475" b="-2575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65A7AB5-DF81-4DCC-8459-0DD77E14EA92}"/>
                </a:ext>
              </a:extLst>
            </p:cNvPr>
            <p:cNvCxnSpPr>
              <a:cxnSpLocks/>
            </p:cNvCxnSpPr>
            <p:nvPr/>
          </p:nvCxnSpPr>
          <p:spPr>
            <a:xfrm>
              <a:off x="9585521" y="2066155"/>
              <a:ext cx="26595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13F8871-268F-4826-9185-5FF4E93A54C8}"/>
              </a:ext>
            </a:extLst>
          </p:cNvPr>
          <p:cNvGrpSpPr/>
          <p:nvPr/>
        </p:nvGrpSpPr>
        <p:grpSpPr>
          <a:xfrm>
            <a:off x="9673103" y="5500937"/>
            <a:ext cx="1752881" cy="400110"/>
            <a:chOff x="9690195" y="5535571"/>
            <a:chExt cx="1752881" cy="40011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114F17E-F57F-4369-A957-E3F537FF5536}"/>
                </a:ext>
              </a:extLst>
            </p:cNvPr>
            <p:cNvSpPr txBox="1"/>
            <p:nvPr/>
          </p:nvSpPr>
          <p:spPr>
            <a:xfrm>
              <a:off x="9690195" y="5535571"/>
              <a:ext cx="1752881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u="sng" dirty="0">
                  <a:solidFill>
                    <a:srgbClr val="FF0000"/>
                  </a:solidFill>
                  <a:effectLst/>
                </a:rPr>
                <a:t>X-ray       X-ray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3257EED-3F8B-431A-ADAE-AA2B23329C97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398" y="5746259"/>
              <a:ext cx="26595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58B6EC9-4EC0-46DC-B004-36256BED1DBD}"/>
              </a:ext>
            </a:extLst>
          </p:cNvPr>
          <p:cNvGrpSpPr/>
          <p:nvPr/>
        </p:nvGrpSpPr>
        <p:grpSpPr>
          <a:xfrm>
            <a:off x="2206260" y="4640051"/>
            <a:ext cx="1494552" cy="400110"/>
            <a:chOff x="2052340" y="4638030"/>
            <a:chExt cx="1494552" cy="40011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563E35A-5225-4C86-B7CC-EFF11B97B33C}"/>
                </a:ext>
              </a:extLst>
            </p:cNvPr>
            <p:cNvSpPr txBox="1"/>
            <p:nvPr/>
          </p:nvSpPr>
          <p:spPr>
            <a:xfrm>
              <a:off x="2052340" y="4638030"/>
              <a:ext cx="1494552" cy="4001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u="sng" dirty="0">
                  <a:solidFill>
                    <a:srgbClr val="FF0000"/>
                  </a:solidFill>
                </a:rPr>
                <a:t>DRR       DRR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6593C0DF-2A12-4A61-8AFF-163E0584AE27}"/>
                </a:ext>
              </a:extLst>
            </p:cNvPr>
            <p:cNvCxnSpPr>
              <a:cxnSpLocks/>
            </p:cNvCxnSpPr>
            <p:nvPr/>
          </p:nvCxnSpPr>
          <p:spPr>
            <a:xfrm>
              <a:off x="2651665" y="4834818"/>
              <a:ext cx="26595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742D266-F6F6-4121-B3D3-695D33F1FAF6}"/>
              </a:ext>
            </a:extLst>
          </p:cNvPr>
          <p:cNvGrpSpPr/>
          <p:nvPr/>
        </p:nvGrpSpPr>
        <p:grpSpPr>
          <a:xfrm>
            <a:off x="4411350" y="6696386"/>
            <a:ext cx="1833100" cy="356367"/>
            <a:chOff x="11471184" y="1931054"/>
            <a:chExt cx="1833100" cy="356367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1DC59AC-455E-47B5-8463-6D9EB7BEA6D0}"/>
                </a:ext>
              </a:extLst>
            </p:cNvPr>
            <p:cNvSpPr txBox="1"/>
            <p:nvPr/>
          </p:nvSpPr>
          <p:spPr>
            <a:xfrm>
              <a:off x="11471184" y="1948867"/>
              <a:ext cx="502061" cy="338554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XXX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4D8DCE8-239C-4063-B542-64B1E4AA11A5}"/>
                </a:ext>
              </a:extLst>
            </p:cNvPr>
            <p:cNvSpPr txBox="1"/>
            <p:nvPr/>
          </p:nvSpPr>
          <p:spPr>
            <a:xfrm>
              <a:off x="12030089" y="1931054"/>
              <a:ext cx="12741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Training Data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895535-FDA0-4FA4-A63B-6F36E2CF24C5}"/>
              </a:ext>
            </a:extLst>
          </p:cNvPr>
          <p:cNvGrpSpPr/>
          <p:nvPr/>
        </p:nvGrpSpPr>
        <p:grpSpPr>
          <a:xfrm>
            <a:off x="4422371" y="6621992"/>
            <a:ext cx="6884134" cy="881331"/>
            <a:chOff x="4422371" y="6621992"/>
            <a:chExt cx="6884134" cy="881331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43C8BB9-747F-4E3B-8858-93BE30434661}"/>
                </a:ext>
              </a:extLst>
            </p:cNvPr>
            <p:cNvGrpSpPr/>
            <p:nvPr/>
          </p:nvGrpSpPr>
          <p:grpSpPr>
            <a:xfrm>
              <a:off x="4422371" y="7133991"/>
              <a:ext cx="2115293" cy="369332"/>
              <a:chOff x="11471184" y="2475994"/>
              <a:chExt cx="2115293" cy="369332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C670D6B-70B6-4899-A891-59A2421A3ADB}"/>
                  </a:ext>
                </a:extLst>
              </p:cNvPr>
              <p:cNvSpPr txBox="1"/>
              <p:nvPr/>
            </p:nvSpPr>
            <p:spPr>
              <a:xfrm>
                <a:off x="11471184" y="2493807"/>
                <a:ext cx="502061" cy="338554"/>
              </a:xfrm>
              <a:prstGeom prst="rect">
                <a:avLst/>
              </a:prstGeom>
              <a:ln w="28575">
                <a:solidFill>
                  <a:srgbClr val="4472C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XXX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A65ED988-56BC-4FB0-8077-DBB30C0ECAA0}"/>
                  </a:ext>
                </a:extLst>
              </p:cNvPr>
              <p:cNvSpPr txBox="1"/>
              <p:nvPr/>
            </p:nvSpPr>
            <p:spPr>
              <a:xfrm>
                <a:off x="12030089" y="2475994"/>
                <a:ext cx="1556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Generated</a:t>
                </a:r>
                <a:r>
                  <a:rPr lang="en-US" dirty="0"/>
                  <a:t> Data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8DD7CC2-CA45-478D-8799-34FE0F9B1D4F}"/>
                </a:ext>
              </a:extLst>
            </p:cNvPr>
            <p:cNvGrpSpPr/>
            <p:nvPr/>
          </p:nvGrpSpPr>
          <p:grpSpPr>
            <a:xfrm>
              <a:off x="6279313" y="6630517"/>
              <a:ext cx="1583584" cy="400110"/>
              <a:chOff x="11414999" y="3010483"/>
              <a:chExt cx="1583584" cy="400110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B0EA708A-8348-4EB8-8183-3E5C946ACDE0}"/>
                  </a:ext>
                </a:extLst>
              </p:cNvPr>
              <p:cNvGrpSpPr/>
              <p:nvPr/>
            </p:nvGrpSpPr>
            <p:grpSpPr>
              <a:xfrm>
                <a:off x="11414999" y="3010483"/>
                <a:ext cx="1005403" cy="400110"/>
                <a:chOff x="8905918" y="1851241"/>
                <a:chExt cx="1005403" cy="400110"/>
              </a:xfrm>
            </p:grpSpPr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15D5531-AEC0-476F-8AE1-8CA97F6FDFF1}"/>
                    </a:ext>
                  </a:extLst>
                </p:cNvPr>
                <p:cNvSpPr txBox="1"/>
                <p:nvPr/>
              </p:nvSpPr>
              <p:spPr>
                <a:xfrm>
                  <a:off x="8905918" y="1851241"/>
                  <a:ext cx="100540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b="1" u="sng" dirty="0">
                      <a:solidFill>
                        <a:srgbClr val="FF0000"/>
                      </a:solidFill>
                    </a:rPr>
                    <a:t>Xx</a:t>
                  </a:r>
                  <a:r>
                    <a:rPr lang="en-US" sz="2000" b="1" u="sng" dirty="0">
                      <a:solidFill>
                        <a:srgbClr val="FF0000"/>
                      </a:solidFill>
                    </a:rPr>
                    <a:t>       </a:t>
                  </a:r>
                  <a:r>
                    <a:rPr lang="en-US" sz="1600" b="1" u="sng" dirty="0" err="1">
                      <a:solidFill>
                        <a:srgbClr val="FF0000"/>
                      </a:solidFill>
                    </a:rPr>
                    <a:t>Xx</a:t>
                  </a:r>
                  <a:endParaRPr lang="en-US" sz="1600" b="1" u="sng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0C7C1FFF-8E1C-4E90-BD67-E9B438689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5640" y="2065072"/>
                  <a:ext cx="26595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25AE002-D6FE-405C-A9AD-E81A9DF64A43}"/>
                  </a:ext>
                </a:extLst>
              </p:cNvPr>
              <p:cNvSpPr txBox="1"/>
              <p:nvPr/>
            </p:nvSpPr>
            <p:spPr>
              <a:xfrm>
                <a:off x="12360203" y="3059966"/>
                <a:ext cx="6383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3A91803-F740-4306-94E9-1516F56082D5}"/>
                </a:ext>
              </a:extLst>
            </p:cNvPr>
            <p:cNvGrpSpPr/>
            <p:nvPr/>
          </p:nvGrpSpPr>
          <p:grpSpPr>
            <a:xfrm>
              <a:off x="6706475" y="7059060"/>
              <a:ext cx="1069374" cy="405609"/>
              <a:chOff x="11770819" y="3490954"/>
              <a:chExt cx="1069374" cy="405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09DDB898-1730-40CC-848E-B01E08304540}"/>
                      </a:ext>
                    </a:extLst>
                  </p:cNvPr>
                  <p:cNvSpPr/>
                  <p:nvPr/>
                </p:nvSpPr>
                <p:spPr>
                  <a:xfrm>
                    <a:off x="11770819" y="3490954"/>
                    <a:ext cx="416351" cy="367509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09DDB898-1730-40CC-848E-B01E083045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70819" y="3490954"/>
                    <a:ext cx="416351" cy="367509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BE6DDA6-7AFA-4B11-A1D9-C9FD9F4D81AD}"/>
                  </a:ext>
                </a:extLst>
              </p:cNvPr>
              <p:cNvSpPr txBox="1"/>
              <p:nvPr/>
            </p:nvSpPr>
            <p:spPr>
              <a:xfrm>
                <a:off x="12299660" y="3558009"/>
                <a:ext cx="5405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Loss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CAA7B188-FF98-42AA-B4CC-E7076C0DE92A}"/>
                </a:ext>
              </a:extLst>
            </p:cNvPr>
            <p:cNvGrpSpPr/>
            <p:nvPr/>
          </p:nvGrpSpPr>
          <p:grpSpPr>
            <a:xfrm>
              <a:off x="8162567" y="6674151"/>
              <a:ext cx="1305065" cy="338554"/>
              <a:chOff x="11588446" y="4171596"/>
              <a:chExt cx="1305065" cy="338554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5F625823-3C0E-4E8F-9869-3DB1E0DBD614}"/>
                  </a:ext>
                </a:extLst>
              </p:cNvPr>
              <p:cNvSpPr/>
              <p:nvPr/>
            </p:nvSpPr>
            <p:spPr>
              <a:xfrm>
                <a:off x="11588446" y="4180853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CC8675E-3C51-48CC-A301-83563C3D7615}"/>
                  </a:ext>
                </a:extLst>
              </p:cNvPr>
              <p:cNvSpPr txBox="1"/>
              <p:nvPr/>
            </p:nvSpPr>
            <p:spPr>
              <a:xfrm>
                <a:off x="11948316" y="4171596"/>
                <a:ext cx="9451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Trainable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DB8A9572-4174-4843-8413-32A76BF8CC2C}"/>
                </a:ext>
              </a:extLst>
            </p:cNvPr>
            <p:cNvGrpSpPr/>
            <p:nvPr/>
          </p:nvGrpSpPr>
          <p:grpSpPr>
            <a:xfrm>
              <a:off x="8162567" y="7099698"/>
              <a:ext cx="1102156" cy="359372"/>
              <a:chOff x="11567796" y="4722068"/>
              <a:chExt cx="1102156" cy="359372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AF08AC0-113A-4355-A415-3C42E5D8AD05}"/>
                  </a:ext>
                </a:extLst>
              </p:cNvPr>
              <p:cNvSpPr txBox="1"/>
              <p:nvPr/>
            </p:nvSpPr>
            <p:spPr>
              <a:xfrm>
                <a:off x="11928467" y="4722068"/>
                <a:ext cx="7414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Frozen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DA56EED3-42A4-4624-A8B4-5AF3465F0F69}"/>
                  </a:ext>
                </a:extLst>
              </p:cNvPr>
              <p:cNvSpPr/>
              <p:nvPr/>
            </p:nvSpPr>
            <p:spPr>
              <a:xfrm>
                <a:off x="11567796" y="4761400"/>
                <a:ext cx="320040" cy="32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F98C452-9EE0-462F-B357-7932B7A6B9DE}"/>
                </a:ext>
              </a:extLst>
            </p:cNvPr>
            <p:cNvGrpSpPr/>
            <p:nvPr/>
          </p:nvGrpSpPr>
          <p:grpSpPr>
            <a:xfrm>
              <a:off x="9596077" y="6621992"/>
              <a:ext cx="1710428" cy="352525"/>
              <a:chOff x="11613251" y="5392661"/>
              <a:chExt cx="1710428" cy="352525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6C99C592-6442-41E5-A5A6-80F925F93185}"/>
                  </a:ext>
                </a:extLst>
              </p:cNvPr>
              <p:cNvGrpSpPr/>
              <p:nvPr/>
            </p:nvGrpSpPr>
            <p:grpSpPr>
              <a:xfrm>
                <a:off x="11613251" y="5448957"/>
                <a:ext cx="275408" cy="296229"/>
                <a:chOff x="2961691" y="1920004"/>
                <a:chExt cx="275408" cy="296229"/>
              </a:xfrm>
            </p:grpSpPr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E40B7A9F-DBCD-4488-9DDC-81B61269C5EE}"/>
                    </a:ext>
                  </a:extLst>
                </p:cNvPr>
                <p:cNvSpPr/>
                <p:nvPr/>
              </p:nvSpPr>
              <p:spPr>
                <a:xfrm>
                  <a:off x="2961691" y="1920004"/>
                  <a:ext cx="275408" cy="29622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C42861E-1155-4683-8561-A9BD64D470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1691" y="2068866"/>
                  <a:ext cx="275408" cy="0"/>
                </a:xfrm>
                <a:prstGeom prst="line">
                  <a:avLst/>
                </a:prstGeom>
                <a:ln w="571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3624DB9E-8B56-4373-A2C4-CF77990A79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8277" y="1920004"/>
                  <a:ext cx="0" cy="296229"/>
                </a:xfrm>
                <a:prstGeom prst="line">
                  <a:avLst/>
                </a:prstGeom>
                <a:ln w="571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1CE2CE8-83F0-44C6-81CC-17E1E8AECC96}"/>
                  </a:ext>
                </a:extLst>
              </p:cNvPr>
              <p:cNvSpPr txBox="1"/>
              <p:nvPr/>
            </p:nvSpPr>
            <p:spPr>
              <a:xfrm>
                <a:off x="11928489" y="5392661"/>
                <a:ext cx="13951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Concatenation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7964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EB8D6C-6566-4651-92B2-60D8B264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5" y="3494852"/>
            <a:ext cx="1568926" cy="156892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EBE59-3FC8-4B60-8489-4805BEB98AAE}"/>
              </a:ext>
            </a:extLst>
          </p:cNvPr>
          <p:cNvSpPr txBox="1"/>
          <p:nvPr/>
        </p:nvSpPr>
        <p:spPr>
          <a:xfrm>
            <a:off x="870898" y="3098081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E5D3E2-9D74-466A-BF0D-F11D1C71F3FC}"/>
              </a:ext>
            </a:extLst>
          </p:cNvPr>
          <p:cNvSpPr txBox="1"/>
          <p:nvPr/>
        </p:nvSpPr>
        <p:spPr>
          <a:xfrm>
            <a:off x="2618109" y="1647833"/>
            <a:ext cx="883647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DI2I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B5AD4-A2AC-429E-9947-488D862BBDC7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059933" y="2171053"/>
            <a:ext cx="0" cy="583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7D2B7B-17F8-4B70-9A2A-2880091F13F6}"/>
              </a:ext>
            </a:extLst>
          </p:cNvPr>
          <p:cNvSpPr txBox="1"/>
          <p:nvPr/>
        </p:nvSpPr>
        <p:spPr>
          <a:xfrm>
            <a:off x="3059932" y="2218999"/>
            <a:ext cx="1430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C583D8-4738-4338-8F32-7A98B2A1A914}"/>
              </a:ext>
            </a:extLst>
          </p:cNvPr>
          <p:cNvSpPr txBox="1"/>
          <p:nvPr/>
        </p:nvSpPr>
        <p:spPr>
          <a:xfrm>
            <a:off x="1652350" y="5421316"/>
            <a:ext cx="27526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Unpaired Image Synthesis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F64596-3D52-4B41-86DD-FE18DBA735EB}"/>
              </a:ext>
            </a:extLst>
          </p:cNvPr>
          <p:cNvSpPr txBox="1"/>
          <p:nvPr/>
        </p:nvSpPr>
        <p:spPr>
          <a:xfrm>
            <a:off x="8920274" y="2919766"/>
            <a:ext cx="2361658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Probability Maps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85D5AC-636F-4D64-A3D1-672458F54A9C}"/>
              </a:ext>
            </a:extLst>
          </p:cNvPr>
          <p:cNvGrpSpPr/>
          <p:nvPr/>
        </p:nvGrpSpPr>
        <p:grpSpPr>
          <a:xfrm>
            <a:off x="9221369" y="3370559"/>
            <a:ext cx="1941318" cy="1758150"/>
            <a:chOff x="7711506" y="1811952"/>
            <a:chExt cx="1490786" cy="138125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E3EF84C-7587-4ED3-8D6E-D9EED34F1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7825" y="1811952"/>
              <a:ext cx="914467" cy="914467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3DBCC9E-E044-4639-842A-55EFF8852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4783" y="1945900"/>
              <a:ext cx="914467" cy="91446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09B5BC1-AF36-4FEB-8A4F-C9C1AF1C2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71" y="2103086"/>
              <a:ext cx="949977" cy="94997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0EAB930-F26F-44BF-AEC0-B3FB17396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1506" y="2278741"/>
              <a:ext cx="914467" cy="914467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95F46DA2-FA8D-4071-AC5F-0BFC3B5CF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90" y="3500864"/>
            <a:ext cx="1569833" cy="156983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47E9B6-5F92-49B4-AEAB-883140CB0B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61" y="3494852"/>
            <a:ext cx="1563484" cy="156348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FA99BC5-7A91-4C7C-8BA7-77AB3FD039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89666" y="1497394"/>
            <a:ext cx="12700" cy="3201375"/>
          </a:xfrm>
          <a:prstGeom prst="bentConnector3">
            <a:avLst>
              <a:gd name="adj1" fmla="val 2735984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8D98610-85E2-40D2-8A16-D23B0EAABB5C}"/>
              </a:ext>
            </a:extLst>
          </p:cNvPr>
          <p:cNvCxnSpPr>
            <a:stCxn id="5" idx="2"/>
            <a:endCxn id="47" idx="2"/>
          </p:cNvCxnSpPr>
          <p:nvPr/>
        </p:nvCxnSpPr>
        <p:spPr>
          <a:xfrm rot="5400000" flipH="1" flipV="1">
            <a:off x="3093294" y="3460369"/>
            <a:ext cx="5442" cy="3201375"/>
          </a:xfrm>
          <a:prstGeom prst="bentConnector3">
            <a:avLst>
              <a:gd name="adj1" fmla="val -5712936"/>
            </a:avLst>
          </a:prstGeom>
          <a:ln w="3810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96004B-E171-4BC3-86A9-7779AFB549EA}"/>
              </a:ext>
            </a:extLst>
          </p:cNvPr>
          <p:cNvSpPr txBox="1"/>
          <p:nvPr/>
        </p:nvSpPr>
        <p:spPr>
          <a:xfrm>
            <a:off x="3897862" y="309263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DRR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792CF82-21EF-4E86-AFFC-4C6CD3F8F5FB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>
            <a:off x="5478445" y="4276594"/>
            <a:ext cx="1138045" cy="918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A655DB4-85CB-4B6B-8CB0-5EA06D68B221}"/>
              </a:ext>
            </a:extLst>
          </p:cNvPr>
          <p:cNvSpPr txBox="1"/>
          <p:nvPr/>
        </p:nvSpPr>
        <p:spPr>
          <a:xfrm>
            <a:off x="5437706" y="3901820"/>
            <a:ext cx="11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621415-053E-4B3F-A52E-62BD36C2D4B1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186323" y="4285781"/>
            <a:ext cx="95767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BE49F33-46AA-4169-B02A-9C73C461B41F}"/>
              </a:ext>
            </a:extLst>
          </p:cNvPr>
          <p:cNvSpPr txBox="1"/>
          <p:nvPr/>
        </p:nvSpPr>
        <p:spPr>
          <a:xfrm>
            <a:off x="8285141" y="3831336"/>
            <a:ext cx="63513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DI2I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2B8F9DD-9326-4C12-AC57-68B2A8AEA97D}"/>
              </a:ext>
            </a:extLst>
          </p:cNvPr>
          <p:cNvSpPr txBox="1"/>
          <p:nvPr/>
        </p:nvSpPr>
        <p:spPr>
          <a:xfrm>
            <a:off x="6590693" y="309808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DRR-like Image</a:t>
            </a:r>
          </a:p>
        </p:txBody>
      </p:sp>
    </p:spTree>
    <p:extLst>
      <p:ext uri="{BB962C8B-B14F-4D97-AF65-F5344CB8AC3E}">
        <p14:creationId xmlns:p14="http://schemas.microsoft.com/office/powerpoint/2010/main" val="4000898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B2E5856-AAD9-4E8E-BB4F-72FBFDC30129}"/>
              </a:ext>
            </a:extLst>
          </p:cNvPr>
          <p:cNvGrpSpPr/>
          <p:nvPr/>
        </p:nvGrpSpPr>
        <p:grpSpPr>
          <a:xfrm>
            <a:off x="451128" y="81356"/>
            <a:ext cx="10974856" cy="7421967"/>
            <a:chOff x="451128" y="81356"/>
            <a:chExt cx="10974856" cy="7421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63C0CF3-B390-45A2-8FBF-CE1EF74EF0FF}"/>
                    </a:ext>
                  </a:extLst>
                </p:cNvPr>
                <p:cNvSpPr/>
                <p:nvPr/>
              </p:nvSpPr>
              <p:spPr>
                <a:xfrm>
                  <a:off x="5337044" y="423391"/>
                  <a:ext cx="1938528" cy="75055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Generator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63C0CF3-B390-45A2-8FBF-CE1EF74EF0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044" y="423391"/>
                  <a:ext cx="1938528" cy="750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52DF807-3B40-4617-A6FA-38B4E0852825}"/>
                    </a:ext>
                  </a:extLst>
                </p:cNvPr>
                <p:cNvSpPr/>
                <p:nvPr/>
              </p:nvSpPr>
              <p:spPr>
                <a:xfrm>
                  <a:off x="5327900" y="1677612"/>
                  <a:ext cx="1956816" cy="834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Generator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52DF807-3B40-4617-A6FA-38B4E08528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900" y="1677612"/>
                  <a:ext cx="1956816" cy="8347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CFCE4E2-F65B-4BAA-AAFD-0644F7CD7CBB}"/>
                    </a:ext>
                  </a:extLst>
                </p:cNvPr>
                <p:cNvSpPr/>
                <p:nvPr/>
              </p:nvSpPr>
              <p:spPr>
                <a:xfrm>
                  <a:off x="2012941" y="1847025"/>
                  <a:ext cx="508712" cy="44218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CFCE4E2-F65B-4BAA-AAFD-0644F7CD7C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941" y="1847025"/>
                  <a:ext cx="508712" cy="4421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895E4BC-B285-40FC-890E-223C4E13D0C2}"/>
                </a:ext>
              </a:extLst>
            </p:cNvPr>
            <p:cNvCxnSpPr>
              <a:cxnSpLocks/>
              <a:stCxn id="131" idx="2"/>
              <a:endCxn id="34" idx="3"/>
            </p:cNvCxnSpPr>
            <p:nvPr/>
          </p:nvCxnSpPr>
          <p:spPr>
            <a:xfrm flipH="1">
              <a:off x="2521653" y="2068119"/>
              <a:ext cx="44003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03B84C-28C5-409E-BF1A-34E69CA9DB10}"/>
                </a:ext>
              </a:extLst>
            </p:cNvPr>
            <p:cNvSpPr/>
            <p:nvPr/>
          </p:nvSpPr>
          <p:spPr>
            <a:xfrm>
              <a:off x="3996415" y="2809118"/>
              <a:ext cx="851912" cy="6583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UNet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C8B9EA6-DAB6-4A03-8092-E80B82F6917C}"/>
                </a:ext>
              </a:extLst>
            </p:cNvPr>
            <p:cNvCxnSpPr>
              <a:cxnSpLocks/>
              <a:stCxn id="53" idx="2"/>
              <a:endCxn id="36" idx="0"/>
            </p:cNvCxnSpPr>
            <p:nvPr/>
          </p:nvCxnSpPr>
          <p:spPr>
            <a:xfrm flipH="1">
              <a:off x="4422371" y="2250821"/>
              <a:ext cx="56522" cy="5582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4E44208-3BE1-4989-9367-DD83CE785244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3710663" y="3138302"/>
              <a:ext cx="2857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70EC71C-8F6F-4414-962D-AF85A3CAE2B9}"/>
                </a:ext>
              </a:extLst>
            </p:cNvPr>
            <p:cNvCxnSpPr>
              <a:cxnSpLocks/>
              <a:stCxn id="53" idx="1"/>
              <a:endCxn id="131" idx="6"/>
            </p:cNvCxnSpPr>
            <p:nvPr/>
          </p:nvCxnSpPr>
          <p:spPr>
            <a:xfrm flipH="1">
              <a:off x="3237099" y="2066155"/>
              <a:ext cx="658942" cy="196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79D994C-B266-4066-8035-B76295163558}"/>
                </a:ext>
              </a:extLst>
            </p:cNvPr>
            <p:cNvCxnSpPr>
              <a:cxnSpLocks/>
              <a:endCxn id="131" idx="4"/>
            </p:cNvCxnSpPr>
            <p:nvPr/>
          </p:nvCxnSpPr>
          <p:spPr>
            <a:xfrm flipV="1">
              <a:off x="3099395" y="2216233"/>
              <a:ext cx="0" cy="8482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DE6F6DA-2420-482B-9EB7-514867E757FE}"/>
                </a:ext>
              </a:extLst>
            </p:cNvPr>
            <p:cNvGrpSpPr/>
            <p:nvPr/>
          </p:nvGrpSpPr>
          <p:grpSpPr>
            <a:xfrm>
              <a:off x="2961691" y="1920004"/>
              <a:ext cx="275408" cy="296229"/>
              <a:chOff x="2961691" y="1920004"/>
              <a:chExt cx="275408" cy="296229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FC3B60E-E1DC-4BCE-A0FC-9F9168344F8C}"/>
                  </a:ext>
                </a:extLst>
              </p:cNvPr>
              <p:cNvSpPr/>
              <p:nvPr/>
            </p:nvSpPr>
            <p:spPr>
              <a:xfrm>
                <a:off x="2961691" y="1920004"/>
                <a:ext cx="275408" cy="2962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10F6D3B6-0CB8-4F57-8E73-1DED2FCF93FE}"/>
                  </a:ext>
                </a:extLst>
              </p:cNvPr>
              <p:cNvCxnSpPr>
                <a:stCxn id="131" idx="2"/>
                <a:endCxn id="131" idx="6"/>
              </p:cNvCxnSpPr>
              <p:nvPr/>
            </p:nvCxnSpPr>
            <p:spPr>
              <a:xfrm>
                <a:off x="2961691" y="2068119"/>
                <a:ext cx="275408" cy="0"/>
              </a:xfrm>
              <a:prstGeom prst="line">
                <a:avLst/>
              </a:prstGeom>
              <a:ln w="571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3FCB52E6-2FF0-41FF-97E2-6A7AB8A3E606}"/>
                  </a:ext>
                </a:extLst>
              </p:cNvPr>
              <p:cNvCxnSpPr>
                <a:cxnSpLocks/>
                <a:stCxn id="131" idx="0"/>
                <a:endCxn id="131" idx="4"/>
              </p:cNvCxnSpPr>
              <p:nvPr/>
            </p:nvCxnSpPr>
            <p:spPr>
              <a:xfrm>
                <a:off x="3099395" y="1920004"/>
                <a:ext cx="0" cy="296229"/>
              </a:xfrm>
              <a:prstGeom prst="line">
                <a:avLst/>
              </a:prstGeom>
              <a:ln w="571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90BF79-E32B-4E6D-A638-716E10236D3D}"/>
                </a:ext>
              </a:extLst>
            </p:cNvPr>
            <p:cNvSpPr txBox="1"/>
            <p:nvPr/>
          </p:nvSpPr>
          <p:spPr>
            <a:xfrm>
              <a:off x="2028146" y="1493116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34EF05A-5026-4F02-9016-5343FED8C665}"/>
                    </a:ext>
                  </a:extLst>
                </p:cNvPr>
                <p:cNvSpPr/>
                <p:nvPr/>
              </p:nvSpPr>
              <p:spPr>
                <a:xfrm>
                  <a:off x="9180057" y="553914"/>
                  <a:ext cx="544402" cy="45919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34EF05A-5026-4F02-9016-5343FED8C6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0057" y="553914"/>
                  <a:ext cx="544402" cy="4591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2939B24-B09D-4A00-9C5A-DAD2EEA44746}"/>
                </a:ext>
              </a:extLst>
            </p:cNvPr>
            <p:cNvCxnSpPr>
              <a:cxnSpLocks/>
              <a:stCxn id="50" idx="3"/>
              <a:endCxn id="43" idx="1"/>
            </p:cNvCxnSpPr>
            <p:nvPr/>
          </p:nvCxnSpPr>
          <p:spPr>
            <a:xfrm flipV="1">
              <a:off x="8795509" y="783514"/>
              <a:ext cx="384548" cy="1385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3D62C1F4-6CA0-4BAB-AA27-FE2E71AAD205}"/>
                </a:ext>
              </a:extLst>
            </p:cNvPr>
            <p:cNvSpPr/>
            <p:nvPr/>
          </p:nvSpPr>
          <p:spPr>
            <a:xfrm>
              <a:off x="5014016" y="683671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2316D91C-0ADF-4BDC-8C01-04E4679C3D96}"/>
                </a:ext>
              </a:extLst>
            </p:cNvPr>
            <p:cNvSpPr/>
            <p:nvPr/>
          </p:nvSpPr>
          <p:spPr>
            <a:xfrm>
              <a:off x="7340078" y="683671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70745360-2184-4263-AD3C-D4E93268BADA}"/>
                </a:ext>
              </a:extLst>
            </p:cNvPr>
            <p:cNvSpPr/>
            <p:nvPr/>
          </p:nvSpPr>
          <p:spPr>
            <a:xfrm rot="10800000">
              <a:off x="7340078" y="1959468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B55D2A-7ECE-4CED-A40A-CF8385893CC3}"/>
                </a:ext>
              </a:extLst>
            </p:cNvPr>
            <p:cNvSpPr txBox="1"/>
            <p:nvPr/>
          </p:nvSpPr>
          <p:spPr>
            <a:xfrm>
              <a:off x="2487919" y="2844623"/>
              <a:ext cx="1222744" cy="646331"/>
            </a:xfrm>
            <a:prstGeom prst="rect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572E6F-3B8C-47C3-8B15-40B8C571DA6B}"/>
                </a:ext>
              </a:extLst>
            </p:cNvPr>
            <p:cNvSpPr txBox="1"/>
            <p:nvPr/>
          </p:nvSpPr>
          <p:spPr>
            <a:xfrm>
              <a:off x="3770049" y="597433"/>
              <a:ext cx="1140056" cy="369332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DRR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6919C94-2571-41D6-876B-15DD62847410}"/>
                </a:ext>
              </a:extLst>
            </p:cNvPr>
            <p:cNvSpPr txBox="1"/>
            <p:nvPr/>
          </p:nvSpPr>
          <p:spPr>
            <a:xfrm>
              <a:off x="7669264" y="598848"/>
              <a:ext cx="1126245" cy="6463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Fake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X-ray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B9A4673-EE94-46C5-A1F7-48FEDAFA25BD}"/>
                </a:ext>
              </a:extLst>
            </p:cNvPr>
            <p:cNvSpPr txBox="1"/>
            <p:nvPr/>
          </p:nvSpPr>
          <p:spPr>
            <a:xfrm>
              <a:off x="7678906" y="1890698"/>
              <a:ext cx="1204176" cy="369332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X-ray</a:t>
              </a:r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B073590A-7804-4D71-A7AE-9030DC70DB72}"/>
                </a:ext>
              </a:extLst>
            </p:cNvPr>
            <p:cNvSpPr/>
            <p:nvPr/>
          </p:nvSpPr>
          <p:spPr>
            <a:xfrm rot="10800000">
              <a:off x="4989072" y="1959468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8D2EB3D-8690-48F3-A541-A7B10A8DCE96}"/>
                </a:ext>
              </a:extLst>
            </p:cNvPr>
            <p:cNvSpPr txBox="1"/>
            <p:nvPr/>
          </p:nvSpPr>
          <p:spPr>
            <a:xfrm>
              <a:off x="3896041" y="1881489"/>
              <a:ext cx="1165704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Fake DRR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F152C9-8AFC-4683-A8A7-CCF1EF83B80A}"/>
                </a:ext>
              </a:extLst>
            </p:cNvPr>
            <p:cNvSpPr txBox="1"/>
            <p:nvPr/>
          </p:nvSpPr>
          <p:spPr>
            <a:xfrm>
              <a:off x="9180057" y="152336"/>
              <a:ext cx="5052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</a:t>
              </a:r>
            </a:p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138EDDA-E432-4881-B42D-47838F3A1AD1}"/>
                </a:ext>
              </a:extLst>
            </p:cNvPr>
            <p:cNvCxnSpPr>
              <a:cxnSpLocks/>
            </p:cNvCxnSpPr>
            <p:nvPr/>
          </p:nvCxnSpPr>
          <p:spPr>
            <a:xfrm>
              <a:off x="9724459" y="783513"/>
              <a:ext cx="67393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717EB4-8A20-4D0C-8E8B-48DE99B70839}"/>
                </a:ext>
              </a:extLst>
            </p:cNvPr>
            <p:cNvSpPr txBox="1"/>
            <p:nvPr/>
          </p:nvSpPr>
          <p:spPr>
            <a:xfrm>
              <a:off x="9724459" y="412767"/>
              <a:ext cx="758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Topo?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8EEB216-AE19-4503-8C13-122B85DB9ECF}"/>
                </a:ext>
              </a:extLst>
            </p:cNvPr>
            <p:cNvSpPr txBox="1"/>
            <p:nvPr/>
          </p:nvSpPr>
          <p:spPr>
            <a:xfrm>
              <a:off x="10398398" y="59743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YES/NO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B7991CA-461B-488F-B581-149988DE59B9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 flipV="1">
              <a:off x="1312325" y="2068118"/>
              <a:ext cx="700616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10CFBB9-F086-4DFB-83F0-772365B62227}"/>
                </a:ext>
              </a:extLst>
            </p:cNvPr>
            <p:cNvSpPr txBox="1"/>
            <p:nvPr/>
          </p:nvSpPr>
          <p:spPr>
            <a:xfrm>
              <a:off x="1370727" y="170070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DRR?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767A96C-7634-4BE0-9C6C-9FAA429BF4E4}"/>
                </a:ext>
              </a:extLst>
            </p:cNvPr>
            <p:cNvSpPr txBox="1"/>
            <p:nvPr/>
          </p:nvSpPr>
          <p:spPr>
            <a:xfrm>
              <a:off x="466561" y="1891719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YES/NO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6F82430-BC3D-44F3-B135-1650333ADC16}"/>
                </a:ext>
              </a:extLst>
            </p:cNvPr>
            <p:cNvSpPr/>
            <p:nvPr/>
          </p:nvSpPr>
          <p:spPr>
            <a:xfrm>
              <a:off x="457201" y="3862848"/>
              <a:ext cx="10844971" cy="2775696"/>
            </a:xfrm>
            <a:prstGeom prst="rect">
              <a:avLst/>
            </a:prstGeom>
            <a:noFill/>
            <a:ln w="19050"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A4C1521-BE25-4952-80DD-52FCA6AFFFE0}"/>
                </a:ext>
              </a:extLst>
            </p:cNvPr>
            <p:cNvSpPr txBox="1"/>
            <p:nvPr/>
          </p:nvSpPr>
          <p:spPr>
            <a:xfrm>
              <a:off x="460602" y="3848776"/>
              <a:ext cx="4237507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Reconstruction and Segmentation Modules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96E9C2F-77B9-4E85-9096-E7CE40A2235D}"/>
                </a:ext>
              </a:extLst>
            </p:cNvPr>
            <p:cNvSpPr/>
            <p:nvPr/>
          </p:nvSpPr>
          <p:spPr>
            <a:xfrm>
              <a:off x="451128" y="81356"/>
              <a:ext cx="10851044" cy="3513006"/>
            </a:xfrm>
            <a:prstGeom prst="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52E2A1D-282B-422D-B522-D9DC7F6DDD48}"/>
                </a:ext>
              </a:extLst>
            </p:cNvPr>
            <p:cNvSpPr txBox="1"/>
            <p:nvPr/>
          </p:nvSpPr>
          <p:spPr>
            <a:xfrm>
              <a:off x="451128" y="84999"/>
              <a:ext cx="1552220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 Structure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9F68351-2D9B-4A8A-B5D7-EF64E3DC1887}"/>
                    </a:ext>
                  </a:extLst>
                </p:cNvPr>
                <p:cNvSpPr/>
                <p:nvPr/>
              </p:nvSpPr>
              <p:spPr>
                <a:xfrm>
                  <a:off x="10516529" y="1013113"/>
                  <a:ext cx="667512" cy="55399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𝐷𝑋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9F68351-2D9B-4A8A-B5D7-EF64E3DC18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6529" y="1013113"/>
                  <a:ext cx="667512" cy="55399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918B128-C88B-4658-A798-7ED09CE7731B}"/>
                    </a:ext>
                  </a:extLst>
                </p:cNvPr>
                <p:cNvSpPr/>
                <p:nvPr/>
              </p:nvSpPr>
              <p:spPr>
                <a:xfrm>
                  <a:off x="584692" y="2300386"/>
                  <a:ext cx="667512" cy="55399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𝑋𝐷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918B128-C88B-4658-A798-7ED09CE773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92" y="2300386"/>
                  <a:ext cx="667512" cy="55399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636AE12-BFC6-49ED-A7E8-996F419EF6F3}"/>
                </a:ext>
              </a:extLst>
            </p:cNvPr>
            <p:cNvGrpSpPr/>
            <p:nvPr/>
          </p:nvGrpSpPr>
          <p:grpSpPr>
            <a:xfrm>
              <a:off x="689784" y="4560334"/>
              <a:ext cx="5655868" cy="1537143"/>
              <a:chOff x="5156711" y="4489368"/>
              <a:chExt cx="5655868" cy="1537143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7408BE1-7BCB-4598-83EB-2EFC66F34230}"/>
                  </a:ext>
                </a:extLst>
              </p:cNvPr>
              <p:cNvSpPr txBox="1"/>
              <p:nvPr/>
            </p:nvSpPr>
            <p:spPr>
              <a:xfrm>
                <a:off x="8279177" y="5512660"/>
                <a:ext cx="1306768" cy="36933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 DRR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6904D75-30AA-4364-A2D5-83F18F769B36}"/>
                  </a:ext>
                </a:extLst>
              </p:cNvPr>
              <p:cNvSpPr/>
              <p:nvPr/>
            </p:nvSpPr>
            <p:spPr>
              <a:xfrm>
                <a:off x="7003727" y="5368143"/>
                <a:ext cx="850053" cy="658368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Dense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UNet</a:t>
                </a:r>
              </a:p>
            </p:txBody>
          </p: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691444B8-AF68-409F-9C5F-13704F08ABEB}"/>
                  </a:ext>
                </a:extLst>
              </p:cNvPr>
              <p:cNvCxnSpPr>
                <a:cxnSpLocks/>
                <a:stCxn id="122" idx="1"/>
              </p:cNvCxnSpPr>
              <p:nvPr/>
            </p:nvCxnSpPr>
            <p:spPr>
              <a:xfrm flipH="1">
                <a:off x="6681409" y="5697327"/>
                <a:ext cx="322318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D148714-9A64-4397-8C8B-7F396B880182}"/>
                  </a:ext>
                </a:extLst>
              </p:cNvPr>
              <p:cNvSpPr txBox="1"/>
              <p:nvPr/>
            </p:nvSpPr>
            <p:spPr>
              <a:xfrm>
                <a:off x="5156711" y="5509763"/>
                <a:ext cx="1524697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Segmentation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5AAE5A2-19CF-41C1-92C5-C2EE7BD4A632}"/>
                  </a:ext>
                </a:extLst>
              </p:cNvPr>
              <p:cNvSpPr txBox="1"/>
              <p:nvPr/>
            </p:nvSpPr>
            <p:spPr>
              <a:xfrm>
                <a:off x="8370840" y="4597842"/>
                <a:ext cx="1022902" cy="646331"/>
              </a:xfrm>
              <a:prstGeom prst="rect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DRR</a:t>
                </a:r>
              </a:p>
            </p:txBody>
          </p:sp>
          <p:sp>
            <p:nvSpPr>
              <p:cNvPr id="126" name="Arrow: Right 125">
                <a:extLst>
                  <a:ext uri="{FF2B5EF4-FFF2-40B4-BE49-F238E27FC236}">
                    <a16:creationId xmlns:a16="http://schemas.microsoft.com/office/drawing/2014/main" id="{76473A90-D476-423E-A8BE-D889E7776BA2}"/>
                  </a:ext>
                </a:extLst>
              </p:cNvPr>
              <p:cNvSpPr/>
              <p:nvPr/>
            </p:nvSpPr>
            <p:spPr>
              <a:xfrm>
                <a:off x="9540258" y="4653244"/>
                <a:ext cx="283466" cy="231793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36217BF4-99E0-4861-918A-E89B33A8AB53}"/>
                      </a:ext>
                    </a:extLst>
                  </p:cNvPr>
                  <p:cNvSpPr/>
                  <p:nvPr/>
                </p:nvSpPr>
                <p:spPr>
                  <a:xfrm>
                    <a:off x="9970240" y="4489368"/>
                    <a:ext cx="807097" cy="4778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36217BF4-99E0-4861-918A-E89B33A8AB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0240" y="4489368"/>
                    <a:ext cx="807097" cy="47780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236FA00-F9D5-41A5-A91E-921E7FA25792}"/>
                      </a:ext>
                    </a:extLst>
                  </p:cNvPr>
                  <p:cNvSpPr/>
                  <p:nvPr/>
                </p:nvSpPr>
                <p:spPr>
                  <a:xfrm>
                    <a:off x="10005482" y="5458424"/>
                    <a:ext cx="807097" cy="4778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236FA00-F9D5-41A5-A91E-921E7FA257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05482" y="5458424"/>
                    <a:ext cx="807097" cy="47780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9" name="Arrow: Right 128">
                <a:extLst>
                  <a:ext uri="{FF2B5EF4-FFF2-40B4-BE49-F238E27FC236}">
                    <a16:creationId xmlns:a16="http://schemas.microsoft.com/office/drawing/2014/main" id="{FCB9EEDF-2A30-41EC-87B8-872F04121191}"/>
                  </a:ext>
                </a:extLst>
              </p:cNvPr>
              <p:cNvSpPr/>
              <p:nvPr/>
            </p:nvSpPr>
            <p:spPr>
              <a:xfrm rot="10800000">
                <a:off x="9541365" y="5581430"/>
                <a:ext cx="283466" cy="231793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1D7CA63F-32E1-4265-B681-2F414B8399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53780" y="5697327"/>
                <a:ext cx="42539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6D276E62-6C10-4BA8-906E-1D876F482174}"/>
                    </a:ext>
                  </a:extLst>
                </p:cNvPr>
                <p:cNvSpPr/>
                <p:nvPr/>
              </p:nvSpPr>
              <p:spPr>
                <a:xfrm>
                  <a:off x="1104377" y="6008068"/>
                  <a:ext cx="667512" cy="55399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6D276E62-6C10-4BA8-906E-1D876F4821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377" y="6008068"/>
                  <a:ext cx="667512" cy="55399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30AF61C-962F-4871-BD8A-8DD6F161B969}"/>
                    </a:ext>
                  </a:extLst>
                </p:cNvPr>
                <p:cNvSpPr/>
                <p:nvPr/>
              </p:nvSpPr>
              <p:spPr>
                <a:xfrm>
                  <a:off x="4097178" y="6008068"/>
                  <a:ext cx="667512" cy="55399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𝐷𝐷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30AF61C-962F-4871-BD8A-8DD6F161B9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178" y="6008068"/>
                  <a:ext cx="667512" cy="55399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30062E3E-B6B1-4D8B-BD69-1364C36A0C53}"/>
                </a:ext>
              </a:extLst>
            </p:cNvPr>
            <p:cNvGrpSpPr/>
            <p:nvPr/>
          </p:nvGrpSpPr>
          <p:grpSpPr>
            <a:xfrm>
              <a:off x="7167471" y="4560334"/>
              <a:ext cx="2684929" cy="1646517"/>
              <a:chOff x="1452795" y="4509577"/>
              <a:chExt cx="2684929" cy="1646517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F6B98E0-FA42-4D10-A80E-1CAE61A230B9}"/>
                  </a:ext>
                </a:extLst>
              </p:cNvPr>
              <p:cNvSpPr txBox="1"/>
              <p:nvPr/>
            </p:nvSpPr>
            <p:spPr>
              <a:xfrm>
                <a:off x="2766836" y="4563814"/>
                <a:ext cx="1370888" cy="36933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 X-ray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E74110C-C0C0-435F-8029-2FC8A1400288}"/>
                  </a:ext>
                </a:extLst>
              </p:cNvPr>
              <p:cNvSpPr txBox="1"/>
              <p:nvPr/>
            </p:nvSpPr>
            <p:spPr>
              <a:xfrm>
                <a:off x="2766836" y="5509763"/>
                <a:ext cx="1114565" cy="646331"/>
              </a:xfrm>
              <a:prstGeom prst="rect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X-ray</a:t>
                </a:r>
              </a:p>
            </p:txBody>
          </p:sp>
          <p:sp>
            <p:nvSpPr>
              <p:cNvPr id="117" name="Arrow: Right 116">
                <a:extLst>
                  <a:ext uri="{FF2B5EF4-FFF2-40B4-BE49-F238E27FC236}">
                    <a16:creationId xmlns:a16="http://schemas.microsoft.com/office/drawing/2014/main" id="{2DBE96D5-80AF-46B6-A33A-65D79CAFD656}"/>
                  </a:ext>
                </a:extLst>
              </p:cNvPr>
              <p:cNvSpPr/>
              <p:nvPr/>
            </p:nvSpPr>
            <p:spPr>
              <a:xfrm>
                <a:off x="2369777" y="4618051"/>
                <a:ext cx="283466" cy="231793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694D4399-F1A5-47C5-B7CB-0A313B4B69C9}"/>
                      </a:ext>
                    </a:extLst>
                  </p:cNvPr>
                  <p:cNvSpPr/>
                  <p:nvPr/>
                </p:nvSpPr>
                <p:spPr>
                  <a:xfrm>
                    <a:off x="1452795" y="4509577"/>
                    <a:ext cx="807097" cy="4778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694D4399-F1A5-47C5-B7CB-0A313B4B69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2795" y="4509577"/>
                    <a:ext cx="807097" cy="47780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A8AC037E-A583-43EA-9DEB-60F0047FA075}"/>
                      </a:ext>
                    </a:extLst>
                  </p:cNvPr>
                  <p:cNvSpPr/>
                  <p:nvPr/>
                </p:nvSpPr>
                <p:spPr>
                  <a:xfrm>
                    <a:off x="1488037" y="5478633"/>
                    <a:ext cx="807097" cy="47780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A8AC037E-A583-43EA-9DEB-60F0047FA0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037" y="5478633"/>
                    <a:ext cx="807097" cy="47780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0" name="Arrow: Right 119">
                <a:extLst>
                  <a:ext uri="{FF2B5EF4-FFF2-40B4-BE49-F238E27FC236}">
                    <a16:creationId xmlns:a16="http://schemas.microsoft.com/office/drawing/2014/main" id="{49D4BFEA-E76F-4B44-8ADB-A0DBBDA29888}"/>
                  </a:ext>
                </a:extLst>
              </p:cNvPr>
              <p:cNvSpPr/>
              <p:nvPr/>
            </p:nvSpPr>
            <p:spPr>
              <a:xfrm rot="10800000">
                <a:off x="2389252" y="5578532"/>
                <a:ext cx="283466" cy="231793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9173B5A1-5437-4F59-A471-C5044122602D}"/>
                    </a:ext>
                  </a:extLst>
                </p:cNvPr>
                <p:cNvSpPr/>
                <p:nvPr/>
              </p:nvSpPr>
              <p:spPr>
                <a:xfrm>
                  <a:off x="8747545" y="3941109"/>
                  <a:ext cx="667512" cy="55399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𝑋𝑋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9173B5A1-5437-4F59-A471-C50441226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7545" y="3941109"/>
                  <a:ext cx="667512" cy="553998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58AD1F7-0DE9-4BA9-8A48-F663EB375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3313" y="1198015"/>
              <a:ext cx="0" cy="41863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0592150-CB77-4655-89A5-BC4B452AC146}"/>
                </a:ext>
              </a:extLst>
            </p:cNvPr>
            <p:cNvCxnSpPr>
              <a:cxnSpLocks/>
            </p:cNvCxnSpPr>
            <p:nvPr/>
          </p:nvCxnSpPr>
          <p:spPr>
            <a:xfrm>
              <a:off x="7124375" y="1220049"/>
              <a:ext cx="0" cy="418633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FB3B3EF-200E-4C63-8637-6770FFBBB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1162" y="5070501"/>
              <a:ext cx="0" cy="374904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ABFC75E-13BA-4B34-9041-AF30DDF15873}"/>
                </a:ext>
              </a:extLst>
            </p:cNvPr>
            <p:cNvCxnSpPr>
              <a:cxnSpLocks/>
            </p:cNvCxnSpPr>
            <p:nvPr/>
          </p:nvCxnSpPr>
          <p:spPr>
            <a:xfrm>
              <a:off x="6233156" y="5116894"/>
              <a:ext cx="0" cy="37625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0E46F90-4F56-436E-B407-604B801601CC}"/>
                </a:ext>
              </a:extLst>
            </p:cNvPr>
            <p:cNvGrpSpPr/>
            <p:nvPr/>
          </p:nvGrpSpPr>
          <p:grpSpPr>
            <a:xfrm>
              <a:off x="1933219" y="566655"/>
              <a:ext cx="1814710" cy="400110"/>
              <a:chOff x="1836324" y="566655"/>
              <a:chExt cx="1814710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4DA19E8E-B74B-4F6A-A040-6E957F7B8E5B}"/>
                      </a:ext>
                    </a:extLst>
                  </p:cNvPr>
                  <p:cNvSpPr txBox="1"/>
                  <p:nvPr/>
                </p:nvSpPr>
                <p:spPr>
                  <a:xfrm>
                    <a:off x="1836324" y="566655"/>
                    <a:ext cx="1814710" cy="40011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u="sng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DRR   </a:t>
                    </a:r>
                    <a14:m>
                      <m:oMath xmlns:m="http://schemas.openxmlformats.org/officeDocument/2006/math">
                        <m:r>
                          <a:rPr lang="en-US" sz="2000" b="1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000" b="1" u="sng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X-ray</a:t>
                    </a: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4DA19E8E-B74B-4F6A-A040-6E957F7B8E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6324" y="566655"/>
                    <a:ext cx="1814710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56" t="-9091" r="-3356" b="-2575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3E1A34EE-059E-43FA-81DA-CA03E8FF5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711" y="782099"/>
                <a:ext cx="2659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3B66C3A-83D7-439E-8C19-A239A8EF17C9}"/>
                </a:ext>
              </a:extLst>
            </p:cNvPr>
            <p:cNvGrpSpPr/>
            <p:nvPr/>
          </p:nvGrpSpPr>
          <p:grpSpPr>
            <a:xfrm>
              <a:off x="8848419" y="1872590"/>
              <a:ext cx="1784463" cy="400110"/>
              <a:chOff x="8892798" y="1872590"/>
              <a:chExt cx="1784463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D03D155B-50FA-416F-9C5F-EDE5138CDF37}"/>
                      </a:ext>
                    </a:extLst>
                  </p:cNvPr>
                  <p:cNvSpPr txBox="1"/>
                  <p:nvPr/>
                </p:nvSpPr>
                <p:spPr>
                  <a:xfrm>
                    <a:off x="8892798" y="1872590"/>
                    <a:ext cx="1784463" cy="40011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u="sng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X-ray </a:t>
                    </a:r>
                    <a14:m>
                      <m:oMath xmlns:m="http://schemas.openxmlformats.org/officeDocument/2006/math">
                        <m:r>
                          <a:rPr lang="en-US" sz="2000" b="1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2000" b="1" i="0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000" b="1" u="sng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DRR</a:t>
                    </a:r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D03D155B-50FA-416F-9C5F-EDE5138CDF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2798" y="1872590"/>
                    <a:ext cx="1784463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767" t="-7576" r="-2740" b="-2575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CEDFB8D9-6E6C-422A-9917-7A8C714E3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521" y="2066155"/>
                <a:ext cx="2659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4F06690-639C-4DB8-9347-FFFB3DF8CB88}"/>
                </a:ext>
              </a:extLst>
            </p:cNvPr>
            <p:cNvGrpSpPr/>
            <p:nvPr/>
          </p:nvGrpSpPr>
          <p:grpSpPr>
            <a:xfrm>
              <a:off x="9673103" y="5500937"/>
              <a:ext cx="1752881" cy="707886"/>
              <a:chOff x="9690195" y="5535571"/>
              <a:chExt cx="1752881" cy="707886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EA70E23-F206-4541-B4E1-D48A6960F8BB}"/>
                  </a:ext>
                </a:extLst>
              </p:cNvPr>
              <p:cNvSpPr txBox="1"/>
              <p:nvPr/>
            </p:nvSpPr>
            <p:spPr>
              <a:xfrm>
                <a:off x="9690195" y="5535571"/>
                <a:ext cx="1752881" cy="707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X-ray       X-ray</a:t>
                </a: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ADDAD45-2A8D-4795-9FC7-63E3BFF99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8398" y="5746259"/>
                <a:ext cx="2659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6F99D9B-4C84-4174-A17A-54CC91102736}"/>
                </a:ext>
              </a:extLst>
            </p:cNvPr>
            <p:cNvGrpSpPr/>
            <p:nvPr/>
          </p:nvGrpSpPr>
          <p:grpSpPr>
            <a:xfrm>
              <a:off x="2206260" y="4640051"/>
              <a:ext cx="1494552" cy="707886"/>
              <a:chOff x="2052340" y="4638030"/>
              <a:chExt cx="1494552" cy="707886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65CD53A-EAD9-4A5B-9C4A-CCC01B887113}"/>
                  </a:ext>
                </a:extLst>
              </p:cNvPr>
              <p:cNvSpPr txBox="1"/>
              <p:nvPr/>
            </p:nvSpPr>
            <p:spPr>
              <a:xfrm>
                <a:off x="2052340" y="4638030"/>
                <a:ext cx="1494552" cy="70788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DRR       DRR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89270FB-3EEF-4C30-B5A5-D17958A65A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1665" y="4834818"/>
                <a:ext cx="26595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D66DE38-FDF9-4C6C-86ED-0FF0FDE41C47}"/>
                </a:ext>
              </a:extLst>
            </p:cNvPr>
            <p:cNvGrpSpPr/>
            <p:nvPr/>
          </p:nvGrpSpPr>
          <p:grpSpPr>
            <a:xfrm>
              <a:off x="4411350" y="6696386"/>
              <a:ext cx="1884076" cy="356367"/>
              <a:chOff x="11471184" y="1931054"/>
              <a:chExt cx="1884076" cy="356367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3011BC8-03AE-4249-8A87-7B2BC420EE44}"/>
                  </a:ext>
                </a:extLst>
              </p:cNvPr>
              <p:cNvSpPr txBox="1"/>
              <p:nvPr/>
            </p:nvSpPr>
            <p:spPr>
              <a:xfrm>
                <a:off x="11471184" y="1948867"/>
                <a:ext cx="627095" cy="338554"/>
              </a:xfrm>
              <a:prstGeom prst="rect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XXX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CB69A41-3E30-4861-96A6-2EE5785C944D}"/>
                  </a:ext>
                </a:extLst>
              </p:cNvPr>
              <p:cNvSpPr txBox="1"/>
              <p:nvPr/>
            </p:nvSpPr>
            <p:spPr>
              <a:xfrm>
                <a:off x="12030089" y="1931054"/>
                <a:ext cx="13251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27D34AF-726C-47D7-9627-C3AE8D7D3320}"/>
                </a:ext>
              </a:extLst>
            </p:cNvPr>
            <p:cNvGrpSpPr/>
            <p:nvPr/>
          </p:nvGrpSpPr>
          <p:grpSpPr>
            <a:xfrm>
              <a:off x="4422371" y="7133991"/>
              <a:ext cx="2115293" cy="369332"/>
              <a:chOff x="11471184" y="2475994"/>
              <a:chExt cx="2115293" cy="369332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B4A21B9-1552-4D44-B2C8-52A13CD22BDE}"/>
                  </a:ext>
                </a:extLst>
              </p:cNvPr>
              <p:cNvSpPr txBox="1"/>
              <p:nvPr/>
            </p:nvSpPr>
            <p:spPr>
              <a:xfrm>
                <a:off x="11471184" y="2493807"/>
                <a:ext cx="627095" cy="338554"/>
              </a:xfrm>
              <a:prstGeom prst="rect">
                <a:avLst/>
              </a:prstGeom>
              <a:ln w="28575">
                <a:solidFill>
                  <a:srgbClr val="4472C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XXX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38BEF38-CD24-4F3F-9A0F-A39F58AEE42A}"/>
                  </a:ext>
                </a:extLst>
              </p:cNvPr>
              <p:cNvSpPr txBox="1"/>
              <p:nvPr/>
            </p:nvSpPr>
            <p:spPr>
              <a:xfrm>
                <a:off x="12030089" y="2475994"/>
                <a:ext cx="1556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8ED93A6-9012-4489-B3C1-0BFD6B801E3B}"/>
                </a:ext>
              </a:extLst>
            </p:cNvPr>
            <p:cNvGrpSpPr/>
            <p:nvPr/>
          </p:nvGrpSpPr>
          <p:grpSpPr>
            <a:xfrm>
              <a:off x="6279313" y="6630517"/>
              <a:ext cx="1583584" cy="400110"/>
              <a:chOff x="11414999" y="3010483"/>
              <a:chExt cx="1583584" cy="40011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C48B9C7A-CEE5-4BE9-AAAF-0C4B734499BC}"/>
                  </a:ext>
                </a:extLst>
              </p:cNvPr>
              <p:cNvGrpSpPr/>
              <p:nvPr/>
            </p:nvGrpSpPr>
            <p:grpSpPr>
              <a:xfrm>
                <a:off x="11414999" y="3010483"/>
                <a:ext cx="1133644" cy="400110"/>
                <a:chOff x="8905918" y="1851241"/>
                <a:chExt cx="1133644" cy="400110"/>
              </a:xfrm>
            </p:grpSpPr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88BD06B-2092-45BF-BFCB-075AF839D8B4}"/>
                    </a:ext>
                  </a:extLst>
                </p:cNvPr>
                <p:cNvSpPr txBox="1"/>
                <p:nvPr/>
              </p:nvSpPr>
              <p:spPr>
                <a:xfrm>
                  <a:off x="8905918" y="1851241"/>
                  <a:ext cx="113364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b="1" u="sng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Xx</a:t>
                  </a:r>
                  <a:r>
                    <a:rPr lang="en-US" sz="2000" b="1" u="sng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   </a:t>
                  </a:r>
                  <a:r>
                    <a:rPr lang="en-US" sz="1600" b="1" u="sng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Xx</a:t>
                  </a:r>
                  <a:endParaRPr lang="en-US" sz="1600" b="1" u="sng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80C69141-6F83-443A-B372-13DDC9FC0F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75640" y="2065072"/>
                  <a:ext cx="26595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C66B142-3668-443E-B380-7617AA31A2C1}"/>
                  </a:ext>
                </a:extLst>
              </p:cNvPr>
              <p:cNvSpPr txBox="1"/>
              <p:nvPr/>
            </p:nvSpPr>
            <p:spPr>
              <a:xfrm>
                <a:off x="12360203" y="3059966"/>
                <a:ext cx="6383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Paths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1EAAB28-2766-47CD-803C-8FD9BD520A4E}"/>
                </a:ext>
              </a:extLst>
            </p:cNvPr>
            <p:cNvGrpSpPr/>
            <p:nvPr/>
          </p:nvGrpSpPr>
          <p:grpSpPr>
            <a:xfrm>
              <a:off x="6706475" y="7059060"/>
              <a:ext cx="1101434" cy="405609"/>
              <a:chOff x="11770819" y="3490954"/>
              <a:chExt cx="1101434" cy="4056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367B3DE7-BEAC-417D-ADD8-4A5CFEAD32EE}"/>
                      </a:ext>
                    </a:extLst>
                  </p:cNvPr>
                  <p:cNvSpPr/>
                  <p:nvPr/>
                </p:nvSpPr>
                <p:spPr>
                  <a:xfrm>
                    <a:off x="11770819" y="3490954"/>
                    <a:ext cx="416351" cy="367509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367B3DE7-BEAC-417D-ADD8-4A5CFEAD32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70819" y="3490954"/>
                    <a:ext cx="416351" cy="367509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090F7E4-47DF-43C0-9454-94EC9DE71EFF}"/>
                  </a:ext>
                </a:extLst>
              </p:cNvPr>
              <p:cNvSpPr txBox="1"/>
              <p:nvPr/>
            </p:nvSpPr>
            <p:spPr>
              <a:xfrm>
                <a:off x="12299660" y="3558009"/>
                <a:ext cx="57259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9057B07-00CC-4545-9AC2-47E9D10455A5}"/>
                </a:ext>
              </a:extLst>
            </p:cNvPr>
            <p:cNvGrpSpPr/>
            <p:nvPr/>
          </p:nvGrpSpPr>
          <p:grpSpPr>
            <a:xfrm>
              <a:off x="8162567" y="6674151"/>
              <a:ext cx="1325968" cy="338554"/>
              <a:chOff x="11588446" y="4171596"/>
              <a:chExt cx="1325968" cy="338554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7C35229-37DF-4AEC-8309-227176092061}"/>
                  </a:ext>
                </a:extLst>
              </p:cNvPr>
              <p:cNvSpPr/>
              <p:nvPr/>
            </p:nvSpPr>
            <p:spPr>
              <a:xfrm>
                <a:off x="11588446" y="4180853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B340D7F-E7C7-4332-BCDD-0E04553E5391}"/>
                  </a:ext>
                </a:extLst>
              </p:cNvPr>
              <p:cNvSpPr txBox="1"/>
              <p:nvPr/>
            </p:nvSpPr>
            <p:spPr>
              <a:xfrm>
                <a:off x="11948316" y="4171596"/>
                <a:ext cx="9660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Trainable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42183C1-589D-4641-8DBB-D9EE2A6FC24B}"/>
                </a:ext>
              </a:extLst>
            </p:cNvPr>
            <p:cNvGrpSpPr/>
            <p:nvPr/>
          </p:nvGrpSpPr>
          <p:grpSpPr>
            <a:xfrm>
              <a:off x="8162567" y="7099698"/>
              <a:ext cx="1116006" cy="359372"/>
              <a:chOff x="11567796" y="4722068"/>
              <a:chExt cx="1116006" cy="359372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4ABF9C3-D7EF-4D5A-B00C-0179ABE17A61}"/>
                  </a:ext>
                </a:extLst>
              </p:cNvPr>
              <p:cNvSpPr txBox="1"/>
              <p:nvPr/>
            </p:nvSpPr>
            <p:spPr>
              <a:xfrm>
                <a:off x="11928467" y="4722068"/>
                <a:ext cx="7553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Frozen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C271E92-C476-4FB7-84BD-7AA072895CA7}"/>
                  </a:ext>
                </a:extLst>
              </p:cNvPr>
              <p:cNvSpPr/>
              <p:nvPr/>
            </p:nvSpPr>
            <p:spPr>
              <a:xfrm>
                <a:off x="11567796" y="4761400"/>
                <a:ext cx="320040" cy="32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5ABFBB5-CEF2-4D7B-A746-2DA26440CD03}"/>
                </a:ext>
              </a:extLst>
            </p:cNvPr>
            <p:cNvGrpSpPr/>
            <p:nvPr/>
          </p:nvGrpSpPr>
          <p:grpSpPr>
            <a:xfrm>
              <a:off x="9640496" y="6699942"/>
              <a:ext cx="1710428" cy="352525"/>
              <a:chOff x="11613251" y="5392661"/>
              <a:chExt cx="1710428" cy="352525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A4EACDD-39E2-4361-9160-8F78F74DFDCA}"/>
                  </a:ext>
                </a:extLst>
              </p:cNvPr>
              <p:cNvGrpSpPr/>
              <p:nvPr/>
            </p:nvGrpSpPr>
            <p:grpSpPr>
              <a:xfrm>
                <a:off x="11613251" y="5448957"/>
                <a:ext cx="275408" cy="296229"/>
                <a:chOff x="2961691" y="1920004"/>
                <a:chExt cx="275408" cy="296229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92E12B6F-7780-4675-9550-4F169797D6BE}"/>
                    </a:ext>
                  </a:extLst>
                </p:cNvPr>
                <p:cNvSpPr/>
                <p:nvPr/>
              </p:nvSpPr>
              <p:spPr>
                <a:xfrm>
                  <a:off x="2961691" y="1920004"/>
                  <a:ext cx="275408" cy="29622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721AA74B-9045-4D25-95EC-1ED83F44C1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1691" y="2055419"/>
                  <a:ext cx="275408" cy="0"/>
                </a:xfrm>
                <a:prstGeom prst="line">
                  <a:avLst/>
                </a:prstGeom>
                <a:ln w="571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A9E37E43-8EA0-4FAD-BE7A-FA6D7E1D00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9395" y="1920004"/>
                  <a:ext cx="0" cy="296229"/>
                </a:xfrm>
                <a:prstGeom prst="line">
                  <a:avLst/>
                </a:prstGeom>
                <a:ln w="571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9A1040-2025-4D86-BD22-7929C304B62B}"/>
                  </a:ext>
                </a:extLst>
              </p:cNvPr>
              <p:cNvSpPr txBox="1"/>
              <p:nvPr/>
            </p:nvSpPr>
            <p:spPr>
              <a:xfrm>
                <a:off x="11928489" y="5392661"/>
                <a:ext cx="13951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Concatenation</a:t>
                </a:r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D89D2D2-0CD0-426E-BB06-DEC5D0B4009D}"/>
              </a:ext>
            </a:extLst>
          </p:cNvPr>
          <p:cNvGrpSpPr/>
          <p:nvPr/>
        </p:nvGrpSpPr>
        <p:grpSpPr>
          <a:xfrm>
            <a:off x="-532767" y="7818255"/>
            <a:ext cx="5297457" cy="884382"/>
            <a:chOff x="6486892" y="6639846"/>
            <a:chExt cx="5297457" cy="88438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F230D68F-7671-4350-8E4D-0E749EF24174}"/>
                </a:ext>
              </a:extLst>
            </p:cNvPr>
            <p:cNvGrpSpPr/>
            <p:nvPr/>
          </p:nvGrpSpPr>
          <p:grpSpPr>
            <a:xfrm>
              <a:off x="6486892" y="6717291"/>
              <a:ext cx="1833100" cy="356367"/>
              <a:chOff x="11471184" y="1931054"/>
              <a:chExt cx="1833100" cy="356367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CF2C07E0-B2E3-432F-A7A6-3951D23AD8BA}"/>
                  </a:ext>
                </a:extLst>
              </p:cNvPr>
              <p:cNvSpPr txBox="1"/>
              <p:nvPr/>
            </p:nvSpPr>
            <p:spPr>
              <a:xfrm>
                <a:off x="11471184" y="1948867"/>
                <a:ext cx="502061" cy="338554"/>
              </a:xfrm>
              <a:prstGeom prst="rect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XXX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156F1F7-F243-41DE-834F-7522A2182B32}"/>
                  </a:ext>
                </a:extLst>
              </p:cNvPr>
              <p:cNvSpPr txBox="1"/>
              <p:nvPr/>
            </p:nvSpPr>
            <p:spPr>
              <a:xfrm>
                <a:off x="12030089" y="1931054"/>
                <a:ext cx="12741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Training Data</a:t>
                </a: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4A0C88D6-8AD0-456C-8374-23473338AEAD}"/>
                </a:ext>
              </a:extLst>
            </p:cNvPr>
            <p:cNvGrpSpPr/>
            <p:nvPr/>
          </p:nvGrpSpPr>
          <p:grpSpPr>
            <a:xfrm>
              <a:off x="6497913" y="7154896"/>
              <a:ext cx="2115293" cy="369332"/>
              <a:chOff x="11471184" y="2475994"/>
              <a:chExt cx="2115293" cy="369332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D9EC597-3F0F-4194-9E5F-0CAC235DCD02}"/>
                  </a:ext>
                </a:extLst>
              </p:cNvPr>
              <p:cNvSpPr txBox="1"/>
              <p:nvPr/>
            </p:nvSpPr>
            <p:spPr>
              <a:xfrm>
                <a:off x="11471184" y="2493807"/>
                <a:ext cx="502061" cy="338554"/>
              </a:xfrm>
              <a:prstGeom prst="rect">
                <a:avLst/>
              </a:prstGeom>
              <a:ln w="28575">
                <a:solidFill>
                  <a:srgbClr val="4472C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XXX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25B40750-BDDD-416A-AD8C-4BDE40479215}"/>
                  </a:ext>
                </a:extLst>
              </p:cNvPr>
              <p:cNvSpPr txBox="1"/>
              <p:nvPr/>
            </p:nvSpPr>
            <p:spPr>
              <a:xfrm>
                <a:off x="12030089" y="2475994"/>
                <a:ext cx="1556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Generated</a:t>
                </a:r>
                <a:r>
                  <a:rPr lang="en-US" dirty="0"/>
                  <a:t> Data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7E8E407-D81F-430D-9E2F-E804559736A0}"/>
                </a:ext>
              </a:extLst>
            </p:cNvPr>
            <p:cNvGrpSpPr/>
            <p:nvPr/>
          </p:nvGrpSpPr>
          <p:grpSpPr>
            <a:xfrm>
              <a:off x="10058906" y="7102603"/>
              <a:ext cx="1066102" cy="367509"/>
              <a:chOff x="13047708" y="3513592"/>
              <a:chExt cx="1066102" cy="3675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2374D5D9-722A-4897-B42D-D7DB0F266BF5}"/>
                      </a:ext>
                    </a:extLst>
                  </p:cNvPr>
                  <p:cNvSpPr/>
                  <p:nvPr/>
                </p:nvSpPr>
                <p:spPr>
                  <a:xfrm>
                    <a:off x="13047708" y="3513592"/>
                    <a:ext cx="416351" cy="367509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2374D5D9-722A-4897-B42D-D7DB0F266B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47708" y="3513592"/>
                    <a:ext cx="416351" cy="367509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1EE4A35-AB58-47B7-A019-7A59EC4007A0}"/>
                  </a:ext>
                </a:extLst>
              </p:cNvPr>
              <p:cNvSpPr txBox="1"/>
              <p:nvPr/>
            </p:nvSpPr>
            <p:spPr>
              <a:xfrm>
                <a:off x="13573277" y="3527428"/>
                <a:ext cx="5405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Loss</a:t>
                </a: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46C8335-F42D-4348-A9B6-F9183D89A942}"/>
                </a:ext>
              </a:extLst>
            </p:cNvPr>
            <p:cNvGrpSpPr/>
            <p:nvPr/>
          </p:nvGrpSpPr>
          <p:grpSpPr>
            <a:xfrm>
              <a:off x="8670050" y="6694196"/>
              <a:ext cx="1305065" cy="338554"/>
              <a:chOff x="10020387" y="4170736"/>
              <a:chExt cx="1305065" cy="338554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ED9C35F-95EB-41A3-B337-823DDCB4B0A3}"/>
                  </a:ext>
                </a:extLst>
              </p:cNvPr>
              <p:cNvSpPr/>
              <p:nvPr/>
            </p:nvSpPr>
            <p:spPr>
              <a:xfrm>
                <a:off x="10020387" y="4179993"/>
                <a:ext cx="320040" cy="32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41EF8F5-12FD-40D0-8F9E-CABBF1F20952}"/>
                  </a:ext>
                </a:extLst>
              </p:cNvPr>
              <p:cNvSpPr txBox="1"/>
              <p:nvPr/>
            </p:nvSpPr>
            <p:spPr>
              <a:xfrm>
                <a:off x="10380257" y="4170736"/>
                <a:ext cx="9451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Trainable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9241077-00C4-4EB1-9071-F0FA4B515396}"/>
                </a:ext>
              </a:extLst>
            </p:cNvPr>
            <p:cNvGrpSpPr/>
            <p:nvPr/>
          </p:nvGrpSpPr>
          <p:grpSpPr>
            <a:xfrm>
              <a:off x="8670050" y="7119743"/>
              <a:ext cx="1102156" cy="359372"/>
              <a:chOff x="9999737" y="4721208"/>
              <a:chExt cx="1102156" cy="359372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0875B3C-5C30-434D-A804-C43F5620F750}"/>
                  </a:ext>
                </a:extLst>
              </p:cNvPr>
              <p:cNvSpPr txBox="1"/>
              <p:nvPr/>
            </p:nvSpPr>
            <p:spPr>
              <a:xfrm>
                <a:off x="10360408" y="4721208"/>
                <a:ext cx="7414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Frozen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17D840EA-E333-40F5-9DB1-8A4ACB501350}"/>
                  </a:ext>
                </a:extLst>
              </p:cNvPr>
              <p:cNvSpPr/>
              <p:nvPr/>
            </p:nvSpPr>
            <p:spPr>
              <a:xfrm>
                <a:off x="9999737" y="4760540"/>
                <a:ext cx="320040" cy="32004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6E25089-E015-450C-8713-0B4118F62238}"/>
                </a:ext>
              </a:extLst>
            </p:cNvPr>
            <p:cNvGrpSpPr/>
            <p:nvPr/>
          </p:nvGrpSpPr>
          <p:grpSpPr>
            <a:xfrm>
              <a:off x="10073921" y="6639846"/>
              <a:ext cx="1710428" cy="383647"/>
              <a:chOff x="10015553" y="5389610"/>
              <a:chExt cx="1710428" cy="383647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814C8DB0-AAB7-4B6B-A4B1-52D2DDFCBFE5}"/>
                  </a:ext>
                </a:extLst>
              </p:cNvPr>
              <p:cNvGrpSpPr/>
              <p:nvPr/>
            </p:nvGrpSpPr>
            <p:grpSpPr>
              <a:xfrm>
                <a:off x="10015553" y="5445906"/>
                <a:ext cx="275408" cy="327351"/>
                <a:chOff x="1363993" y="1916953"/>
                <a:chExt cx="275408" cy="327351"/>
              </a:xfrm>
            </p:grpSpPr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3548B795-0DCF-45D9-A8DB-09E29C8223ED}"/>
                    </a:ext>
                  </a:extLst>
                </p:cNvPr>
                <p:cNvSpPr/>
                <p:nvPr/>
              </p:nvSpPr>
              <p:spPr>
                <a:xfrm>
                  <a:off x="1363993" y="1916953"/>
                  <a:ext cx="275408" cy="29622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71D42906-2A63-45A5-97DA-B973F5E8A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3993" y="2069770"/>
                  <a:ext cx="275408" cy="0"/>
                </a:xfrm>
                <a:prstGeom prst="line">
                  <a:avLst/>
                </a:prstGeom>
                <a:ln w="571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AD182E84-1654-4671-BAFE-44DE0202C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01697" y="1948075"/>
                  <a:ext cx="0" cy="296229"/>
                </a:xfrm>
                <a:prstGeom prst="line">
                  <a:avLst/>
                </a:prstGeom>
                <a:ln w="57150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B660EE7-153C-4372-A574-9962A8D05C8D}"/>
                  </a:ext>
                </a:extLst>
              </p:cNvPr>
              <p:cNvSpPr txBox="1"/>
              <p:nvPr/>
            </p:nvSpPr>
            <p:spPr>
              <a:xfrm>
                <a:off x="10330791" y="5389610"/>
                <a:ext cx="13951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Concatenation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0448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794DD90-87D0-4153-9C17-AF5BBC0FFE1D}"/>
                  </a:ext>
                </a:extLst>
              </p:cNvPr>
              <p:cNvSpPr/>
              <p:nvPr/>
            </p:nvSpPr>
            <p:spPr>
              <a:xfrm>
                <a:off x="7412586" y="444296"/>
                <a:ext cx="1506815" cy="7505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794DD90-87D0-4153-9C17-AF5BBC0FF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586" y="444296"/>
                <a:ext cx="1506815" cy="750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2685B8-AA26-4A20-856A-AD954F2B4D10}"/>
                  </a:ext>
                </a:extLst>
              </p:cNvPr>
              <p:cNvSpPr/>
              <p:nvPr/>
            </p:nvSpPr>
            <p:spPr>
              <a:xfrm>
                <a:off x="7403442" y="1698517"/>
                <a:ext cx="1537002" cy="834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72685B8-AA26-4A20-856A-AD954F2B4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442" y="1698517"/>
                <a:ext cx="1537002" cy="834735"/>
              </a:xfrm>
              <a:prstGeom prst="rect">
                <a:avLst/>
              </a:prstGeom>
              <a:blipFill>
                <a:blip r:embed="rId3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C7E935-8886-4F09-88EC-176B29C24209}"/>
                  </a:ext>
                </a:extLst>
              </p:cNvPr>
              <p:cNvSpPr/>
              <p:nvPr/>
            </p:nvSpPr>
            <p:spPr>
              <a:xfrm>
                <a:off x="4088483" y="1867930"/>
                <a:ext cx="508712" cy="442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C7E935-8886-4F09-88EC-176B29C24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483" y="1867930"/>
                <a:ext cx="508712" cy="442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9C47AF-5604-4EEF-9601-98F889562C56}"/>
              </a:ext>
            </a:extLst>
          </p:cNvPr>
          <p:cNvCxnSpPr>
            <a:cxnSpLocks/>
            <a:stCxn id="14" idx="2"/>
            <a:endCxn id="6" idx="3"/>
          </p:cNvCxnSpPr>
          <p:nvPr/>
        </p:nvCxnSpPr>
        <p:spPr>
          <a:xfrm flipH="1">
            <a:off x="4597195" y="2089024"/>
            <a:ext cx="4400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E362A22-A4AD-4DB3-B1D5-509D52494F6A}"/>
              </a:ext>
            </a:extLst>
          </p:cNvPr>
          <p:cNvSpPr/>
          <p:nvPr/>
        </p:nvSpPr>
        <p:spPr>
          <a:xfrm>
            <a:off x="6071957" y="2830023"/>
            <a:ext cx="851912" cy="6583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DI2I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E35393-62E9-40B3-ACF0-6DEDA20526A1}"/>
              </a:ext>
            </a:extLst>
          </p:cNvPr>
          <p:cNvCxnSpPr>
            <a:cxnSpLocks/>
            <a:stCxn id="28" idx="2"/>
            <a:endCxn id="8" idx="0"/>
          </p:cNvCxnSpPr>
          <p:nvPr/>
        </p:nvCxnSpPr>
        <p:spPr>
          <a:xfrm>
            <a:off x="6497913" y="2271726"/>
            <a:ext cx="0" cy="558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64DDCB-33FC-480C-BDEF-660C50225B1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786205" y="3159207"/>
            <a:ext cx="2857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B3E4FE-BC5C-4392-A03F-16E2ACCE7F34}"/>
              </a:ext>
            </a:extLst>
          </p:cNvPr>
          <p:cNvCxnSpPr>
            <a:cxnSpLocks/>
            <a:stCxn id="28" idx="1"/>
            <a:endCxn id="14" idx="6"/>
          </p:cNvCxnSpPr>
          <p:nvPr/>
        </p:nvCxnSpPr>
        <p:spPr>
          <a:xfrm flipH="1">
            <a:off x="5312641" y="2087060"/>
            <a:ext cx="658942" cy="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6D8F19-A199-4F55-9E4E-8248018BF54B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5174937" y="2237138"/>
            <a:ext cx="0" cy="848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E11A7B-B653-4091-B341-6ACE0D70C632}"/>
              </a:ext>
            </a:extLst>
          </p:cNvPr>
          <p:cNvGrpSpPr/>
          <p:nvPr/>
        </p:nvGrpSpPr>
        <p:grpSpPr>
          <a:xfrm>
            <a:off x="5037233" y="1940909"/>
            <a:ext cx="275408" cy="296229"/>
            <a:chOff x="2961691" y="1920004"/>
            <a:chExt cx="275408" cy="2962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207441-5B16-46F2-9F1D-76A1D4E1B100}"/>
                </a:ext>
              </a:extLst>
            </p:cNvPr>
            <p:cNvSpPr/>
            <p:nvPr/>
          </p:nvSpPr>
          <p:spPr>
            <a:xfrm>
              <a:off x="2961691" y="1920004"/>
              <a:ext cx="275408" cy="2962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0FB8DF-5FD5-4E1F-B32E-A69496B86111}"/>
                </a:ext>
              </a:extLst>
            </p:cNvPr>
            <p:cNvCxnSpPr>
              <a:stCxn id="14" idx="2"/>
              <a:endCxn id="14" idx="6"/>
            </p:cNvCxnSpPr>
            <p:nvPr/>
          </p:nvCxnSpPr>
          <p:spPr>
            <a:xfrm>
              <a:off x="2961691" y="2068119"/>
              <a:ext cx="275408" cy="0"/>
            </a:xfrm>
            <a:prstGeom prst="line">
              <a:avLst/>
            </a:prstGeom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2ADA6F-11A0-49C7-893F-87D120F90790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42" y="1920004"/>
              <a:ext cx="0" cy="296229"/>
            </a:xfrm>
            <a:prstGeom prst="line">
              <a:avLst/>
            </a:prstGeom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840FD91-BD4B-43B2-B0CD-45EC8EB4C448}"/>
              </a:ext>
            </a:extLst>
          </p:cNvPr>
          <p:cNvSpPr txBox="1"/>
          <p:nvPr/>
        </p:nvSpPr>
        <p:spPr>
          <a:xfrm>
            <a:off x="4103688" y="151402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DFD3904-D79A-421F-8822-8D2D0C0536F4}"/>
                  </a:ext>
                </a:extLst>
              </p:cNvPr>
              <p:cNvSpPr/>
              <p:nvPr/>
            </p:nvSpPr>
            <p:spPr>
              <a:xfrm>
                <a:off x="10834685" y="574819"/>
                <a:ext cx="544402" cy="459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DFD3904-D79A-421F-8822-8D2D0C0536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685" y="574819"/>
                <a:ext cx="544402" cy="459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408BC3-D81F-4B2B-8D6A-D3C243F81B09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10450137" y="804419"/>
            <a:ext cx="3845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93A56D7-FDDC-4608-B5D9-84A621528B0E}"/>
              </a:ext>
            </a:extLst>
          </p:cNvPr>
          <p:cNvSpPr/>
          <p:nvPr/>
        </p:nvSpPr>
        <p:spPr>
          <a:xfrm>
            <a:off x="7089558" y="704576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885C65E-C571-45FD-B5BA-2E895BB2BEBC}"/>
              </a:ext>
            </a:extLst>
          </p:cNvPr>
          <p:cNvSpPr/>
          <p:nvPr/>
        </p:nvSpPr>
        <p:spPr>
          <a:xfrm>
            <a:off x="8994706" y="704576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7E329C-7AF4-4AAB-BF72-3722B4F637A1}"/>
              </a:ext>
            </a:extLst>
          </p:cNvPr>
          <p:cNvSpPr/>
          <p:nvPr/>
        </p:nvSpPr>
        <p:spPr>
          <a:xfrm rot="10800000">
            <a:off x="8994706" y="1980373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3A754E-3594-4E0A-9A4D-6ECEE35465A4}"/>
              </a:ext>
            </a:extLst>
          </p:cNvPr>
          <p:cNvSpPr txBox="1"/>
          <p:nvPr/>
        </p:nvSpPr>
        <p:spPr>
          <a:xfrm>
            <a:off x="4563461" y="2865528"/>
            <a:ext cx="1222744" cy="646331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</a:t>
            </a:r>
          </a:p>
          <a:p>
            <a:pPr algn="ctr"/>
            <a:r>
              <a:rPr lang="en-US" dirty="0"/>
              <a:t>Maps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D947E5-AE3D-4A4A-8BC9-EFF5B929059B}"/>
              </a:ext>
            </a:extLst>
          </p:cNvPr>
          <p:cNvSpPr txBox="1"/>
          <p:nvPr/>
        </p:nvSpPr>
        <p:spPr>
          <a:xfrm>
            <a:off x="5993703" y="618338"/>
            <a:ext cx="1030218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Real DRR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46C436-B9E7-484B-9F8A-FE24B39CB165}"/>
              </a:ext>
            </a:extLst>
          </p:cNvPr>
          <p:cNvSpPr txBox="1"/>
          <p:nvPr/>
        </p:nvSpPr>
        <p:spPr>
          <a:xfrm>
            <a:off x="9323892" y="619753"/>
            <a:ext cx="112624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Fake </a:t>
            </a:r>
            <a:r>
              <a:rPr lang="en-US" altLang="zh-CN" dirty="0"/>
              <a:t>X-ray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9FBB74-C9A9-491F-B22D-3443A08877D5}"/>
              </a:ext>
            </a:extLst>
          </p:cNvPr>
          <p:cNvSpPr txBox="1"/>
          <p:nvPr/>
        </p:nvSpPr>
        <p:spPr>
          <a:xfrm>
            <a:off x="9333534" y="1911603"/>
            <a:ext cx="1114151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Real X-ray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7B23CFC7-BF5B-4722-81D5-01BEFF0AF9EC}"/>
              </a:ext>
            </a:extLst>
          </p:cNvPr>
          <p:cNvSpPr/>
          <p:nvPr/>
        </p:nvSpPr>
        <p:spPr>
          <a:xfrm rot="10800000">
            <a:off x="7064614" y="1980373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43D8C4-E90C-4126-9675-AE84F6B35B55}"/>
              </a:ext>
            </a:extLst>
          </p:cNvPr>
          <p:cNvSpPr txBox="1"/>
          <p:nvPr/>
        </p:nvSpPr>
        <p:spPr>
          <a:xfrm>
            <a:off x="5971583" y="1902394"/>
            <a:ext cx="105266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Fake DRR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E4B9F2-B5F8-4957-A822-ECBEABEC9B75}"/>
              </a:ext>
            </a:extLst>
          </p:cNvPr>
          <p:cNvSpPr txBox="1"/>
          <p:nvPr/>
        </p:nvSpPr>
        <p:spPr>
          <a:xfrm>
            <a:off x="10844209" y="219117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</a:t>
            </a:r>
          </a:p>
          <a:p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C5E8D1-8F5B-4D85-BBA2-19B5C08E569D}"/>
              </a:ext>
            </a:extLst>
          </p:cNvPr>
          <p:cNvCxnSpPr>
            <a:cxnSpLocks/>
          </p:cNvCxnSpPr>
          <p:nvPr/>
        </p:nvCxnSpPr>
        <p:spPr>
          <a:xfrm>
            <a:off x="11379087" y="804418"/>
            <a:ext cx="673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DC2E5D-3578-49DD-975A-9B6C67012B06}"/>
              </a:ext>
            </a:extLst>
          </p:cNvPr>
          <p:cNvSpPr txBox="1"/>
          <p:nvPr/>
        </p:nvSpPr>
        <p:spPr>
          <a:xfrm>
            <a:off x="11379087" y="433672"/>
            <a:ext cx="74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E3869A-2C18-4337-8782-72CD3DB7EA8B}"/>
              </a:ext>
            </a:extLst>
          </p:cNvPr>
          <p:cNvSpPr txBox="1"/>
          <p:nvPr/>
        </p:nvSpPr>
        <p:spPr>
          <a:xfrm>
            <a:off x="12053026" y="618338"/>
            <a:ext cx="9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YES/NO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8C6C35-1081-4B7A-9636-C4D26873C9C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387867" y="2089023"/>
            <a:ext cx="70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7F8402D-2A5C-42F2-8B45-7557DA4590F1}"/>
              </a:ext>
            </a:extLst>
          </p:cNvPr>
          <p:cNvSpPr txBox="1"/>
          <p:nvPr/>
        </p:nvSpPr>
        <p:spPr>
          <a:xfrm>
            <a:off x="3446269" y="17216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DRR?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5F1E21-FB56-4FAE-9D12-E10055DADFDD}"/>
              </a:ext>
            </a:extLst>
          </p:cNvPr>
          <p:cNvSpPr txBox="1"/>
          <p:nvPr/>
        </p:nvSpPr>
        <p:spPr>
          <a:xfrm>
            <a:off x="2542103" y="1912624"/>
            <a:ext cx="9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YES/NO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1BF8B0-946A-42FE-BF98-D92CB2D19F30}"/>
              </a:ext>
            </a:extLst>
          </p:cNvPr>
          <p:cNvSpPr/>
          <p:nvPr/>
        </p:nvSpPr>
        <p:spPr>
          <a:xfrm>
            <a:off x="2520262" y="3753901"/>
            <a:ext cx="10721588" cy="168764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B49F6D-FCE4-49FF-9476-453D843DA751}"/>
              </a:ext>
            </a:extLst>
          </p:cNvPr>
          <p:cNvSpPr/>
          <p:nvPr/>
        </p:nvSpPr>
        <p:spPr>
          <a:xfrm>
            <a:off x="2526670" y="102260"/>
            <a:ext cx="10715179" cy="365519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40CF317-1EF2-47E5-9BE2-A4F8B18DE433}"/>
                  </a:ext>
                </a:extLst>
              </p:cNvPr>
              <p:cNvSpPr/>
              <p:nvPr/>
            </p:nvSpPr>
            <p:spPr>
              <a:xfrm>
                <a:off x="12171157" y="1034018"/>
                <a:ext cx="667512" cy="5539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𝐷𝑋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40CF317-1EF2-47E5-9BE2-A4F8B18DE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1157" y="1034018"/>
                <a:ext cx="667512" cy="55399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0D578C2-EE64-4318-94E3-FB0017B082EA}"/>
                  </a:ext>
                </a:extLst>
              </p:cNvPr>
              <p:cNvSpPr/>
              <p:nvPr/>
            </p:nvSpPr>
            <p:spPr>
              <a:xfrm>
                <a:off x="2660234" y="2321291"/>
                <a:ext cx="667512" cy="5539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𝑋𝐷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0D578C2-EE64-4318-94E3-FB0017B08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234" y="2321291"/>
                <a:ext cx="667512" cy="55399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8EAC27-C2D4-44EE-A7D4-887BC643CB9F}"/>
              </a:ext>
            </a:extLst>
          </p:cNvPr>
          <p:cNvCxnSpPr>
            <a:cxnSpLocks/>
          </p:cNvCxnSpPr>
          <p:nvPr/>
        </p:nvCxnSpPr>
        <p:spPr>
          <a:xfrm flipV="1">
            <a:off x="7578855" y="1218920"/>
            <a:ext cx="0" cy="418633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5E0285-A2E0-4AC0-BFBE-56EFF115EBE6}"/>
              </a:ext>
            </a:extLst>
          </p:cNvPr>
          <p:cNvCxnSpPr>
            <a:cxnSpLocks/>
          </p:cNvCxnSpPr>
          <p:nvPr/>
        </p:nvCxnSpPr>
        <p:spPr>
          <a:xfrm>
            <a:off x="8793517" y="1240954"/>
            <a:ext cx="0" cy="418633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78E5B9A-6E29-469C-9FC3-33CDD404D3BA}"/>
              </a:ext>
            </a:extLst>
          </p:cNvPr>
          <p:cNvGrpSpPr/>
          <p:nvPr/>
        </p:nvGrpSpPr>
        <p:grpSpPr>
          <a:xfrm>
            <a:off x="2535502" y="98301"/>
            <a:ext cx="4057451" cy="400110"/>
            <a:chOff x="2096085" y="587181"/>
            <a:chExt cx="399480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B1E950A-464B-4A0E-B0C6-C07BD6E7818E}"/>
                    </a:ext>
                  </a:extLst>
                </p:cNvPr>
                <p:cNvSpPr txBox="1"/>
                <p:nvPr/>
              </p:nvSpPr>
              <p:spPr>
                <a:xfrm>
                  <a:off x="2096085" y="587181"/>
                  <a:ext cx="3994809" cy="400110"/>
                </a:xfrm>
                <a:prstGeom prst="rect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FF0000"/>
                      </a:solidFill>
                    </a:rPr>
                    <a:t>DRR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b="1" dirty="0">
                      <a:solidFill>
                        <a:srgbClr val="FF0000"/>
                      </a:solidFill>
                    </a:rPr>
                    <a:t>     X-ray,    X-ray       DRR  </a:t>
                  </a:r>
                  <a:r>
                    <a:rPr lang="en-US" sz="2000" dirty="0">
                      <a:solidFill>
                        <a:schemeClr val="tx1"/>
                      </a:solidFill>
                    </a:rPr>
                    <a:t>details</a:t>
                  </a: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B1E950A-464B-4A0E-B0C6-C07BD6E78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085" y="587181"/>
                  <a:ext cx="3994809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1497" t="-5882" r="-898" b="-23529"/>
                  </a:stretch>
                </a:blip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672BE73-243C-4E62-BEF0-F388D682C2E0}"/>
                </a:ext>
              </a:extLst>
            </p:cNvPr>
            <p:cNvCxnSpPr>
              <a:cxnSpLocks/>
            </p:cNvCxnSpPr>
            <p:nvPr/>
          </p:nvCxnSpPr>
          <p:spPr>
            <a:xfrm>
              <a:off x="2695733" y="782099"/>
              <a:ext cx="2659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4120CF0-5061-4AB3-B812-07A36B994B04}"/>
              </a:ext>
            </a:extLst>
          </p:cNvPr>
          <p:cNvGrpSpPr/>
          <p:nvPr/>
        </p:nvGrpSpPr>
        <p:grpSpPr>
          <a:xfrm>
            <a:off x="2526665" y="5449167"/>
            <a:ext cx="2516972" cy="400110"/>
            <a:chOff x="9690195" y="5535571"/>
            <a:chExt cx="2516972" cy="40011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D4B3CD9-E53E-4F0A-AE38-9DCF98B77915}"/>
                </a:ext>
              </a:extLst>
            </p:cNvPr>
            <p:cNvSpPr txBox="1"/>
            <p:nvPr/>
          </p:nvSpPr>
          <p:spPr>
            <a:xfrm>
              <a:off x="9690195" y="5535571"/>
              <a:ext cx="2516972" cy="40011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effectLst/>
                </a:rPr>
                <a:t>X-ray       X-ray  </a:t>
              </a:r>
              <a:r>
                <a:rPr lang="en-US" sz="2000" dirty="0">
                  <a:solidFill>
                    <a:schemeClr val="tx1"/>
                  </a:solidFill>
                  <a:effectLst/>
                </a:rPr>
                <a:t>details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28B8E28-8C4E-434E-B6B5-7F495DC514C2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398" y="5746259"/>
              <a:ext cx="2659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F06651-44BF-4CA7-9C9A-3E354868FA0B}"/>
              </a:ext>
            </a:extLst>
          </p:cNvPr>
          <p:cNvGrpSpPr/>
          <p:nvPr/>
        </p:nvGrpSpPr>
        <p:grpSpPr>
          <a:xfrm>
            <a:off x="2526675" y="3750083"/>
            <a:ext cx="2280155" cy="400110"/>
            <a:chOff x="2052338" y="4638030"/>
            <a:chExt cx="2280155" cy="40011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E19C162-144F-4B0B-BAA6-E29B13B04647}"/>
                </a:ext>
              </a:extLst>
            </p:cNvPr>
            <p:cNvSpPr txBox="1"/>
            <p:nvPr/>
          </p:nvSpPr>
          <p:spPr>
            <a:xfrm>
              <a:off x="2052338" y="4638030"/>
              <a:ext cx="2280155" cy="40011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DRR       DRR  </a:t>
              </a:r>
              <a:r>
                <a:rPr lang="en-US" sz="2000" dirty="0">
                  <a:solidFill>
                    <a:schemeClr val="tx1"/>
                  </a:solidFill>
                </a:rPr>
                <a:t>details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F652F7E-C53A-4BBD-BB6A-DA0275958721}"/>
                </a:ext>
              </a:extLst>
            </p:cNvPr>
            <p:cNvCxnSpPr>
              <a:cxnSpLocks/>
            </p:cNvCxnSpPr>
            <p:nvPr/>
          </p:nvCxnSpPr>
          <p:spPr>
            <a:xfrm>
              <a:off x="2651665" y="4834818"/>
              <a:ext cx="2659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0A4011F-A32B-4EB7-9128-2D4B3BBD1644}"/>
              </a:ext>
            </a:extLst>
          </p:cNvPr>
          <p:cNvSpPr/>
          <p:nvPr/>
        </p:nvSpPr>
        <p:spPr>
          <a:xfrm>
            <a:off x="-1015227" y="114300"/>
            <a:ext cx="3547806" cy="3631981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B8E851A-7345-4BDD-8ABD-5E9F3FDB42C7}"/>
              </a:ext>
            </a:extLst>
          </p:cNvPr>
          <p:cNvSpPr txBox="1"/>
          <p:nvPr/>
        </p:nvSpPr>
        <p:spPr>
          <a:xfrm>
            <a:off x="-1030466" y="100846"/>
            <a:ext cx="107305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4FF6B14-816E-4C2F-B85C-D7C175F33C65}"/>
              </a:ext>
            </a:extLst>
          </p:cNvPr>
          <p:cNvGrpSpPr/>
          <p:nvPr/>
        </p:nvGrpSpPr>
        <p:grpSpPr>
          <a:xfrm>
            <a:off x="2802564" y="4043135"/>
            <a:ext cx="10338788" cy="1217807"/>
            <a:chOff x="2619456" y="4234918"/>
            <a:chExt cx="10338788" cy="12178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D122935-057B-4296-8778-C0F15FC7DA33}"/>
                </a:ext>
              </a:extLst>
            </p:cNvPr>
            <p:cNvSpPr/>
            <p:nvPr/>
          </p:nvSpPr>
          <p:spPr>
            <a:xfrm>
              <a:off x="10095038" y="4794357"/>
              <a:ext cx="850053" cy="65836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DI2I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2966613-144D-4046-AFB4-44AAB65BC464}"/>
                </a:ext>
              </a:extLst>
            </p:cNvPr>
            <p:cNvCxnSpPr>
              <a:cxnSpLocks/>
              <a:stCxn id="44" idx="3"/>
              <a:endCxn id="46" idx="1"/>
            </p:cNvCxnSpPr>
            <p:nvPr/>
          </p:nvCxnSpPr>
          <p:spPr>
            <a:xfrm flipV="1">
              <a:off x="10945091" y="5114062"/>
              <a:ext cx="488456" cy="94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5783C5-618B-49BE-8E52-629B5FEA35DE}"/>
                </a:ext>
              </a:extLst>
            </p:cNvPr>
            <p:cNvSpPr txBox="1"/>
            <p:nvPr/>
          </p:nvSpPr>
          <p:spPr>
            <a:xfrm>
              <a:off x="11433547" y="4929396"/>
              <a:ext cx="1524697" cy="369332"/>
            </a:xfrm>
            <a:prstGeom prst="rect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Segmentation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1431D98-ED47-4F5C-81BD-4BDC362CDE86}"/>
                </a:ext>
              </a:extLst>
            </p:cNvPr>
            <p:cNvSpPr txBox="1"/>
            <p:nvPr/>
          </p:nvSpPr>
          <p:spPr>
            <a:xfrm>
              <a:off x="2619456" y="4936068"/>
              <a:ext cx="1022902" cy="369332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Real DRR</a:t>
              </a: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27233EBD-B466-4FD4-A69F-7545AB8804FD}"/>
                </a:ext>
              </a:extLst>
            </p:cNvPr>
            <p:cNvSpPr/>
            <p:nvPr/>
          </p:nvSpPr>
          <p:spPr>
            <a:xfrm>
              <a:off x="3779813" y="5007679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492A96A6-0417-4FD0-965F-322F9AE76EE9}"/>
                    </a:ext>
                  </a:extLst>
                </p:cNvPr>
                <p:cNvSpPr/>
                <p:nvPr/>
              </p:nvSpPr>
              <p:spPr>
                <a:xfrm>
                  <a:off x="4164757" y="4885977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492A96A6-0417-4FD0-965F-322F9AE76E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757" y="4885977"/>
                  <a:ext cx="807097" cy="47780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7ADEC30-DA0E-4963-B11F-BB58DA0DD6F2}"/>
                    </a:ext>
                  </a:extLst>
                </p:cNvPr>
                <p:cNvSpPr/>
                <p:nvPr/>
              </p:nvSpPr>
              <p:spPr>
                <a:xfrm>
                  <a:off x="7150592" y="4877890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7ADEC30-DA0E-4963-B11F-BB58DA0DD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592" y="4877890"/>
                  <a:ext cx="807097" cy="47780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13AB0B2-4C37-4091-AD92-AA54E28BF17D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>
              <a:off x="9640349" y="5116793"/>
              <a:ext cx="454689" cy="67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69E4E6D-777B-49E7-9A89-0CEFE77354DD}"/>
                    </a:ext>
                  </a:extLst>
                </p:cNvPr>
                <p:cNvSpPr/>
                <p:nvPr/>
              </p:nvSpPr>
              <p:spPr>
                <a:xfrm>
                  <a:off x="11824563" y="4234918"/>
                  <a:ext cx="667512" cy="55399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69E4E6D-777B-49E7-9A89-0CEFE77354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4563" y="4234918"/>
                  <a:ext cx="667512" cy="55399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0F9903F-1D1C-4F5D-842B-8BA7C7930F96}"/>
                    </a:ext>
                  </a:extLst>
                </p:cNvPr>
                <p:cNvSpPr/>
                <p:nvPr/>
              </p:nvSpPr>
              <p:spPr>
                <a:xfrm>
                  <a:off x="8703479" y="4234918"/>
                  <a:ext cx="667512" cy="55399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𝐷𝐷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0F9903F-1D1C-4F5D-842B-8BA7C7930F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3479" y="4234918"/>
                  <a:ext cx="667512" cy="55399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61F45A4-3182-452C-B56C-6B506B4C6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5396" y="5123541"/>
              <a:ext cx="412950" cy="13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8A25FE-E0D5-41F4-8F34-F5168EB3F4B8}"/>
                </a:ext>
              </a:extLst>
            </p:cNvPr>
            <p:cNvSpPr txBox="1"/>
            <p:nvPr/>
          </p:nvSpPr>
          <p:spPr>
            <a:xfrm>
              <a:off x="5486970" y="4940214"/>
              <a:ext cx="1126245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Fake </a:t>
              </a:r>
              <a:r>
                <a:rPr lang="en-US" altLang="zh-CN" dirty="0"/>
                <a:t>X-ray</a:t>
              </a:r>
              <a:endParaRPr lang="en-US" dirty="0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A75DF76-9E21-4EBF-8961-818C7A2965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6353" y="5123541"/>
              <a:ext cx="412950" cy="13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DEAA9A1F-5149-47A5-A9E7-7C2D048FF18B}"/>
                </a:ext>
              </a:extLst>
            </p:cNvPr>
            <p:cNvSpPr/>
            <p:nvPr/>
          </p:nvSpPr>
          <p:spPr>
            <a:xfrm>
              <a:off x="8045274" y="5000896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A56D848-F1B6-40B6-BC9C-C5E2DF08447E}"/>
                </a:ext>
              </a:extLst>
            </p:cNvPr>
            <p:cNvSpPr txBox="1"/>
            <p:nvPr/>
          </p:nvSpPr>
          <p:spPr>
            <a:xfrm>
              <a:off x="8434121" y="4932127"/>
              <a:ext cx="1206228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Recon DRR</a:t>
              </a: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5BDC852-34F4-4558-BBD9-25361FE9F1B1}"/>
              </a:ext>
            </a:extLst>
          </p:cNvPr>
          <p:cNvSpPr/>
          <p:nvPr/>
        </p:nvSpPr>
        <p:spPr>
          <a:xfrm>
            <a:off x="2526670" y="5442961"/>
            <a:ext cx="10715179" cy="1528789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8D82584-6CF8-46D9-94F7-7C81475FCCBE}"/>
              </a:ext>
            </a:extLst>
          </p:cNvPr>
          <p:cNvGrpSpPr/>
          <p:nvPr/>
        </p:nvGrpSpPr>
        <p:grpSpPr>
          <a:xfrm>
            <a:off x="2802564" y="5653713"/>
            <a:ext cx="7189645" cy="1116604"/>
            <a:chOff x="2802564" y="5884062"/>
            <a:chExt cx="7189645" cy="111660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848277-A431-49C8-9056-9E8DC8F0436D}"/>
                </a:ext>
              </a:extLst>
            </p:cNvPr>
            <p:cNvSpPr txBox="1"/>
            <p:nvPr/>
          </p:nvSpPr>
          <p:spPr>
            <a:xfrm>
              <a:off x="2802564" y="6577097"/>
              <a:ext cx="1114565" cy="369332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Real X-ray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68D14ED-D6AF-4D57-A849-968C6BDCEE8C}"/>
                    </a:ext>
                  </a:extLst>
                </p:cNvPr>
                <p:cNvSpPr/>
                <p:nvPr/>
              </p:nvSpPr>
              <p:spPr>
                <a:xfrm>
                  <a:off x="4444916" y="6522860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068D14ED-D6AF-4D57-A849-968C6BDCEE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916" y="6522860"/>
                  <a:ext cx="807097" cy="4778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756DD1-1B3C-498A-86D9-CFAFD0CE4A39}"/>
                </a:ext>
              </a:extLst>
            </p:cNvPr>
            <p:cNvSpPr txBox="1"/>
            <p:nvPr/>
          </p:nvSpPr>
          <p:spPr>
            <a:xfrm>
              <a:off x="8702048" y="6558435"/>
              <a:ext cx="1290161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Recon X-ray</a:t>
              </a:r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39B43215-608F-4CD7-82BA-51D33AC446CB}"/>
                </a:ext>
              </a:extLst>
            </p:cNvPr>
            <p:cNvSpPr/>
            <p:nvPr/>
          </p:nvSpPr>
          <p:spPr>
            <a:xfrm>
              <a:off x="4021228" y="6633182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9268191-CA98-4B0B-8EF2-7DE9E433D009}"/>
                    </a:ext>
                  </a:extLst>
                </p:cNvPr>
                <p:cNvSpPr/>
                <p:nvPr/>
              </p:nvSpPr>
              <p:spPr>
                <a:xfrm>
                  <a:off x="7402315" y="6511838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9268191-CA98-4B0B-8EF2-7DE9E433D0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315" y="6511838"/>
                  <a:ext cx="807097" cy="47780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9C486A21-543B-4C5D-8976-422F05A7103A}"/>
                    </a:ext>
                  </a:extLst>
                </p:cNvPr>
                <p:cNvSpPr/>
                <p:nvPr/>
              </p:nvSpPr>
              <p:spPr>
                <a:xfrm>
                  <a:off x="8940444" y="5884062"/>
                  <a:ext cx="667512" cy="55399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𝑋𝑋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9C486A21-543B-4C5D-8976-422F05A71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0444" y="5884062"/>
                  <a:ext cx="667512" cy="553998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98953D5-3D88-4084-8E3B-DA05D3C1EC09}"/>
                </a:ext>
              </a:extLst>
            </p:cNvPr>
            <p:cNvSpPr txBox="1"/>
            <p:nvPr/>
          </p:nvSpPr>
          <p:spPr>
            <a:xfrm>
              <a:off x="5800834" y="6568179"/>
              <a:ext cx="105266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Fake DRR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3FAC8ED-0690-4C4A-9C9F-FC1BD3EC5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088" y="6743101"/>
              <a:ext cx="412950" cy="13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3DE0212A-2023-4AEA-A488-DBB93C29C7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722" y="6750741"/>
              <a:ext cx="412950" cy="13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30" name="Arrow: Right 129">
              <a:extLst>
                <a:ext uri="{FF2B5EF4-FFF2-40B4-BE49-F238E27FC236}">
                  <a16:creationId xmlns:a16="http://schemas.microsoft.com/office/drawing/2014/main" id="{B009A8CE-019A-41D4-A370-239875227F15}"/>
                </a:ext>
              </a:extLst>
            </p:cNvPr>
            <p:cNvSpPr/>
            <p:nvPr/>
          </p:nvSpPr>
          <p:spPr>
            <a:xfrm>
              <a:off x="8313997" y="6645866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85410A8-2DF3-47F6-A07F-BED337BD0DA5}"/>
              </a:ext>
            </a:extLst>
          </p:cNvPr>
          <p:cNvSpPr/>
          <p:nvPr/>
        </p:nvSpPr>
        <p:spPr>
          <a:xfrm>
            <a:off x="-1014532" y="3750083"/>
            <a:ext cx="3541202" cy="1691464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7085CF4-0537-4C0E-B60E-22D9A63D338E}"/>
              </a:ext>
            </a:extLst>
          </p:cNvPr>
          <p:cNvSpPr/>
          <p:nvPr/>
        </p:nvSpPr>
        <p:spPr>
          <a:xfrm>
            <a:off x="-1020942" y="5441547"/>
            <a:ext cx="3547607" cy="1530203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AAE81BD-FD6A-40C1-B7B0-E25E76C22E06}"/>
              </a:ext>
            </a:extLst>
          </p:cNvPr>
          <p:cNvSpPr txBox="1"/>
          <p:nvPr/>
        </p:nvSpPr>
        <p:spPr>
          <a:xfrm>
            <a:off x="-695715" y="1855434"/>
            <a:ext cx="665567" cy="43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DRR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8B4D1BC-1A8D-484F-98C3-37B4A6AB7D2B}"/>
              </a:ext>
            </a:extLst>
          </p:cNvPr>
          <p:cNvSpPr txBox="1"/>
          <p:nvPr/>
        </p:nvSpPr>
        <p:spPr>
          <a:xfrm>
            <a:off x="1171962" y="1855434"/>
            <a:ext cx="766748" cy="43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X-ray</a:t>
            </a: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B2815D2D-CB72-46C8-A6AF-6E468561BB1A}"/>
              </a:ext>
            </a:extLst>
          </p:cNvPr>
          <p:cNvSpPr/>
          <p:nvPr/>
        </p:nvSpPr>
        <p:spPr>
          <a:xfrm>
            <a:off x="0" y="1855434"/>
            <a:ext cx="1161143" cy="162052"/>
          </a:xfrm>
          <a:custGeom>
            <a:avLst/>
            <a:gdLst>
              <a:gd name="connsiteX0" fmla="*/ 0 w 1161143"/>
              <a:gd name="connsiteY0" fmla="*/ 391972 h 421001"/>
              <a:gd name="connsiteX1" fmla="*/ 580571 w 1161143"/>
              <a:gd name="connsiteY1" fmla="*/ 86 h 421001"/>
              <a:gd name="connsiteX2" fmla="*/ 1161143 w 1161143"/>
              <a:gd name="connsiteY2" fmla="*/ 421001 h 4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1001">
                <a:moveTo>
                  <a:pt x="0" y="391972"/>
                </a:moveTo>
                <a:cubicBezTo>
                  <a:pt x="193523" y="193610"/>
                  <a:pt x="387047" y="-4752"/>
                  <a:pt x="580571" y="86"/>
                </a:cubicBezTo>
                <a:cubicBezTo>
                  <a:pt x="774095" y="4924"/>
                  <a:pt x="967619" y="212962"/>
                  <a:pt x="1161143" y="42100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2FBF106E-2B6E-4C5B-9ED9-D8903C28333A}"/>
              </a:ext>
            </a:extLst>
          </p:cNvPr>
          <p:cNvSpPr/>
          <p:nvPr/>
        </p:nvSpPr>
        <p:spPr>
          <a:xfrm>
            <a:off x="-14514" y="2133600"/>
            <a:ext cx="1161143" cy="187691"/>
          </a:xfrm>
          <a:custGeom>
            <a:avLst/>
            <a:gdLst>
              <a:gd name="connsiteX0" fmla="*/ 1161143 w 1161143"/>
              <a:gd name="connsiteY0" fmla="*/ 29029 h 188889"/>
              <a:gd name="connsiteX1" fmla="*/ 624114 w 1161143"/>
              <a:gd name="connsiteY1" fmla="*/ 188686 h 188889"/>
              <a:gd name="connsiteX2" fmla="*/ 0 w 1161143"/>
              <a:gd name="connsiteY2" fmla="*/ 0 h 1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188889">
                <a:moveTo>
                  <a:pt x="1161143" y="29029"/>
                </a:moveTo>
                <a:cubicBezTo>
                  <a:pt x="989390" y="111276"/>
                  <a:pt x="817638" y="193524"/>
                  <a:pt x="624114" y="188686"/>
                </a:cubicBezTo>
                <a:cubicBezTo>
                  <a:pt x="430590" y="183848"/>
                  <a:pt x="108857" y="45962"/>
                  <a:pt x="0" y="0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7715CE3-3161-4185-8BF2-4358C57C3FDF}"/>
                  </a:ext>
                </a:extLst>
              </p:cNvPr>
              <p:cNvSpPr/>
              <p:nvPr/>
            </p:nvSpPr>
            <p:spPr>
              <a:xfrm>
                <a:off x="353567" y="1289070"/>
                <a:ext cx="454007" cy="4502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7715CE3-3161-4185-8BF2-4358C57C3F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7" y="1289070"/>
                <a:ext cx="454007" cy="4502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940981E-0473-4779-BC2D-02EE6E146788}"/>
                  </a:ext>
                </a:extLst>
              </p:cNvPr>
              <p:cNvSpPr/>
              <p:nvPr/>
            </p:nvSpPr>
            <p:spPr>
              <a:xfrm>
                <a:off x="332632" y="2430151"/>
                <a:ext cx="466850" cy="3998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940981E-0473-4779-BC2D-02EE6E1467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32" y="2430151"/>
                <a:ext cx="466850" cy="39987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E981D8E5-4667-477D-AA6D-5802F64A43FE}"/>
              </a:ext>
            </a:extLst>
          </p:cNvPr>
          <p:cNvCxnSpPr>
            <a:cxnSpLocks/>
            <a:stCxn id="134" idx="0"/>
          </p:cNvCxnSpPr>
          <p:nvPr/>
        </p:nvCxnSpPr>
        <p:spPr>
          <a:xfrm flipV="1">
            <a:off x="1555336" y="1428236"/>
            <a:ext cx="0" cy="427198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B189B3C-F110-4F02-959B-AC2BEF2890A5}"/>
                  </a:ext>
                </a:extLst>
              </p:cNvPr>
              <p:cNvSpPr/>
              <p:nvPr/>
            </p:nvSpPr>
            <p:spPr>
              <a:xfrm>
                <a:off x="1345325" y="931941"/>
                <a:ext cx="461429" cy="4157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B189B3C-F110-4F02-959B-AC2BEF289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25" y="931941"/>
                <a:ext cx="461429" cy="41579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86AEDDD-D275-443E-B95C-FD6A7A2CA451}"/>
                  </a:ext>
                </a:extLst>
              </p:cNvPr>
              <p:cNvSpPr/>
              <p:nvPr/>
            </p:nvSpPr>
            <p:spPr>
              <a:xfrm>
                <a:off x="-578813" y="2836536"/>
                <a:ext cx="461429" cy="4157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86AEDDD-D275-443E-B95C-FD6A7A2CA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13" y="2836536"/>
                <a:ext cx="461429" cy="4157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788F600-40AC-477E-943D-6238D78FF277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-362931" y="2286321"/>
            <a:ext cx="0" cy="4711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572A15E-D1C5-4863-956D-61F9DECFF768}"/>
              </a:ext>
            </a:extLst>
          </p:cNvPr>
          <p:cNvSpPr txBox="1"/>
          <p:nvPr/>
        </p:nvSpPr>
        <p:spPr>
          <a:xfrm>
            <a:off x="-1031614" y="3740312"/>
            <a:ext cx="22846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DRR Cycle Consistency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FD58F50-7C23-4739-A30D-D25B159B0140}"/>
              </a:ext>
            </a:extLst>
          </p:cNvPr>
          <p:cNvSpPr txBox="1"/>
          <p:nvPr/>
        </p:nvSpPr>
        <p:spPr>
          <a:xfrm>
            <a:off x="-1030467" y="5441547"/>
            <a:ext cx="236853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X-ray Cycle Consistency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0822D9D-6D4F-4469-BC4E-EA374F5B36A3}"/>
              </a:ext>
            </a:extLst>
          </p:cNvPr>
          <p:cNvCxnSpPr>
            <a:cxnSpLocks/>
          </p:cNvCxnSpPr>
          <p:nvPr/>
        </p:nvCxnSpPr>
        <p:spPr>
          <a:xfrm>
            <a:off x="4889004" y="306765"/>
            <a:ext cx="265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98B9C1-F737-4AEC-A700-02210F597313}"/>
              </a:ext>
            </a:extLst>
          </p:cNvPr>
          <p:cNvGrpSpPr/>
          <p:nvPr/>
        </p:nvGrpSpPr>
        <p:grpSpPr>
          <a:xfrm>
            <a:off x="-841948" y="4394535"/>
            <a:ext cx="3209111" cy="808262"/>
            <a:chOff x="-928946" y="4466476"/>
            <a:chExt cx="3209111" cy="808262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5D0B3D6-EA36-4846-BB4F-EEE4EC85C025}"/>
                </a:ext>
              </a:extLst>
            </p:cNvPr>
            <p:cNvSpPr txBox="1"/>
            <p:nvPr/>
          </p:nvSpPr>
          <p:spPr>
            <a:xfrm>
              <a:off x="-928946" y="4766907"/>
              <a:ext cx="577402" cy="369332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DRR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2B2D176-61EA-4F6B-9FFE-847BE680B9BA}"/>
                </a:ext>
              </a:extLst>
            </p:cNvPr>
            <p:cNvSpPr txBox="1"/>
            <p:nvPr/>
          </p:nvSpPr>
          <p:spPr>
            <a:xfrm>
              <a:off x="222008" y="4772863"/>
              <a:ext cx="661335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X-ray</a:t>
              </a: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CC0A6BA-388F-43DD-B8C9-91DB8B65BF82}"/>
                </a:ext>
              </a:extLst>
            </p:cNvPr>
            <p:cNvSpPr/>
            <p:nvPr/>
          </p:nvSpPr>
          <p:spPr>
            <a:xfrm>
              <a:off x="-350407" y="4853482"/>
              <a:ext cx="554406" cy="87905"/>
            </a:xfrm>
            <a:custGeom>
              <a:avLst/>
              <a:gdLst>
                <a:gd name="connsiteX0" fmla="*/ 0 w 667657"/>
                <a:gd name="connsiteY0" fmla="*/ 232391 h 232391"/>
                <a:gd name="connsiteX1" fmla="*/ 232228 w 667657"/>
                <a:gd name="connsiteY1" fmla="*/ 162 h 232391"/>
                <a:gd name="connsiteX2" fmla="*/ 667657 w 667657"/>
                <a:gd name="connsiteY2" fmla="*/ 203362 h 23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7657" h="232391">
                  <a:moveTo>
                    <a:pt x="0" y="232391"/>
                  </a:moveTo>
                  <a:cubicBezTo>
                    <a:pt x="60476" y="118695"/>
                    <a:pt x="120952" y="5000"/>
                    <a:pt x="232228" y="162"/>
                  </a:cubicBezTo>
                  <a:cubicBezTo>
                    <a:pt x="343504" y="-4676"/>
                    <a:pt x="505580" y="99343"/>
                    <a:pt x="667657" y="203362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6CCA34F-5E36-411E-B6CD-35257064ABD4}"/>
                </a:ext>
              </a:extLst>
            </p:cNvPr>
            <p:cNvSpPr txBox="1"/>
            <p:nvPr/>
          </p:nvSpPr>
          <p:spPr>
            <a:xfrm>
              <a:off x="1492774" y="4628407"/>
              <a:ext cx="787391" cy="6463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Recon</a:t>
              </a:r>
            </a:p>
            <a:p>
              <a:pPr algn="ctr"/>
              <a:r>
                <a:rPr lang="en-US" dirty="0"/>
                <a:t>DRR</a:t>
              </a: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C80CC26-F802-4DD3-808B-ECE62AEC2402}"/>
                </a:ext>
              </a:extLst>
            </p:cNvPr>
            <p:cNvSpPr/>
            <p:nvPr/>
          </p:nvSpPr>
          <p:spPr>
            <a:xfrm>
              <a:off x="901905" y="4997959"/>
              <a:ext cx="567745" cy="115658"/>
            </a:xfrm>
            <a:custGeom>
              <a:avLst/>
              <a:gdLst>
                <a:gd name="connsiteX0" fmla="*/ 0 w 653143"/>
                <a:gd name="connsiteY0" fmla="*/ 14514 h 304829"/>
                <a:gd name="connsiteX1" fmla="*/ 319314 w 653143"/>
                <a:gd name="connsiteY1" fmla="*/ 304800 h 304829"/>
                <a:gd name="connsiteX2" fmla="*/ 653143 w 653143"/>
                <a:gd name="connsiteY2" fmla="*/ 0 h 30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143" h="304829">
                  <a:moveTo>
                    <a:pt x="0" y="14514"/>
                  </a:moveTo>
                  <a:cubicBezTo>
                    <a:pt x="105228" y="160866"/>
                    <a:pt x="210457" y="307219"/>
                    <a:pt x="319314" y="304800"/>
                  </a:cubicBezTo>
                  <a:cubicBezTo>
                    <a:pt x="428171" y="302381"/>
                    <a:pt x="540657" y="151190"/>
                    <a:pt x="653143" y="0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DCA4CBC5-3F37-436A-A207-A6A9257D23E2}"/>
                    </a:ext>
                  </a:extLst>
                </p:cNvPr>
                <p:cNvSpPr txBox="1"/>
                <p:nvPr/>
              </p:nvSpPr>
              <p:spPr>
                <a:xfrm>
                  <a:off x="-300255" y="4466476"/>
                  <a:ext cx="51046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DCA4CBC5-3F37-436A-A207-A6A9257D23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0255" y="4466476"/>
                  <a:ext cx="510461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FFBC09D9-C30A-4A17-9013-232826B74C56}"/>
                    </a:ext>
                  </a:extLst>
                </p:cNvPr>
                <p:cNvSpPr txBox="1"/>
                <p:nvPr/>
              </p:nvSpPr>
              <p:spPr>
                <a:xfrm>
                  <a:off x="955397" y="4647579"/>
                  <a:ext cx="516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FFBC09D9-C30A-4A17-9013-232826B74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397" y="4647579"/>
                  <a:ext cx="516423" cy="400110"/>
                </a:xfrm>
                <a:prstGeom prst="rect">
                  <a:avLst/>
                </a:prstGeom>
                <a:blipFill>
                  <a:blip r:embed="rId21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6AB597B6-E81F-45F5-9E20-59DE4C98FCA7}"/>
              </a:ext>
            </a:extLst>
          </p:cNvPr>
          <p:cNvGrpSpPr/>
          <p:nvPr/>
        </p:nvGrpSpPr>
        <p:grpSpPr>
          <a:xfrm>
            <a:off x="6327164" y="7043165"/>
            <a:ext cx="6888990" cy="881331"/>
            <a:chOff x="753656" y="7470793"/>
            <a:chExt cx="6888990" cy="881331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E41949CD-4E32-4330-9118-E03FB66B30A7}"/>
                </a:ext>
              </a:extLst>
            </p:cNvPr>
            <p:cNvGrpSpPr/>
            <p:nvPr/>
          </p:nvGrpSpPr>
          <p:grpSpPr>
            <a:xfrm>
              <a:off x="758512" y="7470793"/>
              <a:ext cx="6884134" cy="881331"/>
              <a:chOff x="4422371" y="6621992"/>
              <a:chExt cx="6884134" cy="881331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06628280-8839-4DDD-8990-5ED7B9A18EF1}"/>
                  </a:ext>
                </a:extLst>
              </p:cNvPr>
              <p:cNvGrpSpPr/>
              <p:nvPr/>
            </p:nvGrpSpPr>
            <p:grpSpPr>
              <a:xfrm>
                <a:off x="4422371" y="7133991"/>
                <a:ext cx="2115293" cy="369332"/>
                <a:chOff x="11471184" y="2475994"/>
                <a:chExt cx="2115293" cy="369332"/>
              </a:xfrm>
            </p:grpSpPr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9C009F7C-B016-4C0A-9A41-C18E17EBFC5A}"/>
                    </a:ext>
                  </a:extLst>
                </p:cNvPr>
                <p:cNvSpPr txBox="1"/>
                <p:nvPr/>
              </p:nvSpPr>
              <p:spPr>
                <a:xfrm>
                  <a:off x="11471184" y="2493807"/>
                  <a:ext cx="502061" cy="338554"/>
                </a:xfrm>
                <a:prstGeom prst="rect">
                  <a:avLst/>
                </a:prstGeom>
                <a:ln w="28575">
                  <a:solidFill>
                    <a:srgbClr val="4472C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XXX</a:t>
                  </a:r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8C8F29B9-9420-4043-99DD-DF166A08FB20}"/>
                    </a:ext>
                  </a:extLst>
                </p:cNvPr>
                <p:cNvSpPr txBox="1"/>
                <p:nvPr/>
              </p:nvSpPr>
              <p:spPr>
                <a:xfrm>
                  <a:off x="12030089" y="2475994"/>
                  <a:ext cx="1556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Generated</a:t>
                  </a:r>
                  <a:r>
                    <a:rPr lang="en-US" dirty="0"/>
                    <a:t> Data</a:t>
                  </a:r>
                </a:p>
              </p:txBody>
            </p: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1246E6E9-15EB-4230-907A-1CC23B285105}"/>
                  </a:ext>
                </a:extLst>
              </p:cNvPr>
              <p:cNvGrpSpPr/>
              <p:nvPr/>
            </p:nvGrpSpPr>
            <p:grpSpPr>
              <a:xfrm>
                <a:off x="6279313" y="6630517"/>
                <a:ext cx="1583584" cy="400110"/>
                <a:chOff x="11414999" y="3010483"/>
                <a:chExt cx="1583584" cy="400110"/>
              </a:xfrm>
            </p:grpSpPr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8B124F4F-B30B-4C41-B4E1-8D0A340B2BBC}"/>
                    </a:ext>
                  </a:extLst>
                </p:cNvPr>
                <p:cNvGrpSpPr/>
                <p:nvPr/>
              </p:nvGrpSpPr>
              <p:grpSpPr>
                <a:xfrm>
                  <a:off x="11414999" y="3010483"/>
                  <a:ext cx="1005403" cy="400110"/>
                  <a:chOff x="8905918" y="1851241"/>
                  <a:chExt cx="1005403" cy="400110"/>
                </a:xfrm>
              </p:grpSpPr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EC3C4E54-FB06-4738-A5E3-F7BBD8D5E44A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918" y="1851241"/>
                    <a:ext cx="100540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u="sng" dirty="0">
                        <a:solidFill>
                          <a:srgbClr val="FF0000"/>
                        </a:solidFill>
                      </a:rPr>
                      <a:t>Xx</a:t>
                    </a:r>
                    <a:r>
                      <a:rPr lang="en-US" sz="2000" b="1" u="sng" dirty="0">
                        <a:solidFill>
                          <a:srgbClr val="FF0000"/>
                        </a:solidFill>
                      </a:rPr>
                      <a:t>       </a:t>
                    </a:r>
                    <a:r>
                      <a:rPr lang="en-US" sz="1600" b="1" u="sng" dirty="0" err="1">
                        <a:solidFill>
                          <a:srgbClr val="FF0000"/>
                        </a:solidFill>
                      </a:rPr>
                      <a:t>Xx</a:t>
                    </a:r>
                    <a:endParaRPr lang="en-US" sz="1600" b="1" u="sng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263" name="Straight Arrow Connector 262">
                    <a:extLst>
                      <a:ext uri="{FF2B5EF4-FFF2-40B4-BE49-F238E27FC236}">
                        <a16:creationId xmlns:a16="http://schemas.microsoft.com/office/drawing/2014/main" id="{861ED450-57CE-4DA1-BAB6-FD8816E6C0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75640" y="2065072"/>
                    <a:ext cx="265958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9144B9C6-8859-463F-91A5-79704F3B5E9F}"/>
                    </a:ext>
                  </a:extLst>
                </p:cNvPr>
                <p:cNvSpPr txBox="1"/>
                <p:nvPr/>
              </p:nvSpPr>
              <p:spPr>
                <a:xfrm>
                  <a:off x="12360203" y="3059966"/>
                  <a:ext cx="6383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Paths</a:t>
                  </a:r>
                </a:p>
              </p:txBody>
            </p: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68751F5C-8169-4248-A161-F4B9AAA98CA3}"/>
                  </a:ext>
                </a:extLst>
              </p:cNvPr>
              <p:cNvGrpSpPr/>
              <p:nvPr/>
            </p:nvGrpSpPr>
            <p:grpSpPr>
              <a:xfrm>
                <a:off x="6706475" y="7059060"/>
                <a:ext cx="1069374" cy="405609"/>
                <a:chOff x="11770819" y="3490954"/>
                <a:chExt cx="1069374" cy="4056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8" name="Oval 257">
                      <a:extLst>
                        <a:ext uri="{FF2B5EF4-FFF2-40B4-BE49-F238E27FC236}">
                          <a16:creationId xmlns:a16="http://schemas.microsoft.com/office/drawing/2014/main" id="{BA042170-B32B-4B1F-8A34-5434FAD09F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70819" y="3490954"/>
                      <a:ext cx="416351" cy="367509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09DDB898-1730-40CC-848E-B01E0830454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70819" y="3490954"/>
                      <a:ext cx="416351" cy="367509"/>
                    </a:xfrm>
                    <a:prstGeom prst="ellipse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0F8C2650-B9CE-4E7A-B002-E80E6CAFB2D6}"/>
                    </a:ext>
                  </a:extLst>
                </p:cNvPr>
                <p:cNvSpPr txBox="1"/>
                <p:nvPr/>
              </p:nvSpPr>
              <p:spPr>
                <a:xfrm>
                  <a:off x="12299660" y="3558009"/>
                  <a:ext cx="5405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Loss</a:t>
                  </a:r>
                </a:p>
              </p:txBody>
            </p: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A96BB703-5092-4D16-9320-44987E8CE7FB}"/>
                  </a:ext>
                </a:extLst>
              </p:cNvPr>
              <p:cNvGrpSpPr/>
              <p:nvPr/>
            </p:nvGrpSpPr>
            <p:grpSpPr>
              <a:xfrm>
                <a:off x="8162567" y="6674151"/>
                <a:ext cx="1305065" cy="338554"/>
                <a:chOff x="11588446" y="4171596"/>
                <a:chExt cx="1305065" cy="338554"/>
              </a:xfrm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8BAC8E93-A8AB-4181-A171-4E4DE1A2AF60}"/>
                    </a:ext>
                  </a:extLst>
                </p:cNvPr>
                <p:cNvSpPr/>
                <p:nvPr/>
              </p:nvSpPr>
              <p:spPr>
                <a:xfrm>
                  <a:off x="11588446" y="4180853"/>
                  <a:ext cx="320040" cy="32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9F62C509-729A-42AB-8E3A-A48C27976603}"/>
                    </a:ext>
                  </a:extLst>
                </p:cNvPr>
                <p:cNvSpPr txBox="1"/>
                <p:nvPr/>
              </p:nvSpPr>
              <p:spPr>
                <a:xfrm>
                  <a:off x="11948316" y="4171596"/>
                  <a:ext cx="9451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Trainable</a:t>
                  </a:r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5416627B-EE71-4CA1-938E-C4DD6A1BB795}"/>
                  </a:ext>
                </a:extLst>
              </p:cNvPr>
              <p:cNvGrpSpPr/>
              <p:nvPr/>
            </p:nvGrpSpPr>
            <p:grpSpPr>
              <a:xfrm>
                <a:off x="8162567" y="7099698"/>
                <a:ext cx="1102156" cy="359372"/>
                <a:chOff x="11567796" y="4722068"/>
                <a:chExt cx="1102156" cy="359372"/>
              </a:xfrm>
            </p:grpSpPr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190F54BA-A881-489C-9F07-4E0339B6F9F2}"/>
                    </a:ext>
                  </a:extLst>
                </p:cNvPr>
                <p:cNvSpPr txBox="1"/>
                <p:nvPr/>
              </p:nvSpPr>
              <p:spPr>
                <a:xfrm>
                  <a:off x="11928467" y="4722068"/>
                  <a:ext cx="74148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Frozen</a:t>
                  </a:r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2662F236-CC16-42DC-BC99-CEFDDED2C188}"/>
                    </a:ext>
                  </a:extLst>
                </p:cNvPr>
                <p:cNvSpPr/>
                <p:nvPr/>
              </p:nvSpPr>
              <p:spPr>
                <a:xfrm>
                  <a:off x="11567796" y="4761400"/>
                  <a:ext cx="320040" cy="32004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07B5624D-24FB-41E5-8BF3-EEF249900709}"/>
                  </a:ext>
                </a:extLst>
              </p:cNvPr>
              <p:cNvGrpSpPr/>
              <p:nvPr/>
            </p:nvGrpSpPr>
            <p:grpSpPr>
              <a:xfrm>
                <a:off x="9596077" y="6621992"/>
                <a:ext cx="1710428" cy="352525"/>
                <a:chOff x="11613251" y="5392661"/>
                <a:chExt cx="1710428" cy="352525"/>
              </a:xfrm>
            </p:grpSpPr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00D7AE13-7B1E-4DE5-8706-2CBCFFE75946}"/>
                    </a:ext>
                  </a:extLst>
                </p:cNvPr>
                <p:cNvGrpSpPr/>
                <p:nvPr/>
              </p:nvGrpSpPr>
              <p:grpSpPr>
                <a:xfrm>
                  <a:off x="11613251" y="5448957"/>
                  <a:ext cx="275408" cy="296229"/>
                  <a:chOff x="2961691" y="1920004"/>
                  <a:chExt cx="275408" cy="296229"/>
                </a:xfrm>
              </p:grpSpPr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2035578E-F8E9-4C15-8077-1A46B910FDE5}"/>
                      </a:ext>
                    </a:extLst>
                  </p:cNvPr>
                  <p:cNvSpPr/>
                  <p:nvPr/>
                </p:nvSpPr>
                <p:spPr>
                  <a:xfrm>
                    <a:off x="2961691" y="1920004"/>
                    <a:ext cx="275408" cy="296229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BDBC7F73-CF64-4255-B88B-E0F33CD122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1691" y="2068866"/>
                    <a:ext cx="275408" cy="0"/>
                  </a:xfrm>
                  <a:prstGeom prst="line">
                    <a:avLst/>
                  </a:prstGeom>
                  <a:ln w="571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6B1C13C0-A222-413A-94C1-5FCA4AFEBF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8277" y="1920004"/>
                    <a:ext cx="0" cy="296229"/>
                  </a:xfrm>
                  <a:prstGeom prst="line">
                    <a:avLst/>
                  </a:prstGeom>
                  <a:ln w="571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9C827B14-9597-451E-8EFD-C31050A46DBF}"/>
                    </a:ext>
                  </a:extLst>
                </p:cNvPr>
                <p:cNvSpPr txBox="1"/>
                <p:nvPr/>
              </p:nvSpPr>
              <p:spPr>
                <a:xfrm>
                  <a:off x="11928489" y="5392661"/>
                  <a:ext cx="13951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Concatenation</a:t>
                  </a:r>
                </a:p>
              </p:txBody>
            </p:sp>
          </p:grpSp>
        </p:grp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BE17E9C-F4FB-44BE-9F74-29004915E829}"/>
                </a:ext>
              </a:extLst>
            </p:cNvPr>
            <p:cNvSpPr txBox="1"/>
            <p:nvPr/>
          </p:nvSpPr>
          <p:spPr>
            <a:xfrm>
              <a:off x="753656" y="7550022"/>
              <a:ext cx="502061" cy="338554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XXX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6F73086-60EA-406C-B389-AB6CC67AA7A9}"/>
                </a:ext>
              </a:extLst>
            </p:cNvPr>
            <p:cNvSpPr txBox="1"/>
            <p:nvPr/>
          </p:nvSpPr>
          <p:spPr>
            <a:xfrm>
              <a:off x="1312561" y="7532209"/>
              <a:ext cx="12741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Training Data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0B3D2A39-D2AA-4CB8-B589-CBDA2F2DBC2F}"/>
              </a:ext>
            </a:extLst>
          </p:cNvPr>
          <p:cNvGrpSpPr/>
          <p:nvPr/>
        </p:nvGrpSpPr>
        <p:grpSpPr>
          <a:xfrm>
            <a:off x="-942383" y="5999764"/>
            <a:ext cx="3423801" cy="828283"/>
            <a:chOff x="-1000439" y="5999764"/>
            <a:chExt cx="3423801" cy="828283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78BB7DE-209A-4CC4-8742-4B7CEEF7C011}"/>
                </a:ext>
              </a:extLst>
            </p:cNvPr>
            <p:cNvSpPr txBox="1"/>
            <p:nvPr/>
          </p:nvSpPr>
          <p:spPr>
            <a:xfrm>
              <a:off x="-1000439" y="6342810"/>
              <a:ext cx="661335" cy="369332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X-ray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26E36D0-668A-4828-983A-0B405CE9108D}"/>
                </a:ext>
              </a:extLst>
            </p:cNvPr>
            <p:cNvSpPr txBox="1"/>
            <p:nvPr/>
          </p:nvSpPr>
          <p:spPr>
            <a:xfrm>
              <a:off x="347117" y="6320216"/>
              <a:ext cx="57740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DRR</a:t>
              </a: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56CB1EA-D84D-457B-8AAF-C3D58BB2D697}"/>
                </a:ext>
              </a:extLst>
            </p:cNvPr>
            <p:cNvSpPr/>
            <p:nvPr/>
          </p:nvSpPr>
          <p:spPr>
            <a:xfrm>
              <a:off x="-314090" y="6402833"/>
              <a:ext cx="667657" cy="136341"/>
            </a:xfrm>
            <a:custGeom>
              <a:avLst/>
              <a:gdLst>
                <a:gd name="connsiteX0" fmla="*/ 0 w 667657"/>
                <a:gd name="connsiteY0" fmla="*/ 232391 h 232391"/>
                <a:gd name="connsiteX1" fmla="*/ 232228 w 667657"/>
                <a:gd name="connsiteY1" fmla="*/ 162 h 232391"/>
                <a:gd name="connsiteX2" fmla="*/ 667657 w 667657"/>
                <a:gd name="connsiteY2" fmla="*/ 203362 h 23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7657" h="232391">
                  <a:moveTo>
                    <a:pt x="0" y="232391"/>
                  </a:moveTo>
                  <a:cubicBezTo>
                    <a:pt x="60476" y="118695"/>
                    <a:pt x="120952" y="5000"/>
                    <a:pt x="232228" y="162"/>
                  </a:cubicBezTo>
                  <a:cubicBezTo>
                    <a:pt x="343504" y="-4676"/>
                    <a:pt x="505580" y="99343"/>
                    <a:pt x="667657" y="203362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D71A0CD-7A45-408C-8379-717C375169B4}"/>
                </a:ext>
              </a:extLst>
            </p:cNvPr>
            <p:cNvSpPr txBox="1"/>
            <p:nvPr/>
          </p:nvSpPr>
          <p:spPr>
            <a:xfrm>
              <a:off x="1587551" y="6181716"/>
              <a:ext cx="835811" cy="6463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Recon</a:t>
              </a:r>
            </a:p>
            <a:p>
              <a:pPr algn="ctr"/>
              <a:r>
                <a:rPr lang="en-US" dirty="0"/>
                <a:t>X-ray</a:t>
              </a: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E9D3031-CDAA-4773-8B5E-46880950316F}"/>
                </a:ext>
              </a:extLst>
            </p:cNvPr>
            <p:cNvSpPr/>
            <p:nvPr/>
          </p:nvSpPr>
          <p:spPr>
            <a:xfrm>
              <a:off x="948192" y="6535145"/>
              <a:ext cx="627847" cy="175188"/>
            </a:xfrm>
            <a:custGeom>
              <a:avLst/>
              <a:gdLst>
                <a:gd name="connsiteX0" fmla="*/ 0 w 653143"/>
                <a:gd name="connsiteY0" fmla="*/ 14514 h 304829"/>
                <a:gd name="connsiteX1" fmla="*/ 319314 w 653143"/>
                <a:gd name="connsiteY1" fmla="*/ 304800 h 304829"/>
                <a:gd name="connsiteX2" fmla="*/ 653143 w 653143"/>
                <a:gd name="connsiteY2" fmla="*/ 0 h 30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143" h="304829">
                  <a:moveTo>
                    <a:pt x="0" y="14514"/>
                  </a:moveTo>
                  <a:cubicBezTo>
                    <a:pt x="105228" y="160866"/>
                    <a:pt x="210457" y="307219"/>
                    <a:pt x="319314" y="304800"/>
                  </a:cubicBezTo>
                  <a:cubicBezTo>
                    <a:pt x="428171" y="302381"/>
                    <a:pt x="540657" y="151190"/>
                    <a:pt x="653143" y="0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B1AFC57A-4EF6-44B1-91D9-7865689253A2}"/>
                    </a:ext>
                  </a:extLst>
                </p:cNvPr>
                <p:cNvSpPr txBox="1"/>
                <p:nvPr/>
              </p:nvSpPr>
              <p:spPr>
                <a:xfrm>
                  <a:off x="-233455" y="5999764"/>
                  <a:ext cx="51046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B1AFC57A-4EF6-44B1-91D9-786568925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3455" y="5999764"/>
                  <a:ext cx="510461" cy="400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4B585E41-188C-4552-B391-DA4AEF8542F1}"/>
                    </a:ext>
                  </a:extLst>
                </p:cNvPr>
                <p:cNvSpPr txBox="1"/>
                <p:nvPr/>
              </p:nvSpPr>
              <p:spPr>
                <a:xfrm>
                  <a:off x="1036129" y="6206648"/>
                  <a:ext cx="516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4B585E41-188C-4552-B391-DA4AEF854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129" y="6206648"/>
                  <a:ext cx="516423" cy="400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4979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5DED98-4519-4B8C-8693-4574B7862256}"/>
                  </a:ext>
                </a:extLst>
              </p:cNvPr>
              <p:cNvSpPr/>
              <p:nvPr/>
            </p:nvSpPr>
            <p:spPr>
              <a:xfrm>
                <a:off x="4046088" y="3216104"/>
                <a:ext cx="508712" cy="442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5DED98-4519-4B8C-8693-4574B7862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088" y="3216104"/>
                <a:ext cx="508712" cy="4421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6AEFE-0B97-48CF-8EAF-05306E8E4AAE}"/>
              </a:ext>
            </a:extLst>
          </p:cNvPr>
          <p:cNvCxnSpPr>
            <a:cxnSpLocks/>
            <a:stCxn id="14" idx="2"/>
            <a:endCxn id="6" idx="3"/>
          </p:cNvCxnSpPr>
          <p:nvPr/>
        </p:nvCxnSpPr>
        <p:spPr>
          <a:xfrm flipH="1">
            <a:off x="4554800" y="3437198"/>
            <a:ext cx="4400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CB157E1-DBA2-4D61-9BDD-AA9BE36AA740}"/>
              </a:ext>
            </a:extLst>
          </p:cNvPr>
          <p:cNvSpPr/>
          <p:nvPr/>
        </p:nvSpPr>
        <p:spPr>
          <a:xfrm>
            <a:off x="6029562" y="4178197"/>
            <a:ext cx="851912" cy="6583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DI2I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2DE5EA-7868-4849-AD50-5570B2A0B428}"/>
              </a:ext>
            </a:extLst>
          </p:cNvPr>
          <p:cNvCxnSpPr>
            <a:cxnSpLocks/>
            <a:stCxn id="28" idx="2"/>
            <a:endCxn id="8" idx="0"/>
          </p:cNvCxnSpPr>
          <p:nvPr/>
        </p:nvCxnSpPr>
        <p:spPr>
          <a:xfrm>
            <a:off x="6455518" y="3619900"/>
            <a:ext cx="0" cy="558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7C751A-27C2-4178-B019-64EEA295117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743810" y="4507381"/>
            <a:ext cx="2857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9D6FBF-4DCE-4E04-BE1F-26CC1415FE7A}"/>
              </a:ext>
            </a:extLst>
          </p:cNvPr>
          <p:cNvCxnSpPr>
            <a:cxnSpLocks/>
            <a:stCxn id="28" idx="1"/>
            <a:endCxn id="14" idx="6"/>
          </p:cNvCxnSpPr>
          <p:nvPr/>
        </p:nvCxnSpPr>
        <p:spPr>
          <a:xfrm flipH="1">
            <a:off x="5270246" y="3435234"/>
            <a:ext cx="658942" cy="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2FC49F-BC70-4F89-9B56-9B5FB468424F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5132542" y="3585312"/>
            <a:ext cx="0" cy="848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F94A0E-4D63-412F-A1F4-85DF8405FFFA}"/>
              </a:ext>
            </a:extLst>
          </p:cNvPr>
          <p:cNvGrpSpPr/>
          <p:nvPr/>
        </p:nvGrpSpPr>
        <p:grpSpPr>
          <a:xfrm>
            <a:off x="4994838" y="3289083"/>
            <a:ext cx="275408" cy="296229"/>
            <a:chOff x="2961691" y="1920004"/>
            <a:chExt cx="275408" cy="2962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C8A2FCC-8652-4C24-929A-C5BD0E5B5175}"/>
                </a:ext>
              </a:extLst>
            </p:cNvPr>
            <p:cNvSpPr/>
            <p:nvPr/>
          </p:nvSpPr>
          <p:spPr>
            <a:xfrm>
              <a:off x="2961691" y="1920004"/>
              <a:ext cx="275408" cy="2962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A3A163-B952-4626-AA97-64C4D2DD1F76}"/>
                </a:ext>
              </a:extLst>
            </p:cNvPr>
            <p:cNvCxnSpPr>
              <a:stCxn id="14" idx="2"/>
              <a:endCxn id="14" idx="6"/>
            </p:cNvCxnSpPr>
            <p:nvPr/>
          </p:nvCxnSpPr>
          <p:spPr>
            <a:xfrm>
              <a:off x="2961691" y="2068119"/>
              <a:ext cx="275408" cy="0"/>
            </a:xfrm>
            <a:prstGeom prst="line">
              <a:avLst/>
            </a:prstGeom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BC0561-CE84-470B-9F4B-9C930645EC2F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42" y="1920004"/>
              <a:ext cx="0" cy="296229"/>
            </a:xfrm>
            <a:prstGeom prst="line">
              <a:avLst/>
            </a:prstGeom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E083C21-3098-4829-9E86-5E143298D9A6}"/>
              </a:ext>
            </a:extLst>
          </p:cNvPr>
          <p:cNvSpPr txBox="1"/>
          <p:nvPr/>
        </p:nvSpPr>
        <p:spPr>
          <a:xfrm>
            <a:off x="4061293" y="286219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06BD57-09F9-4EA4-819B-87C63E7B0F4D}"/>
              </a:ext>
            </a:extLst>
          </p:cNvPr>
          <p:cNvSpPr txBox="1"/>
          <p:nvPr/>
        </p:nvSpPr>
        <p:spPr>
          <a:xfrm>
            <a:off x="4521066" y="4213702"/>
            <a:ext cx="1222744" cy="646331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</a:t>
            </a:r>
          </a:p>
          <a:p>
            <a:pPr algn="ctr"/>
            <a:r>
              <a:rPr lang="en-US" dirty="0"/>
              <a:t>Maps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7605AA-F422-4E55-A55D-1EB761421667}"/>
              </a:ext>
            </a:extLst>
          </p:cNvPr>
          <p:cNvSpPr txBox="1"/>
          <p:nvPr/>
        </p:nvSpPr>
        <p:spPr>
          <a:xfrm>
            <a:off x="5929188" y="3250568"/>
            <a:ext cx="105266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Fake DRR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25E6FB1-546D-40E5-9C8B-02C0C1C5103D}"/>
              </a:ext>
            </a:extLst>
          </p:cNvPr>
          <p:cNvSpPr/>
          <p:nvPr/>
        </p:nvSpPr>
        <p:spPr>
          <a:xfrm>
            <a:off x="2520262" y="98443"/>
            <a:ext cx="10721588" cy="2276828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FB49B8B-AC2E-4F98-B786-216768DBDE4D}"/>
                  </a:ext>
                </a:extLst>
              </p:cNvPr>
              <p:cNvSpPr/>
              <p:nvPr/>
            </p:nvSpPr>
            <p:spPr>
              <a:xfrm>
                <a:off x="3135717" y="3216104"/>
                <a:ext cx="667512" cy="5539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𝑋𝐷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FB49B8B-AC2E-4F98-B786-216768DBD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17" y="3216104"/>
                <a:ext cx="667512" cy="55399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27D696A8-2C0B-43E8-A426-17EB3DDE3469}"/>
              </a:ext>
            </a:extLst>
          </p:cNvPr>
          <p:cNvSpPr/>
          <p:nvPr/>
        </p:nvSpPr>
        <p:spPr>
          <a:xfrm>
            <a:off x="-1015227" y="100846"/>
            <a:ext cx="3541202" cy="5704775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388230-5429-44AD-9550-26A773BC5F15}"/>
              </a:ext>
            </a:extLst>
          </p:cNvPr>
          <p:cNvSpPr txBox="1"/>
          <p:nvPr/>
        </p:nvSpPr>
        <p:spPr>
          <a:xfrm>
            <a:off x="-1020941" y="100846"/>
            <a:ext cx="107305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721443F-F52E-4F3C-901D-30C28F5BB5D5}"/>
              </a:ext>
            </a:extLst>
          </p:cNvPr>
          <p:cNvGrpSpPr/>
          <p:nvPr/>
        </p:nvGrpSpPr>
        <p:grpSpPr>
          <a:xfrm>
            <a:off x="2652218" y="834506"/>
            <a:ext cx="10338788" cy="1217807"/>
            <a:chOff x="2619456" y="4234918"/>
            <a:chExt cx="10338788" cy="12178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1DF615B-C2CB-41E5-920A-7DEC7067FA6A}"/>
                </a:ext>
              </a:extLst>
            </p:cNvPr>
            <p:cNvSpPr/>
            <p:nvPr/>
          </p:nvSpPr>
          <p:spPr>
            <a:xfrm>
              <a:off x="10095038" y="4794357"/>
              <a:ext cx="850053" cy="65836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DI2I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DD86DA63-0F83-4425-A55F-A1F46D41395E}"/>
                </a:ext>
              </a:extLst>
            </p:cNvPr>
            <p:cNvCxnSpPr>
              <a:cxnSpLocks/>
              <a:stCxn id="54" idx="3"/>
              <a:endCxn id="56" idx="1"/>
            </p:cNvCxnSpPr>
            <p:nvPr/>
          </p:nvCxnSpPr>
          <p:spPr>
            <a:xfrm flipV="1">
              <a:off x="10945091" y="5114062"/>
              <a:ext cx="488456" cy="94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DE74610-BF99-420F-BF11-03F774CDDB03}"/>
                </a:ext>
              </a:extLst>
            </p:cNvPr>
            <p:cNvSpPr txBox="1"/>
            <p:nvPr/>
          </p:nvSpPr>
          <p:spPr>
            <a:xfrm>
              <a:off x="11433547" y="4929396"/>
              <a:ext cx="1524697" cy="369332"/>
            </a:xfrm>
            <a:prstGeom prst="rect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Segmentation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32CFF46-CFC0-4E5F-8969-4E961D09D08E}"/>
                </a:ext>
              </a:extLst>
            </p:cNvPr>
            <p:cNvSpPr txBox="1"/>
            <p:nvPr/>
          </p:nvSpPr>
          <p:spPr>
            <a:xfrm>
              <a:off x="2619456" y="4936068"/>
              <a:ext cx="1022902" cy="369332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Real DRR</a:t>
              </a:r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B687C7FE-8F49-4CE8-984F-D7C6D2E9D11F}"/>
                </a:ext>
              </a:extLst>
            </p:cNvPr>
            <p:cNvSpPr/>
            <p:nvPr/>
          </p:nvSpPr>
          <p:spPr>
            <a:xfrm>
              <a:off x="3779813" y="5007679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5A9B345-A071-4C66-932E-5F205C4BC713}"/>
                    </a:ext>
                  </a:extLst>
                </p:cNvPr>
                <p:cNvSpPr/>
                <p:nvPr/>
              </p:nvSpPr>
              <p:spPr>
                <a:xfrm>
                  <a:off x="4164757" y="4885977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5A9B345-A071-4C66-932E-5F205C4BC7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757" y="4885977"/>
                  <a:ext cx="807097" cy="47780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671921B-43A4-41CA-ADA2-25091F47F9C9}"/>
                    </a:ext>
                  </a:extLst>
                </p:cNvPr>
                <p:cNvSpPr/>
                <p:nvPr/>
              </p:nvSpPr>
              <p:spPr>
                <a:xfrm>
                  <a:off x="7150592" y="4877890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671921B-43A4-41CA-ADA2-25091F47F9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592" y="4877890"/>
                  <a:ext cx="807097" cy="47780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CC76607-49F0-4CEF-9A23-0B9EEF075550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>
              <a:off x="9640349" y="5116793"/>
              <a:ext cx="454689" cy="67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C44D4FE-B0C6-4346-828A-8DE047CC2E6F}"/>
                    </a:ext>
                  </a:extLst>
                </p:cNvPr>
                <p:cNvSpPr/>
                <p:nvPr/>
              </p:nvSpPr>
              <p:spPr>
                <a:xfrm>
                  <a:off x="11824563" y="4234918"/>
                  <a:ext cx="667512" cy="55399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C44D4FE-B0C6-4346-828A-8DE047CC2E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4563" y="4234918"/>
                  <a:ext cx="667512" cy="553998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240B0862-06FC-49B7-B117-092F365B56EF}"/>
                    </a:ext>
                  </a:extLst>
                </p:cNvPr>
                <p:cNvSpPr/>
                <p:nvPr/>
              </p:nvSpPr>
              <p:spPr>
                <a:xfrm>
                  <a:off x="8703479" y="4234918"/>
                  <a:ext cx="667512" cy="55399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𝐷𝐷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240B0862-06FC-49B7-B117-092F365B5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3479" y="4234918"/>
                  <a:ext cx="667512" cy="553998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584DA54-20A8-48DA-9E59-C15F8639FF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5396" y="5123541"/>
              <a:ext cx="412950" cy="13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7A53E20-DDE7-4F87-9621-29F2E16DC0DD}"/>
                </a:ext>
              </a:extLst>
            </p:cNvPr>
            <p:cNvSpPr txBox="1"/>
            <p:nvPr/>
          </p:nvSpPr>
          <p:spPr>
            <a:xfrm>
              <a:off x="5486970" y="4940214"/>
              <a:ext cx="1126245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Fake </a:t>
              </a:r>
              <a:r>
                <a:rPr lang="en-US" altLang="zh-CN" dirty="0"/>
                <a:t>X-ray</a:t>
              </a:r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5F7455C-7C3F-4CD8-A1CB-3A22A9C2A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6353" y="5123541"/>
              <a:ext cx="412950" cy="13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88B73DDC-9F17-4394-ABAB-C9684297E5B7}"/>
                </a:ext>
              </a:extLst>
            </p:cNvPr>
            <p:cNvSpPr/>
            <p:nvPr/>
          </p:nvSpPr>
          <p:spPr>
            <a:xfrm>
              <a:off x="8045274" y="5000896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27A495A-AC34-42E4-BE7E-B5CA477784FB}"/>
                </a:ext>
              </a:extLst>
            </p:cNvPr>
            <p:cNvSpPr txBox="1"/>
            <p:nvPr/>
          </p:nvSpPr>
          <p:spPr>
            <a:xfrm>
              <a:off x="8434121" y="4932127"/>
              <a:ext cx="1206228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Recon DRR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F67A7F5-A350-4C37-8D09-5F70C8D46593}"/>
              </a:ext>
            </a:extLst>
          </p:cNvPr>
          <p:cNvSpPr/>
          <p:nvPr/>
        </p:nvSpPr>
        <p:spPr>
          <a:xfrm>
            <a:off x="2526670" y="2375271"/>
            <a:ext cx="10715179" cy="3366019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D3FD5C9-1C32-40C5-B9EC-B9DED0220202}"/>
              </a:ext>
            </a:extLst>
          </p:cNvPr>
          <p:cNvGrpSpPr/>
          <p:nvPr/>
        </p:nvGrpSpPr>
        <p:grpSpPr>
          <a:xfrm>
            <a:off x="2951406" y="4500776"/>
            <a:ext cx="7189645" cy="1116604"/>
            <a:chOff x="2802564" y="5884062"/>
            <a:chExt cx="7189645" cy="111660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2F01EE5-D4AA-41C6-A393-FCE25ABAEA1B}"/>
                </a:ext>
              </a:extLst>
            </p:cNvPr>
            <p:cNvSpPr txBox="1"/>
            <p:nvPr/>
          </p:nvSpPr>
          <p:spPr>
            <a:xfrm>
              <a:off x="2802564" y="6577097"/>
              <a:ext cx="1114565" cy="369332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Real X-ray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F2D2CD4-EA3E-4A9A-B48F-4D1A9803D19F}"/>
                    </a:ext>
                  </a:extLst>
                </p:cNvPr>
                <p:cNvSpPr/>
                <p:nvPr/>
              </p:nvSpPr>
              <p:spPr>
                <a:xfrm>
                  <a:off x="4444916" y="6522860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6F2D2CD4-EA3E-4A9A-B48F-4D1A9803D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916" y="6522860"/>
                  <a:ext cx="807097" cy="47780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5B76A27-8B88-4179-856A-1016B6733326}"/>
                </a:ext>
              </a:extLst>
            </p:cNvPr>
            <p:cNvSpPr txBox="1"/>
            <p:nvPr/>
          </p:nvSpPr>
          <p:spPr>
            <a:xfrm>
              <a:off x="8702048" y="6558435"/>
              <a:ext cx="1290161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Recon X-ray</a:t>
              </a:r>
            </a:p>
          </p:txBody>
        </p:sp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55E90FC7-AC8A-42A7-8494-601C5ABDFD24}"/>
                </a:ext>
              </a:extLst>
            </p:cNvPr>
            <p:cNvSpPr/>
            <p:nvPr/>
          </p:nvSpPr>
          <p:spPr>
            <a:xfrm>
              <a:off x="4021228" y="6633182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4753F44E-EB9B-44C7-9FC0-24B3E9D54769}"/>
                    </a:ext>
                  </a:extLst>
                </p:cNvPr>
                <p:cNvSpPr/>
                <p:nvPr/>
              </p:nvSpPr>
              <p:spPr>
                <a:xfrm>
                  <a:off x="7402315" y="6511838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4753F44E-EB9B-44C7-9FC0-24B3E9D54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315" y="6511838"/>
                  <a:ext cx="807097" cy="47780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9D7E30F-5696-48B9-B318-39551E81B821}"/>
                    </a:ext>
                  </a:extLst>
                </p:cNvPr>
                <p:cNvSpPr/>
                <p:nvPr/>
              </p:nvSpPr>
              <p:spPr>
                <a:xfrm>
                  <a:off x="8940444" y="5884062"/>
                  <a:ext cx="667512" cy="55399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𝑋𝑋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9D7E30F-5696-48B9-B318-39551E81B8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0444" y="5884062"/>
                  <a:ext cx="667512" cy="55399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3F66419-2181-4D50-8F4A-D2B779982F96}"/>
                </a:ext>
              </a:extLst>
            </p:cNvPr>
            <p:cNvSpPr txBox="1"/>
            <p:nvPr/>
          </p:nvSpPr>
          <p:spPr>
            <a:xfrm>
              <a:off x="5800834" y="6568179"/>
              <a:ext cx="105266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Fake DRR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FB5F92F-81E0-4F66-90C9-A1B260901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088" y="6743101"/>
              <a:ext cx="412950" cy="13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4DA865D-02C4-4362-BA5F-B3D50F9E0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722" y="6750741"/>
              <a:ext cx="412950" cy="13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A9382923-3370-444E-870E-34D0381399CD}"/>
                </a:ext>
              </a:extLst>
            </p:cNvPr>
            <p:cNvSpPr/>
            <p:nvPr/>
          </p:nvSpPr>
          <p:spPr>
            <a:xfrm>
              <a:off x="8313997" y="6645866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16E8B20-E037-454F-B7D6-5A8E3B1BD372}"/>
              </a:ext>
            </a:extLst>
          </p:cNvPr>
          <p:cNvSpPr txBox="1"/>
          <p:nvPr/>
        </p:nvSpPr>
        <p:spPr>
          <a:xfrm>
            <a:off x="-695715" y="1855434"/>
            <a:ext cx="665567" cy="43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DRR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A630D9C-72FB-4705-A740-243B46E68EAD}"/>
              </a:ext>
            </a:extLst>
          </p:cNvPr>
          <p:cNvSpPr txBox="1"/>
          <p:nvPr/>
        </p:nvSpPr>
        <p:spPr>
          <a:xfrm>
            <a:off x="1171962" y="1855434"/>
            <a:ext cx="766748" cy="4308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200" dirty="0"/>
              <a:t>X-ray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77B2E6A-0AF2-460A-BED3-60DFA356C964}"/>
              </a:ext>
            </a:extLst>
          </p:cNvPr>
          <p:cNvSpPr/>
          <p:nvPr/>
        </p:nvSpPr>
        <p:spPr>
          <a:xfrm>
            <a:off x="0" y="1855434"/>
            <a:ext cx="1161143" cy="162052"/>
          </a:xfrm>
          <a:custGeom>
            <a:avLst/>
            <a:gdLst>
              <a:gd name="connsiteX0" fmla="*/ 0 w 1161143"/>
              <a:gd name="connsiteY0" fmla="*/ 391972 h 421001"/>
              <a:gd name="connsiteX1" fmla="*/ 580571 w 1161143"/>
              <a:gd name="connsiteY1" fmla="*/ 86 h 421001"/>
              <a:gd name="connsiteX2" fmla="*/ 1161143 w 1161143"/>
              <a:gd name="connsiteY2" fmla="*/ 421001 h 4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421001">
                <a:moveTo>
                  <a:pt x="0" y="391972"/>
                </a:moveTo>
                <a:cubicBezTo>
                  <a:pt x="193523" y="193610"/>
                  <a:pt x="387047" y="-4752"/>
                  <a:pt x="580571" y="86"/>
                </a:cubicBezTo>
                <a:cubicBezTo>
                  <a:pt x="774095" y="4924"/>
                  <a:pt x="967619" y="212962"/>
                  <a:pt x="1161143" y="42100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D9D9A508-C18C-4D74-AB88-CD2630C44B02}"/>
              </a:ext>
            </a:extLst>
          </p:cNvPr>
          <p:cNvSpPr/>
          <p:nvPr/>
        </p:nvSpPr>
        <p:spPr>
          <a:xfrm>
            <a:off x="-14514" y="2133600"/>
            <a:ext cx="1161143" cy="187691"/>
          </a:xfrm>
          <a:custGeom>
            <a:avLst/>
            <a:gdLst>
              <a:gd name="connsiteX0" fmla="*/ 1161143 w 1161143"/>
              <a:gd name="connsiteY0" fmla="*/ 29029 h 188889"/>
              <a:gd name="connsiteX1" fmla="*/ 624114 w 1161143"/>
              <a:gd name="connsiteY1" fmla="*/ 188686 h 188889"/>
              <a:gd name="connsiteX2" fmla="*/ 0 w 1161143"/>
              <a:gd name="connsiteY2" fmla="*/ 0 h 1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143" h="188889">
                <a:moveTo>
                  <a:pt x="1161143" y="29029"/>
                </a:moveTo>
                <a:cubicBezTo>
                  <a:pt x="989390" y="111276"/>
                  <a:pt x="817638" y="193524"/>
                  <a:pt x="624114" y="188686"/>
                </a:cubicBezTo>
                <a:cubicBezTo>
                  <a:pt x="430590" y="183848"/>
                  <a:pt x="108857" y="45962"/>
                  <a:pt x="0" y="0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BB18BB6-DB99-4E41-BFA2-0DFC708FC64F}"/>
                  </a:ext>
                </a:extLst>
              </p:cNvPr>
              <p:cNvSpPr/>
              <p:nvPr/>
            </p:nvSpPr>
            <p:spPr>
              <a:xfrm>
                <a:off x="353567" y="1289070"/>
                <a:ext cx="454007" cy="4502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BB18BB6-DB99-4E41-BFA2-0DFC708F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7" y="1289070"/>
                <a:ext cx="454007" cy="4502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42590C6-1895-4189-8436-EAA768C23BC8}"/>
                  </a:ext>
                </a:extLst>
              </p:cNvPr>
              <p:cNvSpPr/>
              <p:nvPr/>
            </p:nvSpPr>
            <p:spPr>
              <a:xfrm>
                <a:off x="332632" y="2430151"/>
                <a:ext cx="466850" cy="39987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42590C6-1895-4189-8436-EAA768C23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32" y="2430151"/>
                <a:ext cx="466850" cy="3998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4A64B1E-1AE9-460A-8A2F-671229737A2C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1555336" y="1428236"/>
            <a:ext cx="0" cy="427198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9298454-C5F3-42D4-A9CD-B9BF057A0248}"/>
                  </a:ext>
                </a:extLst>
              </p:cNvPr>
              <p:cNvSpPr/>
              <p:nvPr/>
            </p:nvSpPr>
            <p:spPr>
              <a:xfrm>
                <a:off x="1345325" y="931941"/>
                <a:ext cx="461429" cy="4157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9298454-C5F3-42D4-A9CD-B9BF057A0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25" y="931941"/>
                <a:ext cx="461429" cy="4157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99D72F4-6318-4CA7-B988-61B853055FAB}"/>
                  </a:ext>
                </a:extLst>
              </p:cNvPr>
              <p:cNvSpPr/>
              <p:nvPr/>
            </p:nvSpPr>
            <p:spPr>
              <a:xfrm>
                <a:off x="-578813" y="2836536"/>
                <a:ext cx="461429" cy="4157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99D72F4-6318-4CA7-B988-61B853055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813" y="2836536"/>
                <a:ext cx="461429" cy="4157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8D0094-AE36-48C0-835C-1019FC7CAE5D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-362931" y="2286321"/>
            <a:ext cx="0" cy="4711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C7A5F3C-1BCC-409B-9668-BC76C57C938E}"/>
              </a:ext>
            </a:extLst>
          </p:cNvPr>
          <p:cNvGrpSpPr/>
          <p:nvPr/>
        </p:nvGrpSpPr>
        <p:grpSpPr>
          <a:xfrm>
            <a:off x="6228616" y="5868555"/>
            <a:ext cx="6888990" cy="881331"/>
            <a:chOff x="753656" y="7470793"/>
            <a:chExt cx="6888990" cy="88133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F5A7FF2-E75B-41B4-94C2-4760356C932A}"/>
                </a:ext>
              </a:extLst>
            </p:cNvPr>
            <p:cNvGrpSpPr/>
            <p:nvPr/>
          </p:nvGrpSpPr>
          <p:grpSpPr>
            <a:xfrm>
              <a:off x="758512" y="7470793"/>
              <a:ext cx="6884134" cy="881331"/>
              <a:chOff x="4422371" y="6621992"/>
              <a:chExt cx="6884134" cy="881331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338BABF-5A1C-4452-88E5-437DC7DF1089}"/>
                  </a:ext>
                </a:extLst>
              </p:cNvPr>
              <p:cNvGrpSpPr/>
              <p:nvPr/>
            </p:nvGrpSpPr>
            <p:grpSpPr>
              <a:xfrm>
                <a:off x="4422371" y="7133991"/>
                <a:ext cx="2115293" cy="369332"/>
                <a:chOff x="11471184" y="2475994"/>
                <a:chExt cx="2115293" cy="369332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C61C2EAE-31D7-4C3A-8AE3-60848C75036F}"/>
                    </a:ext>
                  </a:extLst>
                </p:cNvPr>
                <p:cNvSpPr txBox="1"/>
                <p:nvPr/>
              </p:nvSpPr>
              <p:spPr>
                <a:xfrm>
                  <a:off x="11471184" y="2493807"/>
                  <a:ext cx="502061" cy="338554"/>
                </a:xfrm>
                <a:prstGeom prst="rect">
                  <a:avLst/>
                </a:prstGeom>
                <a:ln w="28575">
                  <a:solidFill>
                    <a:srgbClr val="4472C4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XXX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B89CB73-ED96-43A8-ACA1-469C98023FA6}"/>
                    </a:ext>
                  </a:extLst>
                </p:cNvPr>
                <p:cNvSpPr txBox="1"/>
                <p:nvPr/>
              </p:nvSpPr>
              <p:spPr>
                <a:xfrm>
                  <a:off x="12030089" y="2475994"/>
                  <a:ext cx="1556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Generated</a:t>
                  </a:r>
                  <a:r>
                    <a:rPr lang="en-US" dirty="0"/>
                    <a:t> Data</a:t>
                  </a: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F513CE2-A273-47B8-A849-2538AC5C85DF}"/>
                  </a:ext>
                </a:extLst>
              </p:cNvPr>
              <p:cNvGrpSpPr/>
              <p:nvPr/>
            </p:nvGrpSpPr>
            <p:grpSpPr>
              <a:xfrm>
                <a:off x="6279313" y="6630517"/>
                <a:ext cx="1583584" cy="400110"/>
                <a:chOff x="11414999" y="3010483"/>
                <a:chExt cx="1583584" cy="400110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FC680B14-370A-41A8-B661-D732664376E4}"/>
                    </a:ext>
                  </a:extLst>
                </p:cNvPr>
                <p:cNvGrpSpPr/>
                <p:nvPr/>
              </p:nvGrpSpPr>
              <p:grpSpPr>
                <a:xfrm>
                  <a:off x="11414999" y="3010483"/>
                  <a:ext cx="1005403" cy="400110"/>
                  <a:chOff x="8905918" y="1851241"/>
                  <a:chExt cx="1005403" cy="400110"/>
                </a:xfrm>
              </p:grpSpPr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812B43DF-93C4-41EB-98C3-8F73BD9B308C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918" y="1851241"/>
                    <a:ext cx="1005403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b="1" u="sng" dirty="0">
                        <a:solidFill>
                          <a:srgbClr val="FF0000"/>
                        </a:solidFill>
                      </a:rPr>
                      <a:t>Xx</a:t>
                    </a:r>
                    <a:r>
                      <a:rPr lang="en-US" sz="2000" b="1" u="sng" dirty="0">
                        <a:solidFill>
                          <a:srgbClr val="FF0000"/>
                        </a:solidFill>
                      </a:rPr>
                      <a:t>       </a:t>
                    </a:r>
                    <a:r>
                      <a:rPr lang="en-US" sz="1600" b="1" u="sng" dirty="0" err="1">
                        <a:solidFill>
                          <a:srgbClr val="FF0000"/>
                        </a:solidFill>
                      </a:rPr>
                      <a:t>Xx</a:t>
                    </a:r>
                    <a:endParaRPr lang="en-US" sz="1600" b="1" u="sng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28" name="Straight Arrow Connector 127">
                    <a:extLst>
                      <a:ext uri="{FF2B5EF4-FFF2-40B4-BE49-F238E27FC236}">
                        <a16:creationId xmlns:a16="http://schemas.microsoft.com/office/drawing/2014/main" id="{1E19A73F-9156-4C4A-8703-E1008481D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275640" y="2065072"/>
                    <a:ext cx="265958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2F8C7D22-707A-46C7-8DE3-4E1B2AD26C2F}"/>
                    </a:ext>
                  </a:extLst>
                </p:cNvPr>
                <p:cNvSpPr txBox="1"/>
                <p:nvPr/>
              </p:nvSpPr>
              <p:spPr>
                <a:xfrm>
                  <a:off x="12360203" y="3059966"/>
                  <a:ext cx="63838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Paths</a:t>
                  </a: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F8A2ABE-F380-47A2-BAD3-3E4834BF6A53}"/>
                  </a:ext>
                </a:extLst>
              </p:cNvPr>
              <p:cNvGrpSpPr/>
              <p:nvPr/>
            </p:nvGrpSpPr>
            <p:grpSpPr>
              <a:xfrm>
                <a:off x="6706475" y="7059060"/>
                <a:ext cx="1069374" cy="405609"/>
                <a:chOff x="11770819" y="3490954"/>
                <a:chExt cx="1069374" cy="4056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EAD05B36-98B1-48D8-9864-7359A762D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70819" y="3490954"/>
                      <a:ext cx="416351" cy="367509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p:txBody>
                </p:sp>
              </mc:Choice>
              <mc:Fallback xmlns="">
                <p:sp>
                  <p:nvSpPr>
                    <p:cNvPr id="124" name="Oval 123">
                      <a:extLst>
                        <a:ext uri="{FF2B5EF4-FFF2-40B4-BE49-F238E27FC236}">
                          <a16:creationId xmlns:a16="http://schemas.microsoft.com/office/drawing/2014/main" id="{09DDB898-1730-40CC-848E-B01E0830454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70819" y="3490954"/>
                      <a:ext cx="416351" cy="367509"/>
                    </a:xfrm>
                    <a:prstGeom prst="ellipse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F16A686E-2491-4F67-8622-1FAF322F2C7C}"/>
                    </a:ext>
                  </a:extLst>
                </p:cNvPr>
                <p:cNvSpPr txBox="1"/>
                <p:nvPr/>
              </p:nvSpPr>
              <p:spPr>
                <a:xfrm>
                  <a:off x="12299660" y="3558009"/>
                  <a:ext cx="5405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Loss</a:t>
                  </a: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33C5A8A-48B2-464F-A9DD-2B4425967F51}"/>
                  </a:ext>
                </a:extLst>
              </p:cNvPr>
              <p:cNvGrpSpPr/>
              <p:nvPr/>
            </p:nvGrpSpPr>
            <p:grpSpPr>
              <a:xfrm>
                <a:off x="8162567" y="6674151"/>
                <a:ext cx="1305065" cy="338554"/>
                <a:chOff x="11588446" y="4171596"/>
                <a:chExt cx="1305065" cy="338554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70FC564-9FAC-444F-81DD-D1F83C544CDA}"/>
                    </a:ext>
                  </a:extLst>
                </p:cNvPr>
                <p:cNvSpPr/>
                <p:nvPr/>
              </p:nvSpPr>
              <p:spPr>
                <a:xfrm>
                  <a:off x="11588446" y="4180853"/>
                  <a:ext cx="320040" cy="32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C38EB81D-FFF7-4636-AFE1-A2302123E235}"/>
                    </a:ext>
                  </a:extLst>
                </p:cNvPr>
                <p:cNvSpPr txBox="1"/>
                <p:nvPr/>
              </p:nvSpPr>
              <p:spPr>
                <a:xfrm>
                  <a:off x="11948316" y="4171596"/>
                  <a:ext cx="94519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Trainable</a:t>
                  </a: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9C781140-7FF9-4B16-A57E-CACF0A325562}"/>
                  </a:ext>
                </a:extLst>
              </p:cNvPr>
              <p:cNvGrpSpPr/>
              <p:nvPr/>
            </p:nvGrpSpPr>
            <p:grpSpPr>
              <a:xfrm>
                <a:off x="8162567" y="7099698"/>
                <a:ext cx="1102156" cy="359372"/>
                <a:chOff x="11567796" y="4722068"/>
                <a:chExt cx="1102156" cy="359372"/>
              </a:xfrm>
            </p:grpSpPr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F71EFBD-3F95-4353-83DC-2D911D6CE8EB}"/>
                    </a:ext>
                  </a:extLst>
                </p:cNvPr>
                <p:cNvSpPr txBox="1"/>
                <p:nvPr/>
              </p:nvSpPr>
              <p:spPr>
                <a:xfrm>
                  <a:off x="11928467" y="4722068"/>
                  <a:ext cx="74148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Frozen</a:t>
                  </a: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CE60FE90-6FF1-45A5-AB78-E93EA2D81882}"/>
                    </a:ext>
                  </a:extLst>
                </p:cNvPr>
                <p:cNvSpPr/>
                <p:nvPr/>
              </p:nvSpPr>
              <p:spPr>
                <a:xfrm>
                  <a:off x="11567796" y="4761400"/>
                  <a:ext cx="320040" cy="32004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53FF2928-6414-4FCD-AA34-C41D0FC6666A}"/>
                  </a:ext>
                </a:extLst>
              </p:cNvPr>
              <p:cNvGrpSpPr/>
              <p:nvPr/>
            </p:nvGrpSpPr>
            <p:grpSpPr>
              <a:xfrm>
                <a:off x="9596077" y="6621992"/>
                <a:ext cx="1710428" cy="352525"/>
                <a:chOff x="11613251" y="5392661"/>
                <a:chExt cx="1710428" cy="352525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9F27BF6D-6F67-42C7-B3A1-B49D1AA67609}"/>
                    </a:ext>
                  </a:extLst>
                </p:cNvPr>
                <p:cNvGrpSpPr/>
                <p:nvPr/>
              </p:nvGrpSpPr>
              <p:grpSpPr>
                <a:xfrm>
                  <a:off x="11613251" y="5448957"/>
                  <a:ext cx="275408" cy="296229"/>
                  <a:chOff x="2961691" y="1920004"/>
                  <a:chExt cx="275408" cy="296229"/>
                </a:xfrm>
              </p:grpSpPr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63150267-AD41-42E9-8D1C-75617EAD6A74}"/>
                      </a:ext>
                    </a:extLst>
                  </p:cNvPr>
                  <p:cNvSpPr/>
                  <p:nvPr/>
                </p:nvSpPr>
                <p:spPr>
                  <a:xfrm>
                    <a:off x="2961691" y="1920004"/>
                    <a:ext cx="275408" cy="296229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0A412305-2E21-417A-BCF5-B7D2206194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61691" y="2068866"/>
                    <a:ext cx="275408" cy="0"/>
                  </a:xfrm>
                  <a:prstGeom prst="line">
                    <a:avLst/>
                  </a:prstGeom>
                  <a:ln w="571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775BD347-B643-47C6-9F7F-DC410CCB85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08277" y="1920004"/>
                    <a:ext cx="0" cy="296229"/>
                  </a:xfrm>
                  <a:prstGeom prst="line">
                    <a:avLst/>
                  </a:prstGeom>
                  <a:ln w="57150">
                    <a:solidFill>
                      <a:schemeClr val="tx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1AF9AE9B-A149-4190-BD43-09D56F0DF139}"/>
                    </a:ext>
                  </a:extLst>
                </p:cNvPr>
                <p:cNvSpPr txBox="1"/>
                <p:nvPr/>
              </p:nvSpPr>
              <p:spPr>
                <a:xfrm>
                  <a:off x="11928489" y="5392661"/>
                  <a:ext cx="13951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Concatenation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053A6AD-75A9-49C5-8AAD-F41AD25E9745}"/>
                </a:ext>
              </a:extLst>
            </p:cNvPr>
            <p:cNvSpPr txBox="1"/>
            <p:nvPr/>
          </p:nvSpPr>
          <p:spPr>
            <a:xfrm>
              <a:off x="753656" y="7550022"/>
              <a:ext cx="502061" cy="338554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XXX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93E4549-26B4-400B-9BA9-90421A6E8960}"/>
                </a:ext>
              </a:extLst>
            </p:cNvPr>
            <p:cNvSpPr txBox="1"/>
            <p:nvPr/>
          </p:nvSpPr>
          <p:spPr>
            <a:xfrm>
              <a:off x="1312561" y="7532209"/>
              <a:ext cx="12741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Training Data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62F3859-EBBB-4A70-8D7F-575BD21AF4C5}"/>
              </a:ext>
            </a:extLst>
          </p:cNvPr>
          <p:cNvCxnSpPr>
            <a:stCxn id="77" idx="0"/>
            <a:endCxn id="8" idx="2"/>
          </p:cNvCxnSpPr>
          <p:nvPr/>
        </p:nvCxnSpPr>
        <p:spPr>
          <a:xfrm flipH="1" flipV="1">
            <a:off x="6455518" y="4836565"/>
            <a:ext cx="20488" cy="348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8205FC2-5F88-4282-8CA9-F26C7BF04819}"/>
              </a:ext>
            </a:extLst>
          </p:cNvPr>
          <p:cNvCxnSpPr>
            <a:stCxn id="65" idx="0"/>
          </p:cNvCxnSpPr>
          <p:nvPr/>
        </p:nvCxnSpPr>
        <p:spPr>
          <a:xfrm flipH="1" flipV="1">
            <a:off x="6029562" y="1117600"/>
            <a:ext cx="53293" cy="42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4585690-E6AB-481E-BE68-B23A0499576F}"/>
                  </a:ext>
                </a:extLst>
              </p:cNvPr>
              <p:cNvSpPr/>
              <p:nvPr/>
            </p:nvSpPr>
            <p:spPr>
              <a:xfrm>
                <a:off x="5860292" y="638043"/>
                <a:ext cx="508712" cy="442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4585690-E6AB-481E-BE68-B23A04995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292" y="638043"/>
                <a:ext cx="508712" cy="44218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>
            <a:extLst>
              <a:ext uri="{FF2B5EF4-FFF2-40B4-BE49-F238E27FC236}">
                <a16:creationId xmlns:a16="http://schemas.microsoft.com/office/drawing/2014/main" id="{485BD55A-C58C-4233-A8C0-1638782713FB}"/>
              </a:ext>
            </a:extLst>
          </p:cNvPr>
          <p:cNvSpPr txBox="1"/>
          <p:nvPr/>
        </p:nvSpPr>
        <p:spPr>
          <a:xfrm>
            <a:off x="5885120" y="22484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DF6DF5CC-36F9-43DC-9D4B-31AD4B331141}"/>
                  </a:ext>
                </a:extLst>
              </p:cNvPr>
              <p:cNvSpPr/>
              <p:nvPr/>
            </p:nvSpPr>
            <p:spPr>
              <a:xfrm>
                <a:off x="4968072" y="367733"/>
                <a:ext cx="667512" cy="5539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𝐷𝑋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DF6DF5CC-36F9-43DC-9D4B-31AD4B331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072" y="367733"/>
                <a:ext cx="667512" cy="55399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188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C5D27D-36C3-434C-8225-C166862540ED}"/>
                  </a:ext>
                </a:extLst>
              </p:cNvPr>
              <p:cNvSpPr/>
              <p:nvPr/>
            </p:nvSpPr>
            <p:spPr>
              <a:xfrm>
                <a:off x="7412586" y="444296"/>
                <a:ext cx="1506815" cy="7505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C5D27D-36C3-434C-8225-C16686254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586" y="444296"/>
                <a:ext cx="1506815" cy="750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A16A99-A15F-4897-8D0D-4C8DB508BA13}"/>
                  </a:ext>
                </a:extLst>
              </p:cNvPr>
              <p:cNvSpPr/>
              <p:nvPr/>
            </p:nvSpPr>
            <p:spPr>
              <a:xfrm>
                <a:off x="7403442" y="1698517"/>
                <a:ext cx="1537002" cy="8347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Generator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A16A99-A15F-4897-8D0D-4C8DB508B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442" y="1698517"/>
                <a:ext cx="1537002" cy="834735"/>
              </a:xfrm>
              <a:prstGeom prst="rect">
                <a:avLst/>
              </a:prstGeom>
              <a:blipFill>
                <a:blip r:embed="rId4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93FA74-2492-4778-BE5C-C272E398E95A}"/>
                  </a:ext>
                </a:extLst>
              </p:cNvPr>
              <p:cNvSpPr/>
              <p:nvPr/>
            </p:nvSpPr>
            <p:spPr>
              <a:xfrm>
                <a:off x="4088483" y="1867930"/>
                <a:ext cx="508712" cy="44218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93FA74-2492-4778-BE5C-C272E398E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483" y="1867930"/>
                <a:ext cx="508712" cy="4421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A2EF4A-DB93-4E3E-8F8E-F30B3369537F}"/>
              </a:ext>
            </a:extLst>
          </p:cNvPr>
          <p:cNvCxnSpPr>
            <a:cxnSpLocks/>
            <a:stCxn id="14" idx="2"/>
            <a:endCxn id="6" idx="3"/>
          </p:cNvCxnSpPr>
          <p:nvPr/>
        </p:nvCxnSpPr>
        <p:spPr>
          <a:xfrm flipH="1">
            <a:off x="4597195" y="2089024"/>
            <a:ext cx="4400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702A4C4-0D63-43B6-968A-5742D3CF7CAB}"/>
              </a:ext>
            </a:extLst>
          </p:cNvPr>
          <p:cNvSpPr/>
          <p:nvPr/>
        </p:nvSpPr>
        <p:spPr>
          <a:xfrm>
            <a:off x="6071957" y="2830023"/>
            <a:ext cx="851912" cy="65836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DI2I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0886FC-2F2D-43A7-9991-4C59276A2AA9}"/>
              </a:ext>
            </a:extLst>
          </p:cNvPr>
          <p:cNvCxnSpPr>
            <a:cxnSpLocks/>
            <a:stCxn id="28" idx="2"/>
            <a:endCxn id="8" idx="0"/>
          </p:cNvCxnSpPr>
          <p:nvPr/>
        </p:nvCxnSpPr>
        <p:spPr>
          <a:xfrm>
            <a:off x="6497913" y="2271726"/>
            <a:ext cx="0" cy="558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37D9FF-A362-4EDA-B64C-2F0AF39CFC2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786205" y="3159207"/>
            <a:ext cx="2857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9D8AC1-699F-49AC-A977-BDA869BDDFC7}"/>
              </a:ext>
            </a:extLst>
          </p:cNvPr>
          <p:cNvCxnSpPr>
            <a:cxnSpLocks/>
            <a:stCxn id="28" idx="1"/>
            <a:endCxn id="14" idx="6"/>
          </p:cNvCxnSpPr>
          <p:nvPr/>
        </p:nvCxnSpPr>
        <p:spPr>
          <a:xfrm flipH="1">
            <a:off x="5312641" y="2087060"/>
            <a:ext cx="658942" cy="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5F558-E2FE-4D59-A662-FF7FE88B0132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5174937" y="2237138"/>
            <a:ext cx="0" cy="848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BC8E61-419A-49BD-AAC9-ED391FCF8145}"/>
              </a:ext>
            </a:extLst>
          </p:cNvPr>
          <p:cNvGrpSpPr/>
          <p:nvPr/>
        </p:nvGrpSpPr>
        <p:grpSpPr>
          <a:xfrm>
            <a:off x="5037233" y="1940909"/>
            <a:ext cx="275408" cy="296229"/>
            <a:chOff x="2961691" y="1920004"/>
            <a:chExt cx="275408" cy="2962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A3604A-14BB-4DF9-8643-71B35DCA8419}"/>
                </a:ext>
              </a:extLst>
            </p:cNvPr>
            <p:cNvSpPr/>
            <p:nvPr/>
          </p:nvSpPr>
          <p:spPr>
            <a:xfrm>
              <a:off x="2961691" y="1920004"/>
              <a:ext cx="275408" cy="2962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91E8DF-1827-4277-8F24-3089A4C88517}"/>
                </a:ext>
              </a:extLst>
            </p:cNvPr>
            <p:cNvCxnSpPr>
              <a:stCxn id="14" idx="2"/>
              <a:endCxn id="14" idx="6"/>
            </p:cNvCxnSpPr>
            <p:nvPr/>
          </p:nvCxnSpPr>
          <p:spPr>
            <a:xfrm>
              <a:off x="2961691" y="2068119"/>
              <a:ext cx="275408" cy="0"/>
            </a:xfrm>
            <a:prstGeom prst="line">
              <a:avLst/>
            </a:prstGeom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3DD46E-8854-4335-896D-6E1449964679}"/>
                </a:ext>
              </a:extLst>
            </p:cNvPr>
            <p:cNvCxnSpPr>
              <a:cxnSpLocks/>
            </p:cNvCxnSpPr>
            <p:nvPr/>
          </p:nvCxnSpPr>
          <p:spPr>
            <a:xfrm>
              <a:off x="3112842" y="1920004"/>
              <a:ext cx="0" cy="296229"/>
            </a:xfrm>
            <a:prstGeom prst="line">
              <a:avLst/>
            </a:prstGeom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A7D0982-A18E-47DD-AEDA-3A44F52E372F}"/>
              </a:ext>
            </a:extLst>
          </p:cNvPr>
          <p:cNvSpPr txBox="1"/>
          <p:nvPr/>
        </p:nvSpPr>
        <p:spPr>
          <a:xfrm>
            <a:off x="4103688" y="1514021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0E374C-DA04-43F6-8250-CF4215B085E7}"/>
                  </a:ext>
                </a:extLst>
              </p:cNvPr>
              <p:cNvSpPr/>
              <p:nvPr/>
            </p:nvSpPr>
            <p:spPr>
              <a:xfrm>
                <a:off x="10834685" y="574819"/>
                <a:ext cx="544402" cy="4591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0E374C-DA04-43F6-8250-CF4215B085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685" y="574819"/>
                <a:ext cx="544402" cy="4591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8EE977-F2BA-4A9B-B0D2-E4D5822D235E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10450137" y="804419"/>
            <a:ext cx="3845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DD3AE95-9B53-46BE-9ECC-2C21015552B5}"/>
              </a:ext>
            </a:extLst>
          </p:cNvPr>
          <p:cNvSpPr/>
          <p:nvPr/>
        </p:nvSpPr>
        <p:spPr>
          <a:xfrm>
            <a:off x="7089558" y="704576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62A54BF-5C74-4B00-968A-9A444897DDA7}"/>
              </a:ext>
            </a:extLst>
          </p:cNvPr>
          <p:cNvSpPr/>
          <p:nvPr/>
        </p:nvSpPr>
        <p:spPr>
          <a:xfrm>
            <a:off x="8994706" y="704576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04D1425-EDBB-4065-9E16-5C3AF9F797B9}"/>
              </a:ext>
            </a:extLst>
          </p:cNvPr>
          <p:cNvSpPr/>
          <p:nvPr/>
        </p:nvSpPr>
        <p:spPr>
          <a:xfrm rot="10800000">
            <a:off x="8994706" y="1980373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264CCB-DCAF-4CBA-B5C3-3D7C2BF970E6}"/>
              </a:ext>
            </a:extLst>
          </p:cNvPr>
          <p:cNvSpPr txBox="1"/>
          <p:nvPr/>
        </p:nvSpPr>
        <p:spPr>
          <a:xfrm>
            <a:off x="4563461" y="2865528"/>
            <a:ext cx="1222744" cy="646331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</a:t>
            </a:r>
          </a:p>
          <a:p>
            <a:pPr algn="ctr"/>
            <a:r>
              <a:rPr lang="en-US" dirty="0"/>
              <a:t>Maps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6B5664-D59D-41C4-9CEE-B53A7E26A9DE}"/>
              </a:ext>
            </a:extLst>
          </p:cNvPr>
          <p:cNvSpPr txBox="1"/>
          <p:nvPr/>
        </p:nvSpPr>
        <p:spPr>
          <a:xfrm>
            <a:off x="5993703" y="618338"/>
            <a:ext cx="1030218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Real DRR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FFA1B8-88A5-47D1-BC60-8B9CF616927C}"/>
              </a:ext>
            </a:extLst>
          </p:cNvPr>
          <p:cNvSpPr txBox="1"/>
          <p:nvPr/>
        </p:nvSpPr>
        <p:spPr>
          <a:xfrm>
            <a:off x="9323892" y="619753"/>
            <a:ext cx="112624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Fake </a:t>
            </a:r>
            <a:r>
              <a:rPr lang="en-US" altLang="zh-CN" dirty="0"/>
              <a:t>X-ray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48FA1C-095C-47F8-8F1B-693922C2B126}"/>
              </a:ext>
            </a:extLst>
          </p:cNvPr>
          <p:cNvSpPr txBox="1"/>
          <p:nvPr/>
        </p:nvSpPr>
        <p:spPr>
          <a:xfrm>
            <a:off x="9333534" y="1911603"/>
            <a:ext cx="1114151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Real X-ray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62F3B1C-CD92-4C07-8307-9764A428B3E6}"/>
              </a:ext>
            </a:extLst>
          </p:cNvPr>
          <p:cNvSpPr/>
          <p:nvPr/>
        </p:nvSpPr>
        <p:spPr>
          <a:xfrm rot="10800000">
            <a:off x="7064614" y="1980373"/>
            <a:ext cx="283466" cy="23179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2DF102-EB9F-48D9-AD71-FB13125A59CA}"/>
              </a:ext>
            </a:extLst>
          </p:cNvPr>
          <p:cNvSpPr txBox="1"/>
          <p:nvPr/>
        </p:nvSpPr>
        <p:spPr>
          <a:xfrm>
            <a:off x="5971583" y="1902394"/>
            <a:ext cx="105266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Fake DRR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9A002A-F317-4991-B668-D5B9A2EE1A80}"/>
              </a:ext>
            </a:extLst>
          </p:cNvPr>
          <p:cNvSpPr txBox="1"/>
          <p:nvPr/>
        </p:nvSpPr>
        <p:spPr>
          <a:xfrm>
            <a:off x="10844209" y="219117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</a:t>
            </a:r>
          </a:p>
          <a:p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EF99F3-BB07-4658-8CC8-D15392CD78B9}"/>
              </a:ext>
            </a:extLst>
          </p:cNvPr>
          <p:cNvCxnSpPr>
            <a:cxnSpLocks/>
          </p:cNvCxnSpPr>
          <p:nvPr/>
        </p:nvCxnSpPr>
        <p:spPr>
          <a:xfrm>
            <a:off x="11379087" y="804418"/>
            <a:ext cx="673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F05E8D-83E3-477A-8A0F-058A1761E15D}"/>
              </a:ext>
            </a:extLst>
          </p:cNvPr>
          <p:cNvSpPr txBox="1"/>
          <p:nvPr/>
        </p:nvSpPr>
        <p:spPr>
          <a:xfrm>
            <a:off x="11379087" y="433672"/>
            <a:ext cx="74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87AAE0-F849-44E1-947B-7F0ADBF908A0}"/>
              </a:ext>
            </a:extLst>
          </p:cNvPr>
          <p:cNvSpPr txBox="1"/>
          <p:nvPr/>
        </p:nvSpPr>
        <p:spPr>
          <a:xfrm>
            <a:off x="12053026" y="618338"/>
            <a:ext cx="9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YES/NO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AF185C-E435-4131-9046-97CB0593416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387867" y="2089023"/>
            <a:ext cx="70061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B1D9FF7-739E-48E2-8191-1B677D6F6406}"/>
              </a:ext>
            </a:extLst>
          </p:cNvPr>
          <p:cNvSpPr txBox="1"/>
          <p:nvPr/>
        </p:nvSpPr>
        <p:spPr>
          <a:xfrm>
            <a:off x="3446269" y="172160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DRR?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6C42F6-DD9E-41CE-8825-60033797582D}"/>
              </a:ext>
            </a:extLst>
          </p:cNvPr>
          <p:cNvSpPr txBox="1"/>
          <p:nvPr/>
        </p:nvSpPr>
        <p:spPr>
          <a:xfrm>
            <a:off x="2542103" y="1912624"/>
            <a:ext cx="90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YES/NO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8A9E32B-5787-4C38-9EE7-AAEBF0F3BFDB}"/>
                  </a:ext>
                </a:extLst>
              </p:cNvPr>
              <p:cNvSpPr/>
              <p:nvPr/>
            </p:nvSpPr>
            <p:spPr>
              <a:xfrm>
                <a:off x="12171157" y="1034018"/>
                <a:ext cx="667512" cy="5539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𝐷𝑋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8A9E32B-5787-4C38-9EE7-AAEBF0F3B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1157" y="1034018"/>
                <a:ext cx="667512" cy="55399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A777893-A8EE-4E09-B499-0FFA92402F98}"/>
                  </a:ext>
                </a:extLst>
              </p:cNvPr>
              <p:cNvSpPr/>
              <p:nvPr/>
            </p:nvSpPr>
            <p:spPr>
              <a:xfrm>
                <a:off x="2660234" y="2321291"/>
                <a:ext cx="667512" cy="55399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𝑋𝐷</m:t>
                          </m:r>
                        </m:sub>
                      </m:sSub>
                    </m:oMath>
                  </m:oMathPara>
                </a14:m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A777893-A8EE-4E09-B499-0FFA92402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234" y="2321291"/>
                <a:ext cx="667512" cy="55399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598862D-5855-4A08-B4F7-413D8673DE40}"/>
              </a:ext>
            </a:extLst>
          </p:cNvPr>
          <p:cNvCxnSpPr>
            <a:cxnSpLocks/>
          </p:cNvCxnSpPr>
          <p:nvPr/>
        </p:nvCxnSpPr>
        <p:spPr>
          <a:xfrm flipV="1">
            <a:off x="7578855" y="1218920"/>
            <a:ext cx="0" cy="418633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650182-A2EE-4450-B784-C985F0304CAD}"/>
              </a:ext>
            </a:extLst>
          </p:cNvPr>
          <p:cNvCxnSpPr>
            <a:cxnSpLocks/>
          </p:cNvCxnSpPr>
          <p:nvPr/>
        </p:nvCxnSpPr>
        <p:spPr>
          <a:xfrm>
            <a:off x="8793517" y="1240954"/>
            <a:ext cx="0" cy="418633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06E18E-E115-4C20-BB3C-440FC796E89B}"/>
              </a:ext>
            </a:extLst>
          </p:cNvPr>
          <p:cNvGrpSpPr/>
          <p:nvPr/>
        </p:nvGrpSpPr>
        <p:grpSpPr>
          <a:xfrm>
            <a:off x="2535502" y="98301"/>
            <a:ext cx="4057451" cy="400110"/>
            <a:chOff x="2096085" y="587181"/>
            <a:chExt cx="3994809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5E22A03-C1D9-4F7E-93F9-C8AD79BCF341}"/>
                    </a:ext>
                  </a:extLst>
                </p:cNvPr>
                <p:cNvSpPr txBox="1"/>
                <p:nvPr/>
              </p:nvSpPr>
              <p:spPr>
                <a:xfrm>
                  <a:off x="2096085" y="587181"/>
                  <a:ext cx="3994809" cy="400110"/>
                </a:xfrm>
                <a:prstGeom prst="rect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FF0000"/>
                      </a:solidFill>
                    </a:rPr>
                    <a:t>DRR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b="1" dirty="0">
                      <a:solidFill>
                        <a:srgbClr val="FF0000"/>
                      </a:solidFill>
                    </a:rPr>
                    <a:t>     X-ray,    X-ray       DRR  </a:t>
                  </a:r>
                  <a:r>
                    <a:rPr lang="en-US" sz="2000" dirty="0">
                      <a:solidFill>
                        <a:schemeClr val="tx1"/>
                      </a:solidFill>
                    </a:rPr>
                    <a:t>details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5E22A03-C1D9-4F7E-93F9-C8AD79BC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085" y="587181"/>
                  <a:ext cx="3994809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1497" t="-5882" r="-898" b="-23529"/>
                  </a:stretch>
                </a:blip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429EDC4-22AA-42F0-81A2-7D644CB2FCE6}"/>
                </a:ext>
              </a:extLst>
            </p:cNvPr>
            <p:cNvCxnSpPr>
              <a:cxnSpLocks/>
            </p:cNvCxnSpPr>
            <p:nvPr/>
          </p:nvCxnSpPr>
          <p:spPr>
            <a:xfrm>
              <a:off x="2695733" y="782099"/>
              <a:ext cx="2659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3DD907-FE5F-46E3-B1E2-02FD6A9579C2}"/>
              </a:ext>
            </a:extLst>
          </p:cNvPr>
          <p:cNvGrpSpPr/>
          <p:nvPr/>
        </p:nvGrpSpPr>
        <p:grpSpPr>
          <a:xfrm>
            <a:off x="2526665" y="5449167"/>
            <a:ext cx="2516972" cy="400110"/>
            <a:chOff x="9690195" y="5535571"/>
            <a:chExt cx="2516972" cy="4001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829299-091B-481A-BB5F-525C4BC7A92D}"/>
                </a:ext>
              </a:extLst>
            </p:cNvPr>
            <p:cNvSpPr txBox="1"/>
            <p:nvPr/>
          </p:nvSpPr>
          <p:spPr>
            <a:xfrm>
              <a:off x="9690195" y="5535571"/>
              <a:ext cx="2516972" cy="40011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effectLst/>
                </a:rPr>
                <a:t>X-ray       X-ray  </a:t>
              </a:r>
              <a:r>
                <a:rPr lang="en-US" sz="2000" dirty="0">
                  <a:solidFill>
                    <a:schemeClr val="tx1"/>
                  </a:solidFill>
                  <a:effectLst/>
                </a:rPr>
                <a:t>details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5891A9B-16ED-4958-A365-64E9F51AD1D3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398" y="5746259"/>
              <a:ext cx="2659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5EA1148-8433-4616-89F4-3EF75280326F}"/>
              </a:ext>
            </a:extLst>
          </p:cNvPr>
          <p:cNvGrpSpPr/>
          <p:nvPr/>
        </p:nvGrpSpPr>
        <p:grpSpPr>
          <a:xfrm>
            <a:off x="2526675" y="3750083"/>
            <a:ext cx="2280155" cy="400110"/>
            <a:chOff x="2052338" y="4638030"/>
            <a:chExt cx="2280155" cy="40011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3AE0F1C-C80A-41AB-B677-B2AE5CF54BA6}"/>
                </a:ext>
              </a:extLst>
            </p:cNvPr>
            <p:cNvSpPr txBox="1"/>
            <p:nvPr/>
          </p:nvSpPr>
          <p:spPr>
            <a:xfrm>
              <a:off x="2052338" y="4638030"/>
              <a:ext cx="2280155" cy="40011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DRR       DRR  </a:t>
              </a:r>
              <a:r>
                <a:rPr lang="en-US" sz="2000" dirty="0">
                  <a:solidFill>
                    <a:schemeClr val="tx1"/>
                  </a:solidFill>
                </a:rPr>
                <a:t>details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79F64FC-B324-43E5-86B0-BC89C12250A0}"/>
                </a:ext>
              </a:extLst>
            </p:cNvPr>
            <p:cNvCxnSpPr>
              <a:cxnSpLocks/>
            </p:cNvCxnSpPr>
            <p:nvPr/>
          </p:nvCxnSpPr>
          <p:spPr>
            <a:xfrm>
              <a:off x="2651665" y="4834818"/>
              <a:ext cx="2659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B027BF9-D1AB-4858-993F-CD2AD10AB1AB}"/>
              </a:ext>
            </a:extLst>
          </p:cNvPr>
          <p:cNvSpPr txBox="1"/>
          <p:nvPr/>
        </p:nvSpPr>
        <p:spPr>
          <a:xfrm>
            <a:off x="-1030466" y="100846"/>
            <a:ext cx="1073051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F903791-E33A-4D60-93F1-0C3DC7A50C91}"/>
              </a:ext>
            </a:extLst>
          </p:cNvPr>
          <p:cNvGrpSpPr/>
          <p:nvPr/>
        </p:nvGrpSpPr>
        <p:grpSpPr>
          <a:xfrm>
            <a:off x="2802564" y="4043135"/>
            <a:ext cx="10338788" cy="1217807"/>
            <a:chOff x="2619456" y="4234918"/>
            <a:chExt cx="10338788" cy="121780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024C63A-FD43-475E-818C-CBF620B27977}"/>
                </a:ext>
              </a:extLst>
            </p:cNvPr>
            <p:cNvSpPr/>
            <p:nvPr/>
          </p:nvSpPr>
          <p:spPr>
            <a:xfrm>
              <a:off x="10095038" y="4794357"/>
              <a:ext cx="850053" cy="65836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DI2I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BFF1678-516F-451C-91D3-8D75EC53FBC2}"/>
                </a:ext>
              </a:extLst>
            </p:cNvPr>
            <p:cNvCxnSpPr>
              <a:cxnSpLocks/>
              <a:stCxn id="54" idx="3"/>
              <a:endCxn id="56" idx="1"/>
            </p:cNvCxnSpPr>
            <p:nvPr/>
          </p:nvCxnSpPr>
          <p:spPr>
            <a:xfrm flipV="1">
              <a:off x="10945091" y="5114062"/>
              <a:ext cx="488456" cy="94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83ADE31-94E7-4DE4-91FE-365443A1D6F5}"/>
                </a:ext>
              </a:extLst>
            </p:cNvPr>
            <p:cNvSpPr txBox="1"/>
            <p:nvPr/>
          </p:nvSpPr>
          <p:spPr>
            <a:xfrm>
              <a:off x="11433547" y="4929396"/>
              <a:ext cx="1524697" cy="369332"/>
            </a:xfrm>
            <a:prstGeom prst="rect">
              <a:avLst/>
            </a:prstGeom>
            <a:ln w="381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Segmentation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9A200AE-8BF5-4883-B2E4-9007F36E8494}"/>
                </a:ext>
              </a:extLst>
            </p:cNvPr>
            <p:cNvSpPr txBox="1"/>
            <p:nvPr/>
          </p:nvSpPr>
          <p:spPr>
            <a:xfrm>
              <a:off x="2619456" y="4936068"/>
              <a:ext cx="1022902" cy="369332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Real DRR</a:t>
              </a:r>
            </a:p>
          </p:txBody>
        </p:sp>
        <p:sp>
          <p:nvSpPr>
            <p:cNvPr id="58" name="Arrow: Right 57">
              <a:extLst>
                <a:ext uri="{FF2B5EF4-FFF2-40B4-BE49-F238E27FC236}">
                  <a16:creationId xmlns:a16="http://schemas.microsoft.com/office/drawing/2014/main" id="{518457D4-3649-4FD7-A813-92BC420AED1D}"/>
                </a:ext>
              </a:extLst>
            </p:cNvPr>
            <p:cNvSpPr/>
            <p:nvPr/>
          </p:nvSpPr>
          <p:spPr>
            <a:xfrm>
              <a:off x="3779813" y="5007679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3ABBC0E2-A915-4786-8093-503BA75B7880}"/>
                    </a:ext>
                  </a:extLst>
                </p:cNvPr>
                <p:cNvSpPr/>
                <p:nvPr/>
              </p:nvSpPr>
              <p:spPr>
                <a:xfrm>
                  <a:off x="4164757" y="4885977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3ABBC0E2-A915-4786-8093-503BA75B78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757" y="4885977"/>
                  <a:ext cx="807097" cy="47780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71F07AC-5E60-4676-AD6B-DD434D414E7D}"/>
                    </a:ext>
                  </a:extLst>
                </p:cNvPr>
                <p:cNvSpPr/>
                <p:nvPr/>
              </p:nvSpPr>
              <p:spPr>
                <a:xfrm>
                  <a:off x="7150592" y="4877890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71F07AC-5E60-4676-AD6B-DD434D414E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0592" y="4877890"/>
                  <a:ext cx="807097" cy="4778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1E4E409-93FA-490D-85B5-9A33D14DBD71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>
              <a:off x="9640349" y="5116793"/>
              <a:ext cx="454689" cy="67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406FEF3-F5CA-4420-B65B-3B14306901F0}"/>
                    </a:ext>
                  </a:extLst>
                </p:cNvPr>
                <p:cNvSpPr/>
                <p:nvPr/>
              </p:nvSpPr>
              <p:spPr>
                <a:xfrm>
                  <a:off x="11824563" y="4234918"/>
                  <a:ext cx="667512" cy="55399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𝑠𝑒𝑔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406FEF3-F5CA-4420-B65B-3B14306901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4563" y="4234918"/>
                  <a:ext cx="667512" cy="553998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0363B2D-60A1-4E9A-9FB1-B60556B65340}"/>
                    </a:ext>
                  </a:extLst>
                </p:cNvPr>
                <p:cNvSpPr/>
                <p:nvPr/>
              </p:nvSpPr>
              <p:spPr>
                <a:xfrm>
                  <a:off x="8703479" y="4234918"/>
                  <a:ext cx="667512" cy="55399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𝐷𝐷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0363B2D-60A1-4E9A-9FB1-B60556B653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3479" y="4234918"/>
                  <a:ext cx="667512" cy="553998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D356D4E-7608-44DA-9274-2EC715218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5396" y="5123541"/>
              <a:ext cx="412950" cy="13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FD4BC38-CCB5-4170-8DA8-D648C83235D2}"/>
                </a:ext>
              </a:extLst>
            </p:cNvPr>
            <p:cNvSpPr txBox="1"/>
            <p:nvPr/>
          </p:nvSpPr>
          <p:spPr>
            <a:xfrm>
              <a:off x="5486970" y="4940214"/>
              <a:ext cx="1126245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Fake </a:t>
              </a:r>
              <a:r>
                <a:rPr lang="en-US" altLang="zh-CN" dirty="0"/>
                <a:t>X-ray</a:t>
              </a:r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94709FC-F447-4AF5-801A-493178DE8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6353" y="5123541"/>
              <a:ext cx="412950" cy="13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7" name="Arrow: Right 66">
              <a:extLst>
                <a:ext uri="{FF2B5EF4-FFF2-40B4-BE49-F238E27FC236}">
                  <a16:creationId xmlns:a16="http://schemas.microsoft.com/office/drawing/2014/main" id="{8C48887E-5A35-4DE8-9B49-18251691AD7C}"/>
                </a:ext>
              </a:extLst>
            </p:cNvPr>
            <p:cNvSpPr/>
            <p:nvPr/>
          </p:nvSpPr>
          <p:spPr>
            <a:xfrm>
              <a:off x="8045274" y="5000896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2A6B223-05C6-4D40-9D5A-E343A343CEC4}"/>
                </a:ext>
              </a:extLst>
            </p:cNvPr>
            <p:cNvSpPr txBox="1"/>
            <p:nvPr/>
          </p:nvSpPr>
          <p:spPr>
            <a:xfrm>
              <a:off x="8434121" y="4932127"/>
              <a:ext cx="1206228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Recon DRR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37A0614-1968-41F3-9272-60B05A99BA77}"/>
              </a:ext>
            </a:extLst>
          </p:cNvPr>
          <p:cNvGrpSpPr/>
          <p:nvPr/>
        </p:nvGrpSpPr>
        <p:grpSpPr>
          <a:xfrm>
            <a:off x="2802564" y="5653713"/>
            <a:ext cx="7189645" cy="1116604"/>
            <a:chOff x="2802564" y="5884062"/>
            <a:chExt cx="7189645" cy="111660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C5EDD2-FDED-48B6-81C7-D409F858EEB1}"/>
                </a:ext>
              </a:extLst>
            </p:cNvPr>
            <p:cNvSpPr txBox="1"/>
            <p:nvPr/>
          </p:nvSpPr>
          <p:spPr>
            <a:xfrm>
              <a:off x="2802564" y="6577097"/>
              <a:ext cx="1114565" cy="369332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Real X-ray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32E64F5C-45F4-4B32-9603-BC76BF903F3A}"/>
                    </a:ext>
                  </a:extLst>
                </p:cNvPr>
                <p:cNvSpPr/>
                <p:nvPr/>
              </p:nvSpPr>
              <p:spPr>
                <a:xfrm>
                  <a:off x="4444916" y="6522860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32E64F5C-45F4-4B32-9603-BC76BF90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916" y="6522860"/>
                  <a:ext cx="807097" cy="47780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B8A2DE-A4C7-40DB-86D9-66CDF58523A6}"/>
                </a:ext>
              </a:extLst>
            </p:cNvPr>
            <p:cNvSpPr txBox="1"/>
            <p:nvPr/>
          </p:nvSpPr>
          <p:spPr>
            <a:xfrm>
              <a:off x="8702048" y="6558435"/>
              <a:ext cx="1290161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Recon X-ray</a:t>
              </a:r>
            </a:p>
          </p:txBody>
        </p:sp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80D92280-F508-4D61-8A1C-40EB71BDB72B}"/>
                </a:ext>
              </a:extLst>
            </p:cNvPr>
            <p:cNvSpPr/>
            <p:nvPr/>
          </p:nvSpPr>
          <p:spPr>
            <a:xfrm>
              <a:off x="4021228" y="6633182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B3C9DA9-0462-4E66-88CF-A0D2714FEF62}"/>
                    </a:ext>
                  </a:extLst>
                </p:cNvPr>
                <p:cNvSpPr/>
                <p:nvPr/>
              </p:nvSpPr>
              <p:spPr>
                <a:xfrm>
                  <a:off x="7402315" y="6511838"/>
                  <a:ext cx="807097" cy="4778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AB3C9DA9-0462-4E66-88CF-A0D2714FEF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315" y="6511838"/>
                  <a:ext cx="807097" cy="47780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A6EEC51-8126-4301-8302-D8DCD467A7EE}"/>
                    </a:ext>
                  </a:extLst>
                </p:cNvPr>
                <p:cNvSpPr/>
                <p:nvPr/>
              </p:nvSpPr>
              <p:spPr>
                <a:xfrm>
                  <a:off x="8940444" y="5884062"/>
                  <a:ext cx="667512" cy="55399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𝑋𝑋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A6EEC51-8126-4301-8302-D8DCD467A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0444" y="5884062"/>
                  <a:ext cx="667512" cy="553998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479A45F-0410-43B3-82E2-AEE11948CD76}"/>
                </a:ext>
              </a:extLst>
            </p:cNvPr>
            <p:cNvSpPr txBox="1"/>
            <p:nvPr/>
          </p:nvSpPr>
          <p:spPr>
            <a:xfrm>
              <a:off x="5800834" y="6568179"/>
              <a:ext cx="1052660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Fake DRR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80326EC-3299-4B8C-804E-02C72548B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088" y="6743101"/>
              <a:ext cx="412950" cy="13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119C4D3-087E-4A13-AA2B-79C449397B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722" y="6750741"/>
              <a:ext cx="412950" cy="1339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D2EF7B0C-54DD-4026-8779-982450E51594}"/>
                </a:ext>
              </a:extLst>
            </p:cNvPr>
            <p:cNvSpPr/>
            <p:nvPr/>
          </p:nvSpPr>
          <p:spPr>
            <a:xfrm>
              <a:off x="8313997" y="6645866"/>
              <a:ext cx="283466" cy="231793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D36C1132-EA95-441D-B299-4EE9D09B9C58}"/>
              </a:ext>
            </a:extLst>
          </p:cNvPr>
          <p:cNvSpPr/>
          <p:nvPr/>
        </p:nvSpPr>
        <p:spPr>
          <a:xfrm>
            <a:off x="-1020942" y="98301"/>
            <a:ext cx="14237096" cy="6873449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EB8224A-1041-4A7E-AB81-42218F067012}"/>
              </a:ext>
            </a:extLst>
          </p:cNvPr>
          <p:cNvGrpSpPr/>
          <p:nvPr/>
        </p:nvGrpSpPr>
        <p:grpSpPr>
          <a:xfrm>
            <a:off x="-695715" y="931941"/>
            <a:ext cx="2634425" cy="2320386"/>
            <a:chOff x="-695715" y="931941"/>
            <a:chExt cx="2634425" cy="2320386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8A01FF-6DEB-4DD8-BF48-13E070A07998}"/>
                </a:ext>
              </a:extLst>
            </p:cNvPr>
            <p:cNvSpPr txBox="1"/>
            <p:nvPr/>
          </p:nvSpPr>
          <p:spPr>
            <a:xfrm>
              <a:off x="-695715" y="1855434"/>
              <a:ext cx="665567" cy="4308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200" dirty="0"/>
                <a:t>DRR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8C7B1C1-EC06-464E-9CCE-C1104612C0A1}"/>
                </a:ext>
              </a:extLst>
            </p:cNvPr>
            <p:cNvSpPr txBox="1"/>
            <p:nvPr/>
          </p:nvSpPr>
          <p:spPr>
            <a:xfrm>
              <a:off x="1171962" y="1855434"/>
              <a:ext cx="766748" cy="4308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200" dirty="0"/>
                <a:t>X-ray</a:t>
              </a: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D5D65D9-5BE0-40B3-8119-427C2656C621}"/>
                </a:ext>
              </a:extLst>
            </p:cNvPr>
            <p:cNvSpPr/>
            <p:nvPr/>
          </p:nvSpPr>
          <p:spPr>
            <a:xfrm>
              <a:off x="0" y="1855434"/>
              <a:ext cx="1161143" cy="162052"/>
            </a:xfrm>
            <a:custGeom>
              <a:avLst/>
              <a:gdLst>
                <a:gd name="connsiteX0" fmla="*/ 0 w 1161143"/>
                <a:gd name="connsiteY0" fmla="*/ 391972 h 421001"/>
                <a:gd name="connsiteX1" fmla="*/ 580571 w 1161143"/>
                <a:gd name="connsiteY1" fmla="*/ 86 h 421001"/>
                <a:gd name="connsiteX2" fmla="*/ 1161143 w 1161143"/>
                <a:gd name="connsiteY2" fmla="*/ 421001 h 42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1143" h="421001">
                  <a:moveTo>
                    <a:pt x="0" y="391972"/>
                  </a:moveTo>
                  <a:cubicBezTo>
                    <a:pt x="193523" y="193610"/>
                    <a:pt x="387047" y="-4752"/>
                    <a:pt x="580571" y="86"/>
                  </a:cubicBezTo>
                  <a:cubicBezTo>
                    <a:pt x="774095" y="4924"/>
                    <a:pt x="967619" y="212962"/>
                    <a:pt x="1161143" y="421001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C07FC65-4606-4728-80C0-1F658C342D19}"/>
                </a:ext>
              </a:extLst>
            </p:cNvPr>
            <p:cNvSpPr/>
            <p:nvPr/>
          </p:nvSpPr>
          <p:spPr>
            <a:xfrm>
              <a:off x="-14514" y="2133600"/>
              <a:ext cx="1161143" cy="187691"/>
            </a:xfrm>
            <a:custGeom>
              <a:avLst/>
              <a:gdLst>
                <a:gd name="connsiteX0" fmla="*/ 1161143 w 1161143"/>
                <a:gd name="connsiteY0" fmla="*/ 29029 h 188889"/>
                <a:gd name="connsiteX1" fmla="*/ 624114 w 1161143"/>
                <a:gd name="connsiteY1" fmla="*/ 188686 h 188889"/>
                <a:gd name="connsiteX2" fmla="*/ 0 w 1161143"/>
                <a:gd name="connsiteY2" fmla="*/ 0 h 1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1143" h="188889">
                  <a:moveTo>
                    <a:pt x="1161143" y="29029"/>
                  </a:moveTo>
                  <a:cubicBezTo>
                    <a:pt x="989390" y="111276"/>
                    <a:pt x="817638" y="193524"/>
                    <a:pt x="624114" y="188686"/>
                  </a:cubicBezTo>
                  <a:cubicBezTo>
                    <a:pt x="430590" y="183848"/>
                    <a:pt x="108857" y="45962"/>
                    <a:pt x="0" y="0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D29E8EF-C789-41E7-AC8C-8C7C19C5D02B}"/>
                    </a:ext>
                  </a:extLst>
                </p:cNvPr>
                <p:cNvSpPr/>
                <p:nvPr/>
              </p:nvSpPr>
              <p:spPr>
                <a:xfrm>
                  <a:off x="353567" y="1289070"/>
                  <a:ext cx="454007" cy="450250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D29E8EF-C789-41E7-AC8C-8C7C19C5D0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67" y="1289070"/>
                  <a:ext cx="454007" cy="45025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6B2F680-1DC5-4497-9D16-FA1476D964A1}"/>
                    </a:ext>
                  </a:extLst>
                </p:cNvPr>
                <p:cNvSpPr/>
                <p:nvPr/>
              </p:nvSpPr>
              <p:spPr>
                <a:xfrm>
                  <a:off x="332632" y="2430151"/>
                  <a:ext cx="466850" cy="399872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6B2F680-1DC5-4497-9D16-FA1476D96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632" y="2430151"/>
                  <a:ext cx="466850" cy="39987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B5CD3EF-4C50-4270-A371-57BF5DC2FD83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1555336" y="1428236"/>
              <a:ext cx="0" cy="427198"/>
            </a:xfrm>
            <a:prstGeom prst="straightConnector1">
              <a:avLst/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178EF75-A6C6-47D0-8378-BD7BBAA64080}"/>
                    </a:ext>
                  </a:extLst>
                </p:cNvPr>
                <p:cNvSpPr/>
                <p:nvPr/>
              </p:nvSpPr>
              <p:spPr>
                <a:xfrm>
                  <a:off x="1345325" y="931941"/>
                  <a:ext cx="461429" cy="4157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7178EF75-A6C6-47D0-8378-BD7BBAA640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325" y="931941"/>
                  <a:ext cx="461429" cy="41579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A852AA5-A359-453C-86D2-DECE1FDB6518}"/>
                    </a:ext>
                  </a:extLst>
                </p:cNvPr>
                <p:cNvSpPr/>
                <p:nvPr/>
              </p:nvSpPr>
              <p:spPr>
                <a:xfrm>
                  <a:off x="-578813" y="2836536"/>
                  <a:ext cx="461429" cy="415791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A852AA5-A359-453C-86D2-DECE1FDB65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578813" y="2836536"/>
                  <a:ext cx="461429" cy="41579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2CE94B6-5793-4410-9AE6-4BE8AAA8CC49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-362931" y="2286321"/>
              <a:ext cx="0" cy="471132"/>
            </a:xfrm>
            <a:prstGeom prst="straightConnector1">
              <a:avLst/>
            </a:prstGeom>
            <a:ln w="28575"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2582C30C-7A93-4AE4-9454-ABB1B4DF662C}"/>
              </a:ext>
            </a:extLst>
          </p:cNvPr>
          <p:cNvSpPr txBox="1"/>
          <p:nvPr/>
        </p:nvSpPr>
        <p:spPr>
          <a:xfrm>
            <a:off x="-1031614" y="3740312"/>
            <a:ext cx="228460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DRR Cycle Consistency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2EBADC-470F-4127-AB93-A9479B2E4078}"/>
              </a:ext>
            </a:extLst>
          </p:cNvPr>
          <p:cNvSpPr txBox="1"/>
          <p:nvPr/>
        </p:nvSpPr>
        <p:spPr>
          <a:xfrm>
            <a:off x="-1030467" y="5441547"/>
            <a:ext cx="236853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X-ray Cycle Consistency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2BCBC4A-8D76-41D6-8D43-370C3633BEAE}"/>
              </a:ext>
            </a:extLst>
          </p:cNvPr>
          <p:cNvCxnSpPr>
            <a:cxnSpLocks/>
          </p:cNvCxnSpPr>
          <p:nvPr/>
        </p:nvCxnSpPr>
        <p:spPr>
          <a:xfrm>
            <a:off x="4889004" y="306765"/>
            <a:ext cx="265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5A220C8-0B1B-415B-8737-C83E82DA05F4}"/>
              </a:ext>
            </a:extLst>
          </p:cNvPr>
          <p:cNvGrpSpPr/>
          <p:nvPr/>
        </p:nvGrpSpPr>
        <p:grpSpPr>
          <a:xfrm>
            <a:off x="-841948" y="4394535"/>
            <a:ext cx="3209111" cy="808262"/>
            <a:chOff x="-928946" y="4466476"/>
            <a:chExt cx="3209111" cy="808262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B7789A1-7366-4C3C-B4DB-7D71E3E8D95F}"/>
                </a:ext>
              </a:extLst>
            </p:cNvPr>
            <p:cNvSpPr txBox="1"/>
            <p:nvPr/>
          </p:nvSpPr>
          <p:spPr>
            <a:xfrm>
              <a:off x="-928946" y="4766907"/>
              <a:ext cx="577402" cy="369332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DRR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E0ABD18-19BD-497A-9671-FD36ADF6EB4A}"/>
                </a:ext>
              </a:extLst>
            </p:cNvPr>
            <p:cNvSpPr txBox="1"/>
            <p:nvPr/>
          </p:nvSpPr>
          <p:spPr>
            <a:xfrm>
              <a:off x="222008" y="4772863"/>
              <a:ext cx="661335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X-ray</a:t>
              </a: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2B4AFF0-F639-4A0B-BF95-FA907A79FC63}"/>
                </a:ext>
              </a:extLst>
            </p:cNvPr>
            <p:cNvSpPr/>
            <p:nvPr/>
          </p:nvSpPr>
          <p:spPr>
            <a:xfrm>
              <a:off x="-350407" y="4853482"/>
              <a:ext cx="554406" cy="87905"/>
            </a:xfrm>
            <a:custGeom>
              <a:avLst/>
              <a:gdLst>
                <a:gd name="connsiteX0" fmla="*/ 0 w 667657"/>
                <a:gd name="connsiteY0" fmla="*/ 232391 h 232391"/>
                <a:gd name="connsiteX1" fmla="*/ 232228 w 667657"/>
                <a:gd name="connsiteY1" fmla="*/ 162 h 232391"/>
                <a:gd name="connsiteX2" fmla="*/ 667657 w 667657"/>
                <a:gd name="connsiteY2" fmla="*/ 203362 h 23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7657" h="232391">
                  <a:moveTo>
                    <a:pt x="0" y="232391"/>
                  </a:moveTo>
                  <a:cubicBezTo>
                    <a:pt x="60476" y="118695"/>
                    <a:pt x="120952" y="5000"/>
                    <a:pt x="232228" y="162"/>
                  </a:cubicBezTo>
                  <a:cubicBezTo>
                    <a:pt x="343504" y="-4676"/>
                    <a:pt x="505580" y="99343"/>
                    <a:pt x="667657" y="203362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0979136-3A6C-4C86-9E99-C3E5738128EE}"/>
                </a:ext>
              </a:extLst>
            </p:cNvPr>
            <p:cNvSpPr txBox="1"/>
            <p:nvPr/>
          </p:nvSpPr>
          <p:spPr>
            <a:xfrm>
              <a:off x="1492774" y="4628407"/>
              <a:ext cx="787391" cy="6463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Recon</a:t>
              </a:r>
            </a:p>
            <a:p>
              <a:pPr algn="ctr"/>
              <a:r>
                <a:rPr lang="en-US" dirty="0"/>
                <a:t>DRR</a:t>
              </a: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2AF5026-84F4-40D9-89FC-6671F863AC5E}"/>
                </a:ext>
              </a:extLst>
            </p:cNvPr>
            <p:cNvSpPr/>
            <p:nvPr/>
          </p:nvSpPr>
          <p:spPr>
            <a:xfrm>
              <a:off x="901905" y="4997959"/>
              <a:ext cx="567745" cy="115658"/>
            </a:xfrm>
            <a:custGeom>
              <a:avLst/>
              <a:gdLst>
                <a:gd name="connsiteX0" fmla="*/ 0 w 653143"/>
                <a:gd name="connsiteY0" fmla="*/ 14514 h 304829"/>
                <a:gd name="connsiteX1" fmla="*/ 319314 w 653143"/>
                <a:gd name="connsiteY1" fmla="*/ 304800 h 304829"/>
                <a:gd name="connsiteX2" fmla="*/ 653143 w 653143"/>
                <a:gd name="connsiteY2" fmla="*/ 0 h 30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143" h="304829">
                  <a:moveTo>
                    <a:pt x="0" y="14514"/>
                  </a:moveTo>
                  <a:cubicBezTo>
                    <a:pt x="105228" y="160866"/>
                    <a:pt x="210457" y="307219"/>
                    <a:pt x="319314" y="304800"/>
                  </a:cubicBezTo>
                  <a:cubicBezTo>
                    <a:pt x="428171" y="302381"/>
                    <a:pt x="540657" y="151190"/>
                    <a:pt x="653143" y="0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AC20386-50B3-42E8-82BA-CCF4645AF890}"/>
                    </a:ext>
                  </a:extLst>
                </p:cNvPr>
                <p:cNvSpPr txBox="1"/>
                <p:nvPr/>
              </p:nvSpPr>
              <p:spPr>
                <a:xfrm>
                  <a:off x="-300255" y="4466476"/>
                  <a:ext cx="51046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AC20386-50B3-42E8-82BA-CCF4645AF8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0255" y="4466476"/>
                  <a:ext cx="510461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E6C9B0E-83EA-45CB-A524-D1F7C24D8E1D}"/>
                    </a:ext>
                  </a:extLst>
                </p:cNvPr>
                <p:cNvSpPr txBox="1"/>
                <p:nvPr/>
              </p:nvSpPr>
              <p:spPr>
                <a:xfrm>
                  <a:off x="955397" y="4647579"/>
                  <a:ext cx="516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E6C9B0E-83EA-45CB-A524-D1F7C24D8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397" y="4647579"/>
                  <a:ext cx="516423" cy="400110"/>
                </a:xfrm>
                <a:prstGeom prst="rect">
                  <a:avLst/>
                </a:prstGeom>
                <a:blipFill>
                  <a:blip r:embed="rId2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8165313-B077-44B7-8441-11746972D8F6}"/>
              </a:ext>
            </a:extLst>
          </p:cNvPr>
          <p:cNvGrpSpPr/>
          <p:nvPr/>
        </p:nvGrpSpPr>
        <p:grpSpPr>
          <a:xfrm>
            <a:off x="5189020" y="7555164"/>
            <a:ext cx="2175677" cy="369332"/>
            <a:chOff x="11471184" y="2475994"/>
            <a:chExt cx="2175677" cy="369332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97FC81D-5870-4F6E-AF10-B0EFAC8ACDE2}"/>
                </a:ext>
              </a:extLst>
            </p:cNvPr>
            <p:cNvSpPr txBox="1"/>
            <p:nvPr/>
          </p:nvSpPr>
          <p:spPr>
            <a:xfrm>
              <a:off x="11471184" y="2493807"/>
              <a:ext cx="502061" cy="338554"/>
            </a:xfrm>
            <a:prstGeom prst="rect">
              <a:avLst/>
            </a:prstGeom>
            <a:ln w="28575">
              <a:solidFill>
                <a:srgbClr val="4472C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XXX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574945A-E32D-4482-B4A6-56134C77EB86}"/>
                </a:ext>
              </a:extLst>
            </p:cNvPr>
            <p:cNvSpPr txBox="1"/>
            <p:nvPr/>
          </p:nvSpPr>
          <p:spPr>
            <a:xfrm>
              <a:off x="11979289" y="2475994"/>
              <a:ext cx="1667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Data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F7B56F7-451C-4190-8A2A-014499D3E7CD}"/>
              </a:ext>
            </a:extLst>
          </p:cNvPr>
          <p:cNvGrpSpPr/>
          <p:nvPr/>
        </p:nvGrpSpPr>
        <p:grpSpPr>
          <a:xfrm>
            <a:off x="7579362" y="7051690"/>
            <a:ext cx="1673591" cy="381299"/>
            <a:chOff x="11414999" y="3010483"/>
            <a:chExt cx="1673591" cy="38129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90F1F64F-EE05-4D1F-8B16-3040B67300C1}"/>
                </a:ext>
              </a:extLst>
            </p:cNvPr>
            <p:cNvGrpSpPr/>
            <p:nvPr/>
          </p:nvGrpSpPr>
          <p:grpSpPr>
            <a:xfrm>
              <a:off x="11414999" y="3010483"/>
              <a:ext cx="1019831" cy="369332"/>
              <a:chOff x="8905918" y="1851241"/>
              <a:chExt cx="1019831" cy="369332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C697662-A863-4E77-97A0-27960287CE5A}"/>
                  </a:ext>
                </a:extLst>
              </p:cNvPr>
              <p:cNvSpPr txBox="1"/>
              <p:nvPr/>
            </p:nvSpPr>
            <p:spPr>
              <a:xfrm>
                <a:off x="8905918" y="1851241"/>
                <a:ext cx="1019831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solidFill>
                      <a:srgbClr val="FF0000"/>
                    </a:solidFill>
                  </a:rPr>
                  <a:t>Xx       Xx</a:t>
                </a:r>
              </a:p>
            </p:txBody>
          </p: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58E7046F-5816-4503-A79B-BA8908898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5640" y="2065072"/>
                <a:ext cx="26595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6603F2E-A27B-4E06-823A-2602BF246C36}"/>
                </a:ext>
              </a:extLst>
            </p:cNvPr>
            <p:cNvSpPr txBox="1"/>
            <p:nvPr/>
          </p:nvSpPr>
          <p:spPr>
            <a:xfrm>
              <a:off x="12393207" y="3022450"/>
              <a:ext cx="695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Paths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A20465B-D764-468A-A3B5-D6DEDE0CD5A7}"/>
              </a:ext>
            </a:extLst>
          </p:cNvPr>
          <p:cNvGrpSpPr/>
          <p:nvPr/>
        </p:nvGrpSpPr>
        <p:grpSpPr>
          <a:xfrm>
            <a:off x="8031924" y="7480233"/>
            <a:ext cx="1104129" cy="370638"/>
            <a:chOff x="11770819" y="3490954"/>
            <a:chExt cx="1104129" cy="370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AB98BF6-F001-46B6-9227-3E6B76C850FD}"/>
                    </a:ext>
                  </a:extLst>
                </p:cNvPr>
                <p:cNvSpPr/>
                <p:nvPr/>
              </p:nvSpPr>
              <p:spPr>
                <a:xfrm>
                  <a:off x="11770819" y="3490954"/>
                  <a:ext cx="416351" cy="367509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09DDB898-1730-40CC-848E-B01E083045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0819" y="3490954"/>
                  <a:ext cx="416351" cy="367509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5CE9263-91E7-43BF-AD78-7F31B0D858EA}"/>
                </a:ext>
              </a:extLst>
            </p:cNvPr>
            <p:cNvSpPr txBox="1"/>
            <p:nvPr/>
          </p:nvSpPr>
          <p:spPr>
            <a:xfrm>
              <a:off x="12291134" y="3492260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Loss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254F251-5DF3-4DEA-95FE-C76DFC46C975}"/>
              </a:ext>
            </a:extLst>
          </p:cNvPr>
          <p:cNvGrpSpPr/>
          <p:nvPr/>
        </p:nvGrpSpPr>
        <p:grpSpPr>
          <a:xfrm>
            <a:off x="9780116" y="7095324"/>
            <a:ext cx="1403938" cy="369332"/>
            <a:chOff x="11588446" y="4171596"/>
            <a:chExt cx="1403938" cy="369332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A0C7613-D445-457D-AF7E-3A8E1E93F238}"/>
                </a:ext>
              </a:extLst>
            </p:cNvPr>
            <p:cNvSpPr/>
            <p:nvPr/>
          </p:nvSpPr>
          <p:spPr>
            <a:xfrm>
              <a:off x="11588446" y="4180853"/>
              <a:ext cx="320040" cy="32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08A57CEC-731B-4C67-9229-C96C1B977245}"/>
                </a:ext>
              </a:extLst>
            </p:cNvPr>
            <p:cNvSpPr txBox="1"/>
            <p:nvPr/>
          </p:nvSpPr>
          <p:spPr>
            <a:xfrm>
              <a:off x="11948316" y="4171596"/>
              <a:ext cx="1044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Trainable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4C26735-336A-4411-A0E0-6377C1285D35}"/>
              </a:ext>
            </a:extLst>
          </p:cNvPr>
          <p:cNvGrpSpPr/>
          <p:nvPr/>
        </p:nvGrpSpPr>
        <p:grpSpPr>
          <a:xfrm>
            <a:off x="9780116" y="7520871"/>
            <a:ext cx="1169803" cy="369332"/>
            <a:chOff x="11567796" y="4722068"/>
            <a:chExt cx="1169803" cy="369332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0370926-5DAD-426C-B726-E56378FFEA3F}"/>
                </a:ext>
              </a:extLst>
            </p:cNvPr>
            <p:cNvSpPr txBox="1"/>
            <p:nvPr/>
          </p:nvSpPr>
          <p:spPr>
            <a:xfrm>
              <a:off x="11928467" y="4722068"/>
              <a:ext cx="809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Frozen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0281629C-24FE-4B82-ADFD-18F077E4F679}"/>
                </a:ext>
              </a:extLst>
            </p:cNvPr>
            <p:cNvSpPr/>
            <p:nvPr/>
          </p:nvSpPr>
          <p:spPr>
            <a:xfrm>
              <a:off x="11567796" y="4761400"/>
              <a:ext cx="320040" cy="32004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8365439-33D3-4E1B-A848-84AEDE07B990}"/>
              </a:ext>
            </a:extLst>
          </p:cNvPr>
          <p:cNvGrpSpPr/>
          <p:nvPr/>
        </p:nvGrpSpPr>
        <p:grpSpPr>
          <a:xfrm>
            <a:off x="11454926" y="7043165"/>
            <a:ext cx="1865021" cy="369332"/>
            <a:chOff x="11613251" y="5392661"/>
            <a:chExt cx="1865021" cy="369332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D7C46FE-CF13-4890-A037-F603C1AFED51}"/>
                </a:ext>
              </a:extLst>
            </p:cNvPr>
            <p:cNvGrpSpPr/>
            <p:nvPr/>
          </p:nvGrpSpPr>
          <p:grpSpPr>
            <a:xfrm>
              <a:off x="11613251" y="5448957"/>
              <a:ext cx="275408" cy="296229"/>
              <a:chOff x="2961691" y="1920004"/>
              <a:chExt cx="275408" cy="296229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D4C9AC4-48B4-4B2F-9F55-080C78520660}"/>
                  </a:ext>
                </a:extLst>
              </p:cNvPr>
              <p:cNvSpPr/>
              <p:nvPr/>
            </p:nvSpPr>
            <p:spPr>
              <a:xfrm>
                <a:off x="2961691" y="1920004"/>
                <a:ext cx="275408" cy="2962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B09FE1B-35CC-4F19-AB38-B34B1802B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691" y="2068866"/>
                <a:ext cx="275408" cy="0"/>
              </a:xfrm>
              <a:prstGeom prst="line">
                <a:avLst/>
              </a:prstGeom>
              <a:ln w="571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299B326-B952-4B22-AA92-8725A7027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8277" y="1920004"/>
                <a:ext cx="0" cy="296229"/>
              </a:xfrm>
              <a:prstGeom prst="line">
                <a:avLst/>
              </a:prstGeom>
              <a:ln w="57150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798D0CA-1E32-4ED1-A5ED-BF87E051E0E5}"/>
                </a:ext>
              </a:extLst>
            </p:cNvPr>
            <p:cNvSpPr txBox="1"/>
            <p:nvPr/>
          </p:nvSpPr>
          <p:spPr>
            <a:xfrm>
              <a:off x="11928489" y="5392661"/>
              <a:ext cx="1549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Concatenation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89B8B68-D3A4-4FEC-814A-CA7D23053931}"/>
              </a:ext>
            </a:extLst>
          </p:cNvPr>
          <p:cNvGrpSpPr/>
          <p:nvPr/>
        </p:nvGrpSpPr>
        <p:grpSpPr>
          <a:xfrm>
            <a:off x="5196864" y="7104581"/>
            <a:ext cx="1923942" cy="369332"/>
            <a:chOff x="6327164" y="7104581"/>
            <a:chExt cx="1923942" cy="369332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B9E2A8A-0C7C-4B39-A857-F4E4B73F7B62}"/>
                </a:ext>
              </a:extLst>
            </p:cNvPr>
            <p:cNvSpPr txBox="1"/>
            <p:nvPr/>
          </p:nvSpPr>
          <p:spPr>
            <a:xfrm>
              <a:off x="6327164" y="7122394"/>
              <a:ext cx="502061" cy="338554"/>
            </a:xfrm>
            <a:prstGeom prst="rect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/>
                <a:t>XXX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C6369DC-A81B-4A89-8756-29D3C3A1AE16}"/>
                </a:ext>
              </a:extLst>
            </p:cNvPr>
            <p:cNvSpPr txBox="1"/>
            <p:nvPr/>
          </p:nvSpPr>
          <p:spPr>
            <a:xfrm>
              <a:off x="6835269" y="7104581"/>
              <a:ext cx="1415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5A08F16-6664-43ED-B761-5C06BE8C5440}"/>
              </a:ext>
            </a:extLst>
          </p:cNvPr>
          <p:cNvGrpSpPr/>
          <p:nvPr/>
        </p:nvGrpSpPr>
        <p:grpSpPr>
          <a:xfrm>
            <a:off x="-942383" y="5999764"/>
            <a:ext cx="3423801" cy="828283"/>
            <a:chOff x="-1000439" y="5999764"/>
            <a:chExt cx="3423801" cy="828283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30D5C45-0224-40B3-8F60-10D16C1DB7A4}"/>
                </a:ext>
              </a:extLst>
            </p:cNvPr>
            <p:cNvSpPr txBox="1"/>
            <p:nvPr/>
          </p:nvSpPr>
          <p:spPr>
            <a:xfrm>
              <a:off x="-1000439" y="6342810"/>
              <a:ext cx="661335" cy="369332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X-ray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FFB8790-07FD-4BE8-8564-E52861134C39}"/>
                </a:ext>
              </a:extLst>
            </p:cNvPr>
            <p:cNvSpPr txBox="1"/>
            <p:nvPr/>
          </p:nvSpPr>
          <p:spPr>
            <a:xfrm>
              <a:off x="347117" y="6320216"/>
              <a:ext cx="577402" cy="3693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DRR</a:t>
              </a: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756AD54-6006-4F7C-B94B-CC40E700CC2E}"/>
                </a:ext>
              </a:extLst>
            </p:cNvPr>
            <p:cNvSpPr/>
            <p:nvPr/>
          </p:nvSpPr>
          <p:spPr>
            <a:xfrm>
              <a:off x="-314090" y="6402833"/>
              <a:ext cx="667657" cy="136341"/>
            </a:xfrm>
            <a:custGeom>
              <a:avLst/>
              <a:gdLst>
                <a:gd name="connsiteX0" fmla="*/ 0 w 667657"/>
                <a:gd name="connsiteY0" fmla="*/ 232391 h 232391"/>
                <a:gd name="connsiteX1" fmla="*/ 232228 w 667657"/>
                <a:gd name="connsiteY1" fmla="*/ 162 h 232391"/>
                <a:gd name="connsiteX2" fmla="*/ 667657 w 667657"/>
                <a:gd name="connsiteY2" fmla="*/ 203362 h 23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7657" h="232391">
                  <a:moveTo>
                    <a:pt x="0" y="232391"/>
                  </a:moveTo>
                  <a:cubicBezTo>
                    <a:pt x="60476" y="118695"/>
                    <a:pt x="120952" y="5000"/>
                    <a:pt x="232228" y="162"/>
                  </a:cubicBezTo>
                  <a:cubicBezTo>
                    <a:pt x="343504" y="-4676"/>
                    <a:pt x="505580" y="99343"/>
                    <a:pt x="667657" y="203362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0EEB45A-ECBD-456C-9918-FF328A507437}"/>
                </a:ext>
              </a:extLst>
            </p:cNvPr>
            <p:cNvSpPr txBox="1"/>
            <p:nvPr/>
          </p:nvSpPr>
          <p:spPr>
            <a:xfrm>
              <a:off x="1587551" y="6181716"/>
              <a:ext cx="835811" cy="64633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Recon</a:t>
              </a:r>
            </a:p>
            <a:p>
              <a:pPr algn="ctr"/>
              <a:r>
                <a:rPr lang="en-US" dirty="0"/>
                <a:t>X-ray</a:t>
              </a: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F63CDEF-E9B8-4EF7-B496-EE7B653CEC2D}"/>
                </a:ext>
              </a:extLst>
            </p:cNvPr>
            <p:cNvSpPr/>
            <p:nvPr/>
          </p:nvSpPr>
          <p:spPr>
            <a:xfrm>
              <a:off x="948192" y="6535145"/>
              <a:ext cx="627847" cy="175188"/>
            </a:xfrm>
            <a:custGeom>
              <a:avLst/>
              <a:gdLst>
                <a:gd name="connsiteX0" fmla="*/ 0 w 653143"/>
                <a:gd name="connsiteY0" fmla="*/ 14514 h 304829"/>
                <a:gd name="connsiteX1" fmla="*/ 319314 w 653143"/>
                <a:gd name="connsiteY1" fmla="*/ 304800 h 304829"/>
                <a:gd name="connsiteX2" fmla="*/ 653143 w 653143"/>
                <a:gd name="connsiteY2" fmla="*/ 0 h 30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3143" h="304829">
                  <a:moveTo>
                    <a:pt x="0" y="14514"/>
                  </a:moveTo>
                  <a:cubicBezTo>
                    <a:pt x="105228" y="160866"/>
                    <a:pt x="210457" y="307219"/>
                    <a:pt x="319314" y="304800"/>
                  </a:cubicBezTo>
                  <a:cubicBezTo>
                    <a:pt x="428171" y="302381"/>
                    <a:pt x="540657" y="151190"/>
                    <a:pt x="653143" y="0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27CF9D7-25A7-480F-9699-664BE8F4DDB3}"/>
                    </a:ext>
                  </a:extLst>
                </p:cNvPr>
                <p:cNvSpPr txBox="1"/>
                <p:nvPr/>
              </p:nvSpPr>
              <p:spPr>
                <a:xfrm>
                  <a:off x="-233455" y="5999764"/>
                  <a:ext cx="51046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27CF9D7-25A7-480F-9699-664BE8F4D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33455" y="5999764"/>
                  <a:ext cx="510461" cy="400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A10E9E44-0672-48E2-AF6F-3253787FAF08}"/>
                    </a:ext>
                  </a:extLst>
                </p:cNvPr>
                <p:cNvSpPr txBox="1"/>
                <p:nvPr/>
              </p:nvSpPr>
              <p:spPr>
                <a:xfrm>
                  <a:off x="1036129" y="6206648"/>
                  <a:ext cx="5164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A10E9E44-0672-48E2-AF6F-3253787FA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129" y="6206648"/>
                  <a:ext cx="516423" cy="400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9C0B654-F79A-4496-A1A1-F33FDCE182BD}"/>
              </a:ext>
            </a:extLst>
          </p:cNvPr>
          <p:cNvCxnSpPr/>
          <p:nvPr/>
        </p:nvCxnSpPr>
        <p:spPr>
          <a:xfrm>
            <a:off x="-1031614" y="3750083"/>
            <a:ext cx="14247768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347C6BB-7322-4766-96AC-D33F729DAE40}"/>
              </a:ext>
            </a:extLst>
          </p:cNvPr>
          <p:cNvCxnSpPr/>
          <p:nvPr/>
        </p:nvCxnSpPr>
        <p:spPr>
          <a:xfrm>
            <a:off x="-1020942" y="5441547"/>
            <a:ext cx="14237096" cy="762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6DC3DC6-8C57-40F8-91C7-F55E45A31F8E}"/>
              </a:ext>
            </a:extLst>
          </p:cNvPr>
          <p:cNvCxnSpPr/>
          <p:nvPr/>
        </p:nvCxnSpPr>
        <p:spPr>
          <a:xfrm>
            <a:off x="2542103" y="100287"/>
            <a:ext cx="0" cy="686871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703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E46C08-ED89-4D0E-A58E-11E35F17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594" y="5397361"/>
            <a:ext cx="1568926" cy="156892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1496F2-C1C8-448D-9991-52383ED10982}"/>
              </a:ext>
            </a:extLst>
          </p:cNvPr>
          <p:cNvSpPr txBox="1"/>
          <p:nvPr/>
        </p:nvSpPr>
        <p:spPr>
          <a:xfrm>
            <a:off x="870898" y="3098081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47D11-E4FA-4D9A-A0F8-C1264A562D55}"/>
              </a:ext>
            </a:extLst>
          </p:cNvPr>
          <p:cNvSpPr txBox="1"/>
          <p:nvPr/>
        </p:nvSpPr>
        <p:spPr>
          <a:xfrm>
            <a:off x="884218" y="5861999"/>
            <a:ext cx="883647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DI2I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67884-F55A-4119-9066-2A914F1DF48A}"/>
              </a:ext>
            </a:extLst>
          </p:cNvPr>
          <p:cNvSpPr txBox="1"/>
          <p:nvPr/>
        </p:nvSpPr>
        <p:spPr>
          <a:xfrm>
            <a:off x="3059932" y="2218999"/>
            <a:ext cx="1430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96B07-3C9B-4D6D-A718-A5D0388C59E7}"/>
              </a:ext>
            </a:extLst>
          </p:cNvPr>
          <p:cNvSpPr txBox="1"/>
          <p:nvPr/>
        </p:nvSpPr>
        <p:spPr>
          <a:xfrm>
            <a:off x="9816783" y="6740602"/>
            <a:ext cx="275267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Unpaired Image Synthesis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8380FC-FCF7-46B3-B626-FF59AC04708B}"/>
              </a:ext>
            </a:extLst>
          </p:cNvPr>
          <p:cNvSpPr txBox="1"/>
          <p:nvPr/>
        </p:nvSpPr>
        <p:spPr>
          <a:xfrm>
            <a:off x="8920274" y="2919766"/>
            <a:ext cx="2361658" cy="369332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Probability Maps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283EFC7-DF2D-41BF-97CA-689FFB9A2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827" y="5313293"/>
            <a:ext cx="1569833" cy="156983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094194-1DBB-4BFE-83D5-33A4D06B5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82" y="678567"/>
            <a:ext cx="1563484" cy="156348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CEFCB30-BAE0-4B3A-9732-7728E07D3C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89666" y="1497394"/>
            <a:ext cx="12700" cy="3201375"/>
          </a:xfrm>
          <a:prstGeom prst="bentConnector3">
            <a:avLst>
              <a:gd name="adj1" fmla="val 2735984"/>
            </a:avLst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7AEDFEB-69F0-4A75-89A7-E9EC2427F9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765075" y="44120"/>
            <a:ext cx="5442" cy="3201375"/>
          </a:xfrm>
          <a:prstGeom prst="bentConnector3">
            <a:avLst>
              <a:gd name="adj1" fmla="val -5712936"/>
            </a:avLst>
          </a:prstGeom>
          <a:ln w="3810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AC509CC-D39D-40B0-B5F2-4CC14419DBA1}"/>
              </a:ext>
            </a:extLst>
          </p:cNvPr>
          <p:cNvSpPr txBox="1"/>
          <p:nvPr/>
        </p:nvSpPr>
        <p:spPr>
          <a:xfrm>
            <a:off x="-1120406" y="4636990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EE7850-55D7-441B-8F52-42F7F5F8EC8E}"/>
              </a:ext>
            </a:extLst>
          </p:cNvPr>
          <p:cNvSpPr txBox="1"/>
          <p:nvPr/>
        </p:nvSpPr>
        <p:spPr>
          <a:xfrm>
            <a:off x="825339" y="6462163"/>
            <a:ext cx="971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B3EFF2-97B9-4F13-A32A-ADD8D40EECF2}"/>
              </a:ext>
            </a:extLst>
          </p:cNvPr>
          <p:cNvCxnSpPr>
            <a:cxnSpLocks/>
          </p:cNvCxnSpPr>
          <p:nvPr/>
        </p:nvCxnSpPr>
        <p:spPr>
          <a:xfrm>
            <a:off x="-69994" y="6123609"/>
            <a:ext cx="957677" cy="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7E70DD-C79A-4F72-8085-5BFA73D3C064}"/>
              </a:ext>
            </a:extLst>
          </p:cNvPr>
          <p:cNvSpPr txBox="1"/>
          <p:nvPr/>
        </p:nvSpPr>
        <p:spPr>
          <a:xfrm>
            <a:off x="4349958" y="1275643"/>
            <a:ext cx="63513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DI2I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49AAA8-D264-4070-AA66-4CD217477C25}"/>
              </a:ext>
            </a:extLst>
          </p:cNvPr>
          <p:cNvSpPr txBox="1"/>
          <p:nvPr/>
        </p:nvSpPr>
        <p:spPr>
          <a:xfrm>
            <a:off x="6590693" y="3098081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DRR-like Image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653E2EB-CACC-49E5-A790-2687B2E2C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041" y="678567"/>
            <a:ext cx="1563484" cy="156348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372ABA-C003-45AB-BD3A-38F61B6BD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2887" y="5525417"/>
            <a:ext cx="1563484" cy="1596728"/>
          </a:xfrm>
          <a:prstGeom prst="rect">
            <a:avLst/>
          </a:prstGeom>
          <a:ln>
            <a:solidFill>
              <a:srgbClr val="C55A1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074ABD4-B2B5-4DB4-B3FD-7D00F4A18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2296" y="5770785"/>
            <a:ext cx="1563484" cy="156348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B14617-177D-4E98-9FD7-90346F2DA607}"/>
              </a:ext>
            </a:extLst>
          </p:cNvPr>
          <p:cNvCxnSpPr>
            <a:stCxn id="6" idx="3"/>
          </p:cNvCxnSpPr>
          <p:nvPr/>
        </p:nvCxnSpPr>
        <p:spPr>
          <a:xfrm>
            <a:off x="1767865" y="6123609"/>
            <a:ext cx="974018" cy="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4F5DF4-D841-417B-8693-0EE9F5CE637F}"/>
              </a:ext>
            </a:extLst>
          </p:cNvPr>
          <p:cNvSpPr txBox="1"/>
          <p:nvPr/>
        </p:nvSpPr>
        <p:spPr>
          <a:xfrm>
            <a:off x="2818947" y="4136823"/>
            <a:ext cx="883647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DI2I</a:t>
            </a:r>
          </a:p>
        </p:txBody>
      </p:sp>
      <p:pic>
        <p:nvPicPr>
          <p:cNvPr id="35" name="Graphic 34" descr="Lock">
            <a:extLst>
              <a:ext uri="{FF2B5EF4-FFF2-40B4-BE49-F238E27FC236}">
                <a16:creationId xmlns:a16="http://schemas.microsoft.com/office/drawing/2014/main" id="{83CFFDDD-AB01-4C58-9D22-C9666B7B4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4576" y="3705649"/>
            <a:ext cx="418787" cy="41878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E7C258-2424-4361-A75B-937E53D1D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186" y="5315760"/>
            <a:ext cx="1569833" cy="156983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D583039-033F-41EA-9C74-3BB8FE854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409" y="5332623"/>
            <a:ext cx="1563484" cy="1600339"/>
          </a:xfrm>
          <a:prstGeom prst="rect">
            <a:avLst/>
          </a:prstGeom>
          <a:ln>
            <a:solidFill>
              <a:srgbClr val="C55A11"/>
            </a:solidFill>
          </a:ln>
        </p:spPr>
      </p:pic>
    </p:spTree>
    <p:extLst>
      <p:ext uri="{BB962C8B-B14F-4D97-AF65-F5344CB8AC3E}">
        <p14:creationId xmlns:p14="http://schemas.microsoft.com/office/powerpoint/2010/main" val="4220692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438B4D-E400-436B-A07D-BC385723D56E}"/>
              </a:ext>
            </a:extLst>
          </p:cNvPr>
          <p:cNvSpPr/>
          <p:nvPr/>
        </p:nvSpPr>
        <p:spPr>
          <a:xfrm>
            <a:off x="-958937" y="2971549"/>
            <a:ext cx="711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28B79D-0D37-42F6-AF16-A2E9DE6C52E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-247737" y="3428749"/>
            <a:ext cx="4307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5FECA7-5610-4D23-9851-CA63AAF6AD68}"/>
              </a:ext>
            </a:extLst>
          </p:cNvPr>
          <p:cNvSpPr txBox="1"/>
          <p:nvPr/>
        </p:nvSpPr>
        <p:spPr>
          <a:xfrm>
            <a:off x="6677180" y="2591384"/>
            <a:ext cx="115373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TD-GAN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22D0FD-BE19-4CCB-815A-31A15867584C}"/>
              </a:ext>
            </a:extLst>
          </p:cNvPr>
          <p:cNvSpPr/>
          <p:nvPr/>
        </p:nvSpPr>
        <p:spPr>
          <a:xfrm>
            <a:off x="2564328" y="3445604"/>
            <a:ext cx="95980" cy="9880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F43147-6F21-4505-8AC2-355297CC8E8C}"/>
              </a:ext>
            </a:extLst>
          </p:cNvPr>
          <p:cNvCxnSpPr>
            <a:cxnSpLocks/>
            <a:stCxn id="45" idx="3"/>
            <a:endCxn id="92" idx="1"/>
          </p:cNvCxnSpPr>
          <p:nvPr/>
        </p:nvCxnSpPr>
        <p:spPr>
          <a:xfrm>
            <a:off x="2660308" y="3939649"/>
            <a:ext cx="27180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D67D61F-F1F0-4CCD-97FD-543F6881FE82}"/>
              </a:ext>
            </a:extLst>
          </p:cNvPr>
          <p:cNvSpPr/>
          <p:nvPr/>
        </p:nvSpPr>
        <p:spPr>
          <a:xfrm>
            <a:off x="3368587" y="3787248"/>
            <a:ext cx="302050" cy="30480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BE16D-4EA8-4A86-81B0-21E1DA031109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3670637" y="3939649"/>
            <a:ext cx="27180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8ED2D32-401A-4567-A84E-2CF74E3071A9}"/>
              </a:ext>
            </a:extLst>
          </p:cNvPr>
          <p:cNvSpPr/>
          <p:nvPr/>
        </p:nvSpPr>
        <p:spPr>
          <a:xfrm>
            <a:off x="2932116" y="3653899"/>
            <a:ext cx="164663" cy="571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3BBD5FF-A0F9-438F-AD98-7FE12F5FC41F}"/>
              </a:ext>
            </a:extLst>
          </p:cNvPr>
          <p:cNvSpPr/>
          <p:nvPr/>
        </p:nvSpPr>
        <p:spPr>
          <a:xfrm>
            <a:off x="2331715" y="2598416"/>
            <a:ext cx="2445325" cy="1877370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C26416C-685C-408E-A418-A3C8A14A28C4}"/>
              </a:ext>
            </a:extLst>
          </p:cNvPr>
          <p:cNvCxnSpPr>
            <a:stCxn id="92" idx="3"/>
            <a:endCxn id="57" idx="1"/>
          </p:cNvCxnSpPr>
          <p:nvPr/>
        </p:nvCxnSpPr>
        <p:spPr>
          <a:xfrm>
            <a:off x="3096779" y="3939649"/>
            <a:ext cx="27180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0B2B71A-DAF2-4E55-A153-D4D6BCD298FC}"/>
              </a:ext>
            </a:extLst>
          </p:cNvPr>
          <p:cNvSpPr/>
          <p:nvPr/>
        </p:nvSpPr>
        <p:spPr>
          <a:xfrm>
            <a:off x="3947468" y="3669782"/>
            <a:ext cx="164663" cy="571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B0F5348-CDD2-4327-B6F3-6E37674CC4AE}"/>
              </a:ext>
            </a:extLst>
          </p:cNvPr>
          <p:cNvSpPr/>
          <p:nvPr/>
        </p:nvSpPr>
        <p:spPr>
          <a:xfrm>
            <a:off x="4391767" y="3461487"/>
            <a:ext cx="95980" cy="98809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79E5311-6195-40A9-A4D3-201D45C27313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>
          <a:xfrm>
            <a:off x="4112131" y="3955532"/>
            <a:ext cx="2796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F541F46B-36AA-4E84-9CE8-303187CDFBD6}"/>
              </a:ext>
            </a:extLst>
          </p:cNvPr>
          <p:cNvCxnSpPr>
            <a:cxnSpLocks/>
            <a:stCxn id="92" idx="0"/>
            <a:endCxn id="118" idx="0"/>
          </p:cNvCxnSpPr>
          <p:nvPr/>
        </p:nvCxnSpPr>
        <p:spPr>
          <a:xfrm rot="16200000" flipH="1">
            <a:off x="3514182" y="3154164"/>
            <a:ext cx="15883" cy="1015352"/>
          </a:xfrm>
          <a:prstGeom prst="bentConnector3">
            <a:avLst>
              <a:gd name="adj1" fmla="val -1439275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DE4AB65D-0CE5-4C59-BDB3-C632DE019284}"/>
              </a:ext>
            </a:extLst>
          </p:cNvPr>
          <p:cNvCxnSpPr>
            <a:cxnSpLocks/>
            <a:stCxn id="45" idx="0"/>
            <a:endCxn id="119" idx="0"/>
          </p:cNvCxnSpPr>
          <p:nvPr/>
        </p:nvCxnSpPr>
        <p:spPr>
          <a:xfrm rot="16200000" flipH="1">
            <a:off x="3518095" y="2539826"/>
            <a:ext cx="15883" cy="1827439"/>
          </a:xfrm>
          <a:prstGeom prst="bentConnector3">
            <a:avLst>
              <a:gd name="adj1" fmla="val -1439275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859C6DC-50DB-4ADD-AB6B-955B50C2A53A}"/>
              </a:ext>
            </a:extLst>
          </p:cNvPr>
          <p:cNvGrpSpPr/>
          <p:nvPr/>
        </p:nvGrpSpPr>
        <p:grpSpPr>
          <a:xfrm>
            <a:off x="446085" y="3299097"/>
            <a:ext cx="1252852" cy="1242132"/>
            <a:chOff x="1548061" y="3775994"/>
            <a:chExt cx="1315496" cy="1446964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9996AE54-FF91-4C74-8D00-1FF0D9307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1749" y="3775994"/>
              <a:ext cx="841808" cy="961051"/>
            </a:xfrm>
            <a:prstGeom prst="rect">
              <a:avLst/>
            </a:prstGeom>
            <a:ln>
              <a:solidFill>
                <a:srgbClr val="C55A11"/>
              </a:solidFill>
            </a:ln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FF483673-FDF7-4AF3-A3F1-BBFE22ED1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624" y="3941307"/>
              <a:ext cx="835924" cy="967284"/>
            </a:xfrm>
            <a:prstGeom prst="rect">
              <a:avLst/>
            </a:prstGeom>
            <a:ln>
              <a:solidFill>
                <a:srgbClr val="C55A11"/>
              </a:solidFill>
            </a:ln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5B97DE70-C64A-453D-B0EC-1836540D3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6605" y="4067549"/>
              <a:ext cx="825836" cy="973790"/>
            </a:xfrm>
            <a:prstGeom prst="rect">
              <a:avLst/>
            </a:prstGeom>
            <a:ln>
              <a:solidFill>
                <a:srgbClr val="C55A11"/>
              </a:solidFill>
            </a:ln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3E2F106F-E76F-469C-B5B6-EB7F69CD2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061" y="4251990"/>
              <a:ext cx="852261" cy="970968"/>
            </a:xfrm>
            <a:prstGeom prst="rect">
              <a:avLst/>
            </a:prstGeom>
            <a:ln>
              <a:solidFill>
                <a:srgbClr val="C55A11"/>
              </a:solidFill>
            </a:ln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79638AAF-32D1-417D-A37C-E0BE75CDE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65" y="2189674"/>
            <a:ext cx="809733" cy="828820"/>
          </a:xfrm>
          <a:prstGeom prst="rect">
            <a:avLst/>
          </a:prstGeom>
          <a:ln>
            <a:solidFill>
              <a:srgbClr val="C55A11"/>
            </a:solidFill>
          </a:ln>
        </p:spPr>
      </p:pic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0E3791D3-74D2-40C6-9238-29A7EFB8829A}"/>
              </a:ext>
            </a:extLst>
          </p:cNvPr>
          <p:cNvCxnSpPr>
            <a:stCxn id="36" idx="1"/>
            <a:endCxn id="139" idx="1"/>
          </p:cNvCxnSpPr>
          <p:nvPr/>
        </p:nvCxnSpPr>
        <p:spPr>
          <a:xfrm rot="10800000" flipV="1">
            <a:off x="446085" y="2604084"/>
            <a:ext cx="93480" cy="1520386"/>
          </a:xfrm>
          <a:prstGeom prst="bentConnector3">
            <a:avLst>
              <a:gd name="adj1" fmla="val 3445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81611C9-9B7B-4E83-98A5-91EFAF80E2A3}"/>
              </a:ext>
            </a:extLst>
          </p:cNvPr>
          <p:cNvCxnSpPr>
            <a:cxnSpLocks/>
          </p:cNvCxnSpPr>
          <p:nvPr/>
        </p:nvCxnSpPr>
        <p:spPr>
          <a:xfrm>
            <a:off x="1770264" y="3363912"/>
            <a:ext cx="4307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1E233F1-E84B-4590-955C-53762C9EAEFA}"/>
              </a:ext>
            </a:extLst>
          </p:cNvPr>
          <p:cNvSpPr txBox="1"/>
          <p:nvPr/>
        </p:nvSpPr>
        <p:spPr>
          <a:xfrm>
            <a:off x="2318881" y="2589619"/>
            <a:ext cx="1710918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DI2I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E880547B-B6F1-43FB-BA99-EB858FC02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244" y="3094091"/>
            <a:ext cx="832786" cy="83278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72" name="Graphic 171" descr="Lock">
            <a:extLst>
              <a:ext uri="{FF2B5EF4-FFF2-40B4-BE49-F238E27FC236}">
                <a16:creationId xmlns:a16="http://schemas.microsoft.com/office/drawing/2014/main" id="{24B21B1A-A597-4432-9653-CA5179C3EB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71357" y="1717946"/>
            <a:ext cx="418787" cy="418787"/>
          </a:xfrm>
          <a:prstGeom prst="rect">
            <a:avLst/>
          </a:prstGeom>
        </p:spPr>
      </p:pic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9A3089D-AA14-4F59-8BE2-20007B8ABC13}"/>
              </a:ext>
            </a:extLst>
          </p:cNvPr>
          <p:cNvGrpSpPr/>
          <p:nvPr/>
        </p:nvGrpSpPr>
        <p:grpSpPr>
          <a:xfrm>
            <a:off x="9700479" y="2864369"/>
            <a:ext cx="2701381" cy="1671830"/>
            <a:chOff x="9096154" y="2813660"/>
            <a:chExt cx="2701381" cy="167183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40BD8C4-9EBD-4C29-916C-3E2A9560AAC4}"/>
                </a:ext>
              </a:extLst>
            </p:cNvPr>
            <p:cNvSpPr txBox="1"/>
            <p:nvPr/>
          </p:nvSpPr>
          <p:spPr>
            <a:xfrm>
              <a:off x="9096154" y="4116158"/>
              <a:ext cx="2701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Synthesis + Segmentation</a:t>
              </a: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3DE847CF-0C39-4E1A-9D22-BC248A7746DD}"/>
                </a:ext>
              </a:extLst>
            </p:cNvPr>
            <p:cNvGrpSpPr/>
            <p:nvPr/>
          </p:nvGrpSpPr>
          <p:grpSpPr>
            <a:xfrm>
              <a:off x="9150242" y="2813660"/>
              <a:ext cx="2411616" cy="1295653"/>
              <a:chOff x="7634895" y="2992695"/>
              <a:chExt cx="2411616" cy="1295653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35599DE-7980-4937-A0AB-D8F62513A8FB}"/>
                  </a:ext>
                </a:extLst>
              </p:cNvPr>
              <p:cNvGrpSpPr/>
              <p:nvPr/>
            </p:nvGrpSpPr>
            <p:grpSpPr>
              <a:xfrm>
                <a:off x="8750131" y="3014394"/>
                <a:ext cx="1296380" cy="1273954"/>
                <a:chOff x="7711506" y="1811952"/>
                <a:chExt cx="1490786" cy="1377274"/>
              </a:xfrm>
            </p:grpSpPr>
            <p:pic>
              <p:nvPicPr>
                <p:cNvPr id="174" name="Picture 173">
                  <a:extLst>
                    <a:ext uri="{FF2B5EF4-FFF2-40B4-BE49-F238E27FC236}">
                      <a16:creationId xmlns:a16="http://schemas.microsoft.com/office/drawing/2014/main" id="{4A3A52F5-98A0-48ED-8951-7C159A8289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7825" y="1811952"/>
                  <a:ext cx="914467" cy="914467"/>
                </a:xfrm>
                <a:prstGeom prst="rect">
                  <a:avLst/>
                </a:prstGeom>
              </p:spPr>
            </p:pic>
            <p:pic>
              <p:nvPicPr>
                <p:cNvPr id="175" name="Picture 174">
                  <a:extLst>
                    <a:ext uri="{FF2B5EF4-FFF2-40B4-BE49-F238E27FC236}">
                      <a16:creationId xmlns:a16="http://schemas.microsoft.com/office/drawing/2014/main" id="{82E20273-F9E5-43D3-8889-132EE3A676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24783" y="1945900"/>
                  <a:ext cx="914467" cy="914467"/>
                </a:xfrm>
                <a:prstGeom prst="rect">
                  <a:avLst/>
                </a:prstGeom>
              </p:spPr>
            </p:pic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52377F9A-3A3C-40F7-8E24-7025D0C45F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20071" y="2103086"/>
                  <a:ext cx="949977" cy="949977"/>
                </a:xfrm>
                <a:prstGeom prst="rect">
                  <a:avLst/>
                </a:prstGeom>
              </p:spPr>
            </p:pic>
            <p:pic>
              <p:nvPicPr>
                <p:cNvPr id="177" name="Picture 176">
                  <a:extLst>
                    <a:ext uri="{FF2B5EF4-FFF2-40B4-BE49-F238E27FC236}">
                      <a16:creationId xmlns:a16="http://schemas.microsoft.com/office/drawing/2014/main" id="{BF7931E0-6B06-463D-8CD8-40D3D864DB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11506" y="2278741"/>
                  <a:ext cx="910485" cy="910485"/>
                </a:xfrm>
                <a:prstGeom prst="rect">
                  <a:avLst/>
                </a:prstGeom>
              </p:spPr>
            </p:pic>
          </p:grp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0D145E9-377B-408C-9E87-1C81249237A6}"/>
                  </a:ext>
                </a:extLst>
              </p:cNvPr>
              <p:cNvSpPr/>
              <p:nvPr/>
            </p:nvSpPr>
            <p:spPr>
              <a:xfrm>
                <a:off x="7634895" y="2992695"/>
                <a:ext cx="2411616" cy="1295653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9292F7A6-EFA9-49BC-A9EF-DFC49A508A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3843" y="3118055"/>
                <a:ext cx="838092" cy="838092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</p:pic>
        </p:grp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414C2CDF-4F6A-43E2-BC37-060E636082F9}"/>
              </a:ext>
            </a:extLst>
          </p:cNvPr>
          <p:cNvSpPr txBox="1"/>
          <p:nvPr/>
        </p:nvSpPr>
        <p:spPr>
          <a:xfrm>
            <a:off x="264714" y="1772485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DRR + Labels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F93621A-F277-4C4B-82F3-E108C767D4BB}"/>
              </a:ext>
            </a:extLst>
          </p:cNvPr>
          <p:cNvGrpSpPr/>
          <p:nvPr/>
        </p:nvGrpSpPr>
        <p:grpSpPr>
          <a:xfrm>
            <a:off x="6689880" y="2604738"/>
            <a:ext cx="2575464" cy="1799682"/>
            <a:chOff x="6809897" y="2561646"/>
            <a:chExt cx="2575464" cy="1799682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DBF344F1-C313-4828-9711-3F7A3A292FB4}"/>
                </a:ext>
              </a:extLst>
            </p:cNvPr>
            <p:cNvGrpSpPr/>
            <p:nvPr/>
          </p:nvGrpSpPr>
          <p:grpSpPr>
            <a:xfrm>
              <a:off x="6941251" y="2625146"/>
              <a:ext cx="2346693" cy="1672681"/>
              <a:chOff x="6594481" y="2619258"/>
              <a:chExt cx="2346693" cy="1672681"/>
            </a:xfrm>
          </p:grpSpPr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6ADC722F-994D-4A45-8B1F-1B0D087C54EC}"/>
                  </a:ext>
                </a:extLst>
              </p:cNvPr>
              <p:cNvSpPr txBox="1"/>
              <p:nvPr/>
            </p:nvSpPr>
            <p:spPr>
              <a:xfrm>
                <a:off x="6594481" y="3292872"/>
                <a:ext cx="723275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X-ray</a:t>
                </a: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8C2568C-7A45-40D3-BF99-333BBB1D209F}"/>
                  </a:ext>
                </a:extLst>
              </p:cNvPr>
              <p:cNvSpPr txBox="1"/>
              <p:nvPr/>
            </p:nvSpPr>
            <p:spPr>
              <a:xfrm>
                <a:off x="8282019" y="3292872"/>
                <a:ext cx="659155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DRR</a:t>
                </a: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6CA4FDAF-B6FE-41FD-BF45-6505B3758A0D}"/>
                  </a:ext>
                </a:extLst>
              </p:cNvPr>
              <p:cNvSpPr/>
              <p:nvPr/>
            </p:nvSpPr>
            <p:spPr>
              <a:xfrm>
                <a:off x="7335517" y="3292872"/>
                <a:ext cx="937764" cy="115438"/>
              </a:xfrm>
              <a:custGeom>
                <a:avLst/>
                <a:gdLst>
                  <a:gd name="connsiteX0" fmla="*/ 0 w 1161143"/>
                  <a:gd name="connsiteY0" fmla="*/ 391972 h 421001"/>
                  <a:gd name="connsiteX1" fmla="*/ 580571 w 1161143"/>
                  <a:gd name="connsiteY1" fmla="*/ 86 h 421001"/>
                  <a:gd name="connsiteX2" fmla="*/ 1161143 w 1161143"/>
                  <a:gd name="connsiteY2" fmla="*/ 421001 h 42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1143" h="421001">
                    <a:moveTo>
                      <a:pt x="0" y="391972"/>
                    </a:moveTo>
                    <a:cubicBezTo>
                      <a:pt x="193523" y="193610"/>
                      <a:pt x="387047" y="-4752"/>
                      <a:pt x="580571" y="86"/>
                    </a:cubicBezTo>
                    <a:cubicBezTo>
                      <a:pt x="774095" y="4924"/>
                      <a:pt x="967619" y="212962"/>
                      <a:pt x="1161143" y="421001"/>
                    </a:cubicBezTo>
                  </a:path>
                </a:pathLst>
              </a:custGeom>
              <a:noFill/>
              <a:ln w="28575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B7517519-E8B1-4582-9B11-0B8CE418E44E}"/>
                  </a:ext>
                </a:extLst>
              </p:cNvPr>
              <p:cNvSpPr/>
              <p:nvPr/>
            </p:nvSpPr>
            <p:spPr>
              <a:xfrm>
                <a:off x="7323795" y="3491024"/>
                <a:ext cx="937764" cy="133702"/>
              </a:xfrm>
              <a:custGeom>
                <a:avLst/>
                <a:gdLst>
                  <a:gd name="connsiteX0" fmla="*/ 1161143 w 1161143"/>
                  <a:gd name="connsiteY0" fmla="*/ 29029 h 188889"/>
                  <a:gd name="connsiteX1" fmla="*/ 624114 w 1161143"/>
                  <a:gd name="connsiteY1" fmla="*/ 188686 h 188889"/>
                  <a:gd name="connsiteX2" fmla="*/ 0 w 1161143"/>
                  <a:gd name="connsiteY2" fmla="*/ 0 h 188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1143" h="188889">
                    <a:moveTo>
                      <a:pt x="1161143" y="29029"/>
                    </a:moveTo>
                    <a:cubicBezTo>
                      <a:pt x="989390" y="111276"/>
                      <a:pt x="817638" y="193524"/>
                      <a:pt x="624114" y="188686"/>
                    </a:cubicBezTo>
                    <a:cubicBezTo>
                      <a:pt x="430590" y="183848"/>
                      <a:pt x="108857" y="45962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FFC000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F78BBD67-BDEC-4F00-BFCE-66E79690303B}"/>
                      </a:ext>
                    </a:extLst>
                  </p:cNvPr>
                  <p:cNvSpPr/>
                  <p:nvPr/>
                </p:nvSpPr>
                <p:spPr>
                  <a:xfrm>
                    <a:off x="7646465" y="2965621"/>
                    <a:ext cx="366666" cy="32073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F78BBD67-BDEC-4F00-BFCE-66E79690303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6465" y="2965621"/>
                    <a:ext cx="366666" cy="32073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3333" b="-961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5E214891-F2CA-4CB0-B612-DB0AC00FE9DA}"/>
                      </a:ext>
                    </a:extLst>
                  </p:cNvPr>
                  <p:cNvSpPr/>
                  <p:nvPr/>
                </p:nvSpPr>
                <p:spPr>
                  <a:xfrm>
                    <a:off x="7642257" y="3613373"/>
                    <a:ext cx="377038" cy="2848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5E214891-F2CA-4CB0-B612-DB0AC00FE9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2257" y="3613373"/>
                    <a:ext cx="377038" cy="28485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1290" b="-1489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7B970609-BCA1-432C-A3FD-6E0A2B6B5F9C}"/>
                  </a:ext>
                </a:extLst>
              </p:cNvPr>
              <p:cNvCxnSpPr>
                <a:cxnSpLocks/>
                <a:stCxn id="193" idx="0"/>
              </p:cNvCxnSpPr>
              <p:nvPr/>
            </p:nvCxnSpPr>
            <p:spPr>
              <a:xfrm flipV="1">
                <a:off x="8611597" y="2981112"/>
                <a:ext cx="5934" cy="311760"/>
              </a:xfrm>
              <a:prstGeom prst="straightConnector1">
                <a:avLst/>
              </a:prstGeom>
              <a:ln w="28575"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B08F30B4-D0A4-4BF6-A922-2C068617B8DC}"/>
                      </a:ext>
                    </a:extLst>
                  </p:cNvPr>
                  <p:cNvSpPr/>
                  <p:nvPr/>
                </p:nvSpPr>
                <p:spPr>
                  <a:xfrm>
                    <a:off x="8418981" y="2619258"/>
                    <a:ext cx="461429" cy="41579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B08F30B4-D0A4-4BF6-A922-2C068617B8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8981" y="2619258"/>
                    <a:ext cx="461429" cy="41579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1C7F7011-30B5-4F79-82DF-64209D9CDEC4}"/>
                      </a:ext>
                    </a:extLst>
                  </p:cNvPr>
                  <p:cNvSpPr/>
                  <p:nvPr/>
                </p:nvSpPr>
                <p:spPr>
                  <a:xfrm>
                    <a:off x="6787151" y="3876148"/>
                    <a:ext cx="461429" cy="41579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1C7F7011-30B5-4F79-82DF-64209D9CDE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7151" y="3876148"/>
                    <a:ext cx="461429" cy="41579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A613213F-DA51-411F-89CA-BDA8D95409E8}"/>
                  </a:ext>
                </a:extLst>
              </p:cNvPr>
              <p:cNvCxnSpPr>
                <a:cxnSpLocks/>
                <a:stCxn id="192" idx="2"/>
              </p:cNvCxnSpPr>
              <p:nvPr/>
            </p:nvCxnSpPr>
            <p:spPr>
              <a:xfrm>
                <a:off x="6956119" y="3662204"/>
                <a:ext cx="0" cy="293328"/>
              </a:xfrm>
              <a:prstGeom prst="straightConnector1">
                <a:avLst/>
              </a:prstGeom>
              <a:ln w="28575"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737B8786-1555-4EA8-B633-5BF727DBC092}"/>
                </a:ext>
              </a:extLst>
            </p:cNvPr>
            <p:cNvSpPr/>
            <p:nvPr/>
          </p:nvSpPr>
          <p:spPr>
            <a:xfrm>
              <a:off x="6809897" y="2561646"/>
              <a:ext cx="2575464" cy="1799682"/>
            </a:xfrm>
            <a:prstGeom prst="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8CEE1360-BE3A-49E2-BD18-BE93E664409F}"/>
              </a:ext>
            </a:extLst>
          </p:cNvPr>
          <p:cNvSpPr txBox="1"/>
          <p:nvPr/>
        </p:nvSpPr>
        <p:spPr>
          <a:xfrm>
            <a:off x="5090144" y="173286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Supervision</a:t>
            </a: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A63B1382-8798-41CF-BC9E-02968AD483A4}"/>
              </a:ext>
            </a:extLst>
          </p:cNvPr>
          <p:cNvCxnSpPr>
            <a:cxnSpLocks/>
            <a:stCxn id="94" idx="0"/>
            <a:endCxn id="214" idx="0"/>
          </p:cNvCxnSpPr>
          <p:nvPr/>
        </p:nvCxnSpPr>
        <p:spPr>
          <a:xfrm rot="16200000" flipH="1">
            <a:off x="5762834" y="389960"/>
            <a:ext cx="6322" cy="4423234"/>
          </a:xfrm>
          <a:prstGeom prst="bentConnector3">
            <a:avLst>
              <a:gd name="adj1" fmla="val -7432774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A88697F2-8977-4EBA-A0F5-25D11243A0B8}"/>
              </a:ext>
            </a:extLst>
          </p:cNvPr>
          <p:cNvCxnSpPr>
            <a:cxnSpLocks/>
            <a:stCxn id="152" idx="3"/>
            <a:endCxn id="214" idx="1"/>
          </p:cNvCxnSpPr>
          <p:nvPr/>
        </p:nvCxnSpPr>
        <p:spPr>
          <a:xfrm flipV="1">
            <a:off x="6215030" y="3504579"/>
            <a:ext cx="474850" cy="590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C31F406-DD89-4A3E-846A-90C1FA3BC306}"/>
              </a:ext>
            </a:extLst>
          </p:cNvPr>
          <p:cNvCxnSpPr>
            <a:cxnSpLocks/>
            <a:stCxn id="214" idx="3"/>
            <a:endCxn id="186" idx="1"/>
          </p:cNvCxnSpPr>
          <p:nvPr/>
        </p:nvCxnSpPr>
        <p:spPr>
          <a:xfrm>
            <a:off x="9265344" y="3504579"/>
            <a:ext cx="489223" cy="76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671EAD82-C17B-4D22-9332-030F874A116F}"/>
              </a:ext>
            </a:extLst>
          </p:cNvPr>
          <p:cNvSpPr txBox="1"/>
          <p:nvPr/>
        </p:nvSpPr>
        <p:spPr>
          <a:xfrm>
            <a:off x="5397200" y="2668318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X-ray</a:t>
            </a:r>
          </a:p>
        </p:txBody>
      </p:sp>
    </p:spTree>
    <p:extLst>
      <p:ext uri="{BB962C8B-B14F-4D97-AF65-F5344CB8AC3E}">
        <p14:creationId xmlns:p14="http://schemas.microsoft.com/office/powerpoint/2010/main" val="949641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7EB73-1C09-4D67-9A34-761CBCBE09A3}"/>
              </a:ext>
            </a:extLst>
          </p:cNvPr>
          <p:cNvSpPr/>
          <p:nvPr/>
        </p:nvSpPr>
        <p:spPr>
          <a:xfrm>
            <a:off x="1127428" y="786213"/>
            <a:ext cx="74880" cy="123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938B2F-1F52-432C-BEAE-1D8419250D2F}"/>
              </a:ext>
            </a:extLst>
          </p:cNvPr>
          <p:cNvSpPr/>
          <p:nvPr/>
        </p:nvSpPr>
        <p:spPr>
          <a:xfrm>
            <a:off x="1485123" y="786212"/>
            <a:ext cx="164471" cy="123109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B5385-5FCF-4C2E-81BA-31C052FAF7BE}"/>
              </a:ext>
            </a:extLst>
          </p:cNvPr>
          <p:cNvSpPr/>
          <p:nvPr/>
        </p:nvSpPr>
        <p:spPr>
          <a:xfrm>
            <a:off x="1898874" y="786212"/>
            <a:ext cx="928425" cy="12310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29FE69-7816-4BD2-978D-107FDD864976}"/>
              </a:ext>
            </a:extLst>
          </p:cNvPr>
          <p:cNvSpPr/>
          <p:nvPr/>
        </p:nvSpPr>
        <p:spPr>
          <a:xfrm>
            <a:off x="3238051" y="2428562"/>
            <a:ext cx="936169" cy="7716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01479-5355-47BA-A5AA-FDFCC2EF5448}"/>
              </a:ext>
            </a:extLst>
          </p:cNvPr>
          <p:cNvSpPr/>
          <p:nvPr/>
        </p:nvSpPr>
        <p:spPr>
          <a:xfrm>
            <a:off x="4647928" y="3518922"/>
            <a:ext cx="1114612" cy="44463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Dense</a:t>
            </a:r>
          </a:p>
          <a:p>
            <a:pPr algn="ctr"/>
            <a:r>
              <a:rPr lang="en-US" sz="1600" dirty="0"/>
              <a:t>Block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4EBDB-CA36-4D7C-993C-28BE458BEC23}"/>
              </a:ext>
            </a:extLst>
          </p:cNvPr>
          <p:cNvSpPr/>
          <p:nvPr/>
        </p:nvSpPr>
        <p:spPr>
          <a:xfrm>
            <a:off x="3069908" y="784742"/>
            <a:ext cx="231932" cy="1231091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D8F3E-FBB5-48B3-89EE-2B5169B17B43}"/>
              </a:ext>
            </a:extLst>
          </p:cNvPr>
          <p:cNvSpPr/>
          <p:nvPr/>
        </p:nvSpPr>
        <p:spPr>
          <a:xfrm>
            <a:off x="4428679" y="2428562"/>
            <a:ext cx="257546" cy="758232"/>
          </a:xfrm>
          <a:prstGeom prst="rect">
            <a:avLst/>
          </a:prstGeom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B54825-F9D0-472B-8BC1-16DC1605980F}"/>
              </a:ext>
            </a:extLst>
          </p:cNvPr>
          <p:cNvSpPr/>
          <p:nvPr/>
        </p:nvSpPr>
        <p:spPr>
          <a:xfrm>
            <a:off x="6188914" y="2404360"/>
            <a:ext cx="936169" cy="77168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</a:t>
            </a:r>
          </a:p>
          <a:p>
            <a:pPr algn="ctr"/>
            <a:r>
              <a:rPr lang="en-US" dirty="0"/>
              <a:t>Block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A5BB93-D271-4846-AE73-6FAAB13DB57A}"/>
              </a:ext>
            </a:extLst>
          </p:cNvPr>
          <p:cNvSpPr/>
          <p:nvPr/>
        </p:nvSpPr>
        <p:spPr>
          <a:xfrm>
            <a:off x="5698532" y="2404361"/>
            <a:ext cx="235923" cy="771688"/>
          </a:xfrm>
          <a:prstGeom prst="rect">
            <a:avLst/>
          </a:prstGeom>
          <a:ln w="28575">
            <a:solidFill>
              <a:schemeClr val="accent6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69A975-6EE3-48AE-9B58-BADC0308973E}"/>
              </a:ext>
            </a:extLst>
          </p:cNvPr>
          <p:cNvSpPr/>
          <p:nvPr/>
        </p:nvSpPr>
        <p:spPr>
          <a:xfrm>
            <a:off x="7033643" y="786213"/>
            <a:ext cx="234175" cy="1231091"/>
          </a:xfrm>
          <a:prstGeom prst="rect">
            <a:avLst/>
          </a:prstGeom>
          <a:ln w="28575">
            <a:solidFill>
              <a:schemeClr val="accent6"/>
            </a:solidFill>
          </a:ln>
          <a:effec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5960D-BB85-4C6C-A0C3-2B1FF649C8AA}"/>
              </a:ext>
            </a:extLst>
          </p:cNvPr>
          <p:cNvSpPr/>
          <p:nvPr/>
        </p:nvSpPr>
        <p:spPr>
          <a:xfrm>
            <a:off x="7529617" y="786212"/>
            <a:ext cx="213910" cy="12310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F10A94-EBD5-492F-83BC-6F2EE2F31CA4}"/>
              </a:ext>
            </a:extLst>
          </p:cNvPr>
          <p:cNvSpPr/>
          <p:nvPr/>
        </p:nvSpPr>
        <p:spPr>
          <a:xfrm>
            <a:off x="8719840" y="786212"/>
            <a:ext cx="122408" cy="123109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8822E9C-761A-4DFF-AA54-80E0B766D24A}"/>
              </a:ext>
            </a:extLst>
          </p:cNvPr>
          <p:cNvSpPr/>
          <p:nvPr/>
        </p:nvSpPr>
        <p:spPr>
          <a:xfrm>
            <a:off x="1236750" y="1261871"/>
            <a:ext cx="227356" cy="139885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7D8F974-71D5-4281-8831-ABE057E1FC89}"/>
              </a:ext>
            </a:extLst>
          </p:cNvPr>
          <p:cNvSpPr/>
          <p:nvPr/>
        </p:nvSpPr>
        <p:spPr>
          <a:xfrm>
            <a:off x="1666165" y="1261871"/>
            <a:ext cx="227356" cy="139885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FA7B2F-2FB4-4400-AA16-0ED0060DC0EB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>
            <a:off x="3301840" y="1400288"/>
            <a:ext cx="3495880" cy="147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2DD6CC-D316-4EF0-9B58-99B48F36279D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V="1">
            <a:off x="4686225" y="2790204"/>
            <a:ext cx="779512" cy="1747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38BFE15-8D22-4FC7-988C-98C8C0BEAF50}"/>
              </a:ext>
            </a:extLst>
          </p:cNvPr>
          <p:cNvSpPr/>
          <p:nvPr/>
        </p:nvSpPr>
        <p:spPr>
          <a:xfrm rot="5241476">
            <a:off x="3195520" y="2137729"/>
            <a:ext cx="212639" cy="168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737EA85-626F-40C1-B126-8F2149029C52}"/>
              </a:ext>
            </a:extLst>
          </p:cNvPr>
          <p:cNvSpPr/>
          <p:nvPr/>
        </p:nvSpPr>
        <p:spPr>
          <a:xfrm rot="5241476">
            <a:off x="4578689" y="3263908"/>
            <a:ext cx="212639" cy="1689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95BFF15-C8F9-4D2F-BBE9-E0365985010E}"/>
              </a:ext>
            </a:extLst>
          </p:cNvPr>
          <p:cNvSpPr/>
          <p:nvPr/>
        </p:nvSpPr>
        <p:spPr>
          <a:xfrm>
            <a:off x="2836084" y="1263286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EB5668A-C9EF-4976-BCF2-E286D0419BFA}"/>
              </a:ext>
            </a:extLst>
          </p:cNvPr>
          <p:cNvSpPr/>
          <p:nvPr/>
        </p:nvSpPr>
        <p:spPr>
          <a:xfrm>
            <a:off x="5958574" y="2712479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38D054C-0362-40AE-948A-05119D743AA2}"/>
              </a:ext>
            </a:extLst>
          </p:cNvPr>
          <p:cNvSpPr/>
          <p:nvPr/>
        </p:nvSpPr>
        <p:spPr>
          <a:xfrm>
            <a:off x="4187931" y="2712479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8987041-BCD0-4C89-BBA6-0B6CCB5933BE}"/>
              </a:ext>
            </a:extLst>
          </p:cNvPr>
          <p:cNvSpPr/>
          <p:nvPr/>
        </p:nvSpPr>
        <p:spPr>
          <a:xfrm>
            <a:off x="7302580" y="1322564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D7F0C08-7207-442E-A137-FC1354FC2520}"/>
              </a:ext>
            </a:extLst>
          </p:cNvPr>
          <p:cNvSpPr/>
          <p:nvPr/>
        </p:nvSpPr>
        <p:spPr>
          <a:xfrm>
            <a:off x="8475422" y="1322564"/>
            <a:ext cx="227036" cy="155448"/>
          </a:xfrm>
          <a:prstGeom prst="rightArrow">
            <a:avLst/>
          </a:prstGeom>
          <a:solidFill>
            <a:schemeClr val="tx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3DE449-23EC-42D8-B52B-6E710387666D}"/>
              </a:ext>
            </a:extLst>
          </p:cNvPr>
          <p:cNvSpPr/>
          <p:nvPr/>
        </p:nvSpPr>
        <p:spPr>
          <a:xfrm>
            <a:off x="5465737" y="2404360"/>
            <a:ext cx="235923" cy="771687"/>
          </a:xfrm>
          <a:prstGeom prst="rect">
            <a:avLst/>
          </a:prstGeom>
          <a:ln w="28575"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D132D1-ECD3-4912-810F-B5D015763E92}"/>
              </a:ext>
            </a:extLst>
          </p:cNvPr>
          <p:cNvSpPr/>
          <p:nvPr/>
        </p:nvSpPr>
        <p:spPr>
          <a:xfrm>
            <a:off x="6797720" y="786212"/>
            <a:ext cx="235923" cy="1231091"/>
          </a:xfrm>
          <a:prstGeom prst="rect">
            <a:avLst/>
          </a:prstGeom>
          <a:ln w="28575"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72C746A-1746-4242-97C1-D8496AE7D696}"/>
              </a:ext>
            </a:extLst>
          </p:cNvPr>
          <p:cNvSpPr/>
          <p:nvPr/>
        </p:nvSpPr>
        <p:spPr>
          <a:xfrm rot="16200000">
            <a:off x="5639815" y="3253970"/>
            <a:ext cx="212639" cy="16893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0D83656-8123-4861-9732-05DA7A438344}"/>
              </a:ext>
            </a:extLst>
          </p:cNvPr>
          <p:cNvSpPr/>
          <p:nvPr/>
        </p:nvSpPr>
        <p:spPr>
          <a:xfrm rot="16200000">
            <a:off x="6965772" y="2116889"/>
            <a:ext cx="212639" cy="16893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E15D00-BB95-4CA9-82EA-EC2E82CB3207}"/>
              </a:ext>
            </a:extLst>
          </p:cNvPr>
          <p:cNvSpPr txBox="1"/>
          <p:nvPr/>
        </p:nvSpPr>
        <p:spPr>
          <a:xfrm>
            <a:off x="493516" y="115634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C1662F-60B9-4653-B543-9377C7BCC686}"/>
              </a:ext>
            </a:extLst>
          </p:cNvPr>
          <p:cNvSpPr txBox="1"/>
          <p:nvPr/>
        </p:nvSpPr>
        <p:spPr>
          <a:xfrm>
            <a:off x="1357902" y="4616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6965FA-61D7-4A72-A196-4778175C8E1F}"/>
              </a:ext>
            </a:extLst>
          </p:cNvPr>
          <p:cNvSpPr txBox="1"/>
          <p:nvPr/>
        </p:nvSpPr>
        <p:spPr>
          <a:xfrm>
            <a:off x="2980296" y="4616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C19D3C-8362-4D38-AF5D-C3D436844CA7}"/>
              </a:ext>
            </a:extLst>
          </p:cNvPr>
          <p:cNvSpPr txBox="1"/>
          <p:nvPr/>
        </p:nvSpPr>
        <p:spPr>
          <a:xfrm>
            <a:off x="4342931" y="21132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4DEB32-773B-47F9-85F8-91FECCEC7F9E}"/>
              </a:ext>
            </a:extLst>
          </p:cNvPr>
          <p:cNvSpPr txBox="1"/>
          <p:nvPr/>
        </p:nvSpPr>
        <p:spPr>
          <a:xfrm>
            <a:off x="5441591" y="207896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D7E853-E58C-44A2-BC90-FAC03A0645B2}"/>
              </a:ext>
            </a:extLst>
          </p:cNvPr>
          <p:cNvSpPr txBox="1"/>
          <p:nvPr/>
        </p:nvSpPr>
        <p:spPr>
          <a:xfrm>
            <a:off x="6766856" y="46165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</a:p>
        </p:txBody>
      </p:sp>
    </p:spTree>
    <p:extLst>
      <p:ext uri="{BB962C8B-B14F-4D97-AF65-F5344CB8AC3E}">
        <p14:creationId xmlns:p14="http://schemas.microsoft.com/office/powerpoint/2010/main" val="334687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646FD5-FC04-4400-AD52-5C651DCE4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72946"/>
              </p:ext>
            </p:extLst>
          </p:nvPr>
        </p:nvGraphicFramePr>
        <p:xfrm>
          <a:off x="919297" y="1997622"/>
          <a:ext cx="3520503" cy="259588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502929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7F6521-49A5-45FC-91E3-9C1A33B5B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73979"/>
              </p:ext>
            </p:extLst>
          </p:nvPr>
        </p:nvGraphicFramePr>
        <p:xfrm>
          <a:off x="4984521" y="1276108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64B89A-C13E-4CE1-A2B1-22483561E491}"/>
              </a:ext>
            </a:extLst>
          </p:cNvPr>
          <p:cNvCxnSpPr>
            <a:cxnSpLocks/>
          </p:cNvCxnSpPr>
          <p:nvPr/>
        </p:nvCxnSpPr>
        <p:spPr>
          <a:xfrm flipH="1">
            <a:off x="919297" y="1276108"/>
            <a:ext cx="4065224" cy="72151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4E4E5E-E79F-4449-A7E3-EBFF66BF6B70}"/>
              </a:ext>
            </a:extLst>
          </p:cNvPr>
          <p:cNvCxnSpPr>
            <a:cxnSpLocks/>
          </p:cNvCxnSpPr>
          <p:nvPr/>
        </p:nvCxnSpPr>
        <p:spPr>
          <a:xfrm flipH="1">
            <a:off x="919297" y="2388628"/>
            <a:ext cx="4065224" cy="7071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73FBE7-D63A-4D2B-8953-09AA77EAB21B}"/>
              </a:ext>
            </a:extLst>
          </p:cNvPr>
          <p:cNvCxnSpPr>
            <a:cxnSpLocks/>
          </p:cNvCxnSpPr>
          <p:nvPr/>
        </p:nvCxnSpPr>
        <p:spPr>
          <a:xfrm flipH="1">
            <a:off x="2423711" y="2388628"/>
            <a:ext cx="3922006" cy="7071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03E835-DABA-4E28-934A-DB3C32DD102D}"/>
              </a:ext>
            </a:extLst>
          </p:cNvPr>
          <p:cNvCxnSpPr/>
          <p:nvPr/>
        </p:nvCxnSpPr>
        <p:spPr>
          <a:xfrm flipV="1">
            <a:off x="2423711" y="1553378"/>
            <a:ext cx="2560810" cy="44424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168E38-CBD4-4A32-B1FA-6D4DA8744633}"/>
                  </a:ext>
                </a:extLst>
              </p:cNvPr>
              <p:cNvSpPr txBox="1"/>
              <p:nvPr/>
            </p:nvSpPr>
            <p:spPr>
              <a:xfrm>
                <a:off x="6488935" y="1421557"/>
                <a:ext cx="10693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C168E38-CBD4-4A32-B1FA-6D4DA8744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35" y="1421557"/>
                <a:ext cx="1069332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7887927-3921-494A-9E82-4D658BD17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3901"/>
              </p:ext>
            </p:extLst>
          </p:nvPr>
        </p:nvGraphicFramePr>
        <p:xfrm>
          <a:off x="4921321" y="3046134"/>
          <a:ext cx="3520503" cy="259588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502929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57225FC-2BBA-4402-8249-3F32008E1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69844"/>
              </p:ext>
            </p:extLst>
          </p:nvPr>
        </p:nvGraphicFramePr>
        <p:xfrm>
          <a:off x="8986545" y="2324620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55FA3C-38E6-4B7E-A465-A1C340D72BBA}"/>
              </a:ext>
            </a:extLst>
          </p:cNvPr>
          <p:cNvCxnSpPr>
            <a:cxnSpLocks/>
          </p:cNvCxnSpPr>
          <p:nvPr/>
        </p:nvCxnSpPr>
        <p:spPr>
          <a:xfrm flipH="1">
            <a:off x="5944214" y="2324620"/>
            <a:ext cx="3042331" cy="717203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477E5E-D01E-4F49-A12C-48C3A517F178}"/>
              </a:ext>
            </a:extLst>
          </p:cNvPr>
          <p:cNvCxnSpPr>
            <a:cxnSpLocks/>
          </p:cNvCxnSpPr>
          <p:nvPr/>
        </p:nvCxnSpPr>
        <p:spPr>
          <a:xfrm flipH="1">
            <a:off x="5944214" y="3437140"/>
            <a:ext cx="3042331" cy="7071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7207A8-6DB9-4C71-82D2-8F7DD8B69925}"/>
              </a:ext>
            </a:extLst>
          </p:cNvPr>
          <p:cNvCxnSpPr>
            <a:cxnSpLocks/>
          </p:cNvCxnSpPr>
          <p:nvPr/>
        </p:nvCxnSpPr>
        <p:spPr>
          <a:xfrm flipH="1">
            <a:off x="7433780" y="3437140"/>
            <a:ext cx="2913961" cy="707112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5CAD10-6251-48F2-A626-6FCB35327D24}"/>
              </a:ext>
            </a:extLst>
          </p:cNvPr>
          <p:cNvCxnSpPr>
            <a:cxnSpLocks/>
          </p:cNvCxnSpPr>
          <p:nvPr/>
        </p:nvCxnSpPr>
        <p:spPr>
          <a:xfrm flipV="1">
            <a:off x="7433780" y="2601890"/>
            <a:ext cx="1552765" cy="41547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22585E-BB19-441E-A3FE-91B256B44ADF}"/>
                  </a:ext>
                </a:extLst>
              </p:cNvPr>
              <p:cNvSpPr txBox="1"/>
              <p:nvPr/>
            </p:nvSpPr>
            <p:spPr>
              <a:xfrm>
                <a:off x="10490959" y="2470069"/>
                <a:ext cx="106933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122585E-BB19-441E-A3FE-91B256B44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959" y="2470069"/>
                <a:ext cx="106933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B1C2A8CA-41E8-4187-B0C0-31603E59A86B}"/>
              </a:ext>
            </a:extLst>
          </p:cNvPr>
          <p:cNvSpPr txBox="1"/>
          <p:nvPr/>
        </p:nvSpPr>
        <p:spPr>
          <a:xfrm>
            <a:off x="8796528" y="4144252"/>
            <a:ext cx="2157984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Kernel Size: 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</a:p>
          <a:p>
            <a:r>
              <a:rPr lang="en-US" sz="2800" dirty="0"/>
              <a:t>Stride: </a:t>
            </a:r>
            <a:r>
              <a:rPr lang="en-US" sz="2800" b="1" dirty="0">
                <a:solidFill>
                  <a:srgbClr val="FF0000"/>
                </a:solidFill>
              </a:rPr>
              <a:t>2</a:t>
            </a:r>
          </a:p>
          <a:p>
            <a:r>
              <a:rPr lang="en-US" sz="2800" dirty="0"/>
              <a:t>Padding: </a:t>
            </a:r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9472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49CC5FE-C913-4106-A801-9FCEC59317EA}"/>
              </a:ext>
            </a:extLst>
          </p:cNvPr>
          <p:cNvSpPr/>
          <p:nvPr/>
        </p:nvSpPr>
        <p:spPr>
          <a:xfrm>
            <a:off x="6520874" y="2451291"/>
            <a:ext cx="2161310" cy="19398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721A481B-CAEF-433E-AD31-2D413B0E9918}"/>
              </a:ext>
            </a:extLst>
          </p:cNvPr>
          <p:cNvSpPr/>
          <p:nvPr/>
        </p:nvSpPr>
        <p:spPr>
          <a:xfrm rot="20027064">
            <a:off x="789708" y="2322945"/>
            <a:ext cx="2336800" cy="2318328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B27E3B-8DA6-4C67-B038-0EAF07435EF4}"/>
              </a:ext>
            </a:extLst>
          </p:cNvPr>
          <p:cNvCxnSpPr>
            <a:cxnSpLocks/>
          </p:cNvCxnSpPr>
          <p:nvPr/>
        </p:nvCxnSpPr>
        <p:spPr>
          <a:xfrm>
            <a:off x="9236" y="3482109"/>
            <a:ext cx="423025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3A5716-D3A2-4F2D-9A08-77C607A79ADC}"/>
              </a:ext>
            </a:extLst>
          </p:cNvPr>
          <p:cNvCxnSpPr>
            <a:cxnSpLocks/>
          </p:cNvCxnSpPr>
          <p:nvPr/>
        </p:nvCxnSpPr>
        <p:spPr>
          <a:xfrm flipV="1">
            <a:off x="1958109" y="1016000"/>
            <a:ext cx="0" cy="4479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1DF927-7288-4DE5-A282-B072D4E5CA47}"/>
                  </a:ext>
                </a:extLst>
              </p:cNvPr>
              <p:cNvSpPr txBox="1"/>
              <p:nvPr/>
            </p:nvSpPr>
            <p:spPr>
              <a:xfrm>
                <a:off x="899412" y="2547932"/>
                <a:ext cx="6751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1DF927-7288-4DE5-A282-B072D4E5C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12" y="2547932"/>
                <a:ext cx="67518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55CBF9-413C-4CD0-A3B9-1A3B038AC116}"/>
                  </a:ext>
                </a:extLst>
              </p:cNvPr>
              <p:cNvSpPr txBox="1"/>
              <p:nvPr/>
            </p:nvSpPr>
            <p:spPr>
              <a:xfrm>
                <a:off x="3265053" y="762027"/>
                <a:ext cx="6323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55CBF9-413C-4CD0-A3B9-1A3B038AC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053" y="762027"/>
                <a:ext cx="63235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324610D-EBF9-4F8D-9ADB-6A967888D42E}"/>
              </a:ext>
            </a:extLst>
          </p:cNvPr>
          <p:cNvSpPr/>
          <p:nvPr/>
        </p:nvSpPr>
        <p:spPr>
          <a:xfrm>
            <a:off x="3214254" y="1315401"/>
            <a:ext cx="129309" cy="15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72A4CF-A6D2-437C-97F0-8A00069D931D}"/>
              </a:ext>
            </a:extLst>
          </p:cNvPr>
          <p:cNvCxnSpPr>
            <a:cxnSpLocks/>
          </p:cNvCxnSpPr>
          <p:nvPr/>
        </p:nvCxnSpPr>
        <p:spPr>
          <a:xfrm flipH="1">
            <a:off x="2419927" y="1441565"/>
            <a:ext cx="826655" cy="100972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ADC921-60C2-4AAA-986E-08758A079B06}"/>
              </a:ext>
            </a:extLst>
          </p:cNvPr>
          <p:cNvCxnSpPr/>
          <p:nvPr/>
        </p:nvCxnSpPr>
        <p:spPr>
          <a:xfrm>
            <a:off x="2567709" y="2318328"/>
            <a:ext cx="138545" cy="132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0AB022-A244-4D6C-9FB5-70E57B7D341A}"/>
              </a:ext>
            </a:extLst>
          </p:cNvPr>
          <p:cNvCxnSpPr/>
          <p:nvPr/>
        </p:nvCxnSpPr>
        <p:spPr>
          <a:xfrm flipH="1">
            <a:off x="2567709" y="2451291"/>
            <a:ext cx="138545" cy="1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8DA58DC-B9CA-402F-9440-49C454E3B3FC}"/>
              </a:ext>
            </a:extLst>
          </p:cNvPr>
          <p:cNvSpPr/>
          <p:nvPr/>
        </p:nvSpPr>
        <p:spPr>
          <a:xfrm>
            <a:off x="2355272" y="2382372"/>
            <a:ext cx="129309" cy="15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D92A6ED-E2FD-47B8-9C90-EADEC2BECD25}"/>
                  </a:ext>
                </a:extLst>
              </p:cNvPr>
              <p:cNvSpPr txBox="1"/>
              <p:nvPr/>
            </p:nvSpPr>
            <p:spPr>
              <a:xfrm>
                <a:off x="2014632" y="2313511"/>
                <a:ext cx="6628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D92A6ED-E2FD-47B8-9C90-EADEC2BEC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32" y="2313511"/>
                <a:ext cx="66281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959224-13F5-4FEA-96B3-90776C1BA928}"/>
              </a:ext>
            </a:extLst>
          </p:cNvPr>
          <p:cNvCxnSpPr>
            <a:cxnSpLocks/>
          </p:cNvCxnSpPr>
          <p:nvPr/>
        </p:nvCxnSpPr>
        <p:spPr>
          <a:xfrm>
            <a:off x="5652656" y="3422073"/>
            <a:ext cx="423025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FF63E5-6E29-4D82-94A0-821E9BE4F655}"/>
              </a:ext>
            </a:extLst>
          </p:cNvPr>
          <p:cNvCxnSpPr>
            <a:cxnSpLocks/>
          </p:cNvCxnSpPr>
          <p:nvPr/>
        </p:nvCxnSpPr>
        <p:spPr>
          <a:xfrm flipV="1">
            <a:off x="7601529" y="955964"/>
            <a:ext cx="0" cy="4479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E16BA3-B5B5-4D35-BE4A-448D44ED27B6}"/>
              </a:ext>
            </a:extLst>
          </p:cNvPr>
          <p:cNvSpPr txBox="1"/>
          <p:nvPr/>
        </p:nvSpPr>
        <p:spPr>
          <a:xfrm>
            <a:off x="7982883" y="3735725"/>
            <a:ext cx="595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pple Chancery" panose="03020702040506060504" pitchFamily="66" charset="0"/>
              </a:rPr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E5C8BFF-65CC-41E6-BDFF-D4B509D4D5EF}"/>
                  </a:ext>
                </a:extLst>
              </p:cNvPr>
              <p:cNvSpPr txBox="1"/>
              <p:nvPr/>
            </p:nvSpPr>
            <p:spPr>
              <a:xfrm>
                <a:off x="6601598" y="934497"/>
                <a:ext cx="6676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E5C8BFF-65CC-41E6-BDFF-D4B509D4D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598" y="934497"/>
                <a:ext cx="66761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E2931DDF-267E-455D-A07C-052FD73A0A11}"/>
              </a:ext>
            </a:extLst>
          </p:cNvPr>
          <p:cNvSpPr/>
          <p:nvPr/>
        </p:nvSpPr>
        <p:spPr>
          <a:xfrm>
            <a:off x="6641617" y="1465620"/>
            <a:ext cx="129309" cy="15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CEAA6F-EBAC-495E-A6B4-5E56D2F567C3}"/>
              </a:ext>
            </a:extLst>
          </p:cNvPr>
          <p:cNvCxnSpPr>
            <a:cxnSpLocks/>
            <a:stCxn id="38" idx="4"/>
            <a:endCxn id="42" idx="0"/>
          </p:cNvCxnSpPr>
          <p:nvPr/>
        </p:nvCxnSpPr>
        <p:spPr>
          <a:xfrm>
            <a:off x="6706272" y="1615839"/>
            <a:ext cx="18471" cy="76175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070BF6-F7E9-410C-9C02-858D2A0AF663}"/>
              </a:ext>
            </a:extLst>
          </p:cNvPr>
          <p:cNvCxnSpPr>
            <a:cxnSpLocks/>
          </p:cNvCxnSpPr>
          <p:nvPr/>
        </p:nvCxnSpPr>
        <p:spPr>
          <a:xfrm>
            <a:off x="6724742" y="2192148"/>
            <a:ext cx="2106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CFAA97-B82A-40CB-A188-9AD67292D324}"/>
              </a:ext>
            </a:extLst>
          </p:cNvPr>
          <p:cNvCxnSpPr>
            <a:cxnSpLocks/>
          </p:cNvCxnSpPr>
          <p:nvPr/>
        </p:nvCxnSpPr>
        <p:spPr>
          <a:xfrm>
            <a:off x="6928610" y="2173307"/>
            <a:ext cx="1" cy="2804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C9FDEEE-9BC2-4394-A59F-8FBC5FDAAF6D}"/>
              </a:ext>
            </a:extLst>
          </p:cNvPr>
          <p:cNvSpPr/>
          <p:nvPr/>
        </p:nvSpPr>
        <p:spPr>
          <a:xfrm>
            <a:off x="6660088" y="2377597"/>
            <a:ext cx="129309" cy="1502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FD7096-14DD-4C9C-B26F-272752EF7B0A}"/>
                  </a:ext>
                </a:extLst>
              </p:cNvPr>
              <p:cNvSpPr txBox="1"/>
              <p:nvPr/>
            </p:nvSpPr>
            <p:spPr>
              <a:xfrm>
                <a:off x="6284481" y="2389690"/>
                <a:ext cx="11508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FD7096-14DD-4C9C-B26F-272752EF7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481" y="2389690"/>
                <a:ext cx="115089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79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E5309C-E0C4-4508-BC0A-5DF79853A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436295"/>
              </p:ext>
            </p:extLst>
          </p:nvPr>
        </p:nvGraphicFramePr>
        <p:xfrm>
          <a:off x="919297" y="1997622"/>
          <a:ext cx="3520503" cy="259588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502929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502929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6E910B-0D63-4FCF-A7B3-D3392F163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725273"/>
              </p:ext>
            </p:extLst>
          </p:nvPr>
        </p:nvGraphicFramePr>
        <p:xfrm>
          <a:off x="5267985" y="754900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6711B8-F93E-4BA1-87C9-42BBD409771C}"/>
                  </a:ext>
                </a:extLst>
              </p:cNvPr>
              <p:cNvSpPr txBox="1"/>
              <p:nvPr/>
            </p:nvSpPr>
            <p:spPr>
              <a:xfrm>
                <a:off x="6772399" y="891205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76711B8-F93E-4BA1-87C9-42BBD409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399" y="891205"/>
                <a:ext cx="62068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31154E4-F3E4-47A8-8598-7974EB62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27098"/>
              </p:ext>
            </p:extLst>
          </p:nvPr>
        </p:nvGraphicFramePr>
        <p:xfrm>
          <a:off x="5274081" y="2617228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6429DA-0AA9-4A10-9973-9CD396B469DA}"/>
                  </a:ext>
                </a:extLst>
              </p:cNvPr>
              <p:cNvSpPr txBox="1"/>
              <p:nvPr/>
            </p:nvSpPr>
            <p:spPr>
              <a:xfrm>
                <a:off x="6778495" y="2753533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6429DA-0AA9-4A10-9973-9CD396B46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495" y="2753533"/>
                <a:ext cx="62068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7006C29-2FFA-4861-860D-CE1745441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897147"/>
              </p:ext>
            </p:extLst>
          </p:nvPr>
        </p:nvGraphicFramePr>
        <p:xfrm>
          <a:off x="5277400" y="5197006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FBD241-9246-42E4-AF40-F602979C1AB3}"/>
                  </a:ext>
                </a:extLst>
              </p:cNvPr>
              <p:cNvSpPr txBox="1"/>
              <p:nvPr/>
            </p:nvSpPr>
            <p:spPr>
              <a:xfrm>
                <a:off x="6781814" y="533331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FBD241-9246-42E4-AF40-F602979C1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14" y="5333311"/>
                <a:ext cx="62068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10C28819-FD51-4669-8C7F-17DC3F1E3F51}"/>
              </a:ext>
            </a:extLst>
          </p:cNvPr>
          <p:cNvSpPr/>
          <p:nvPr/>
        </p:nvSpPr>
        <p:spPr>
          <a:xfrm>
            <a:off x="5833872" y="401421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62AFEA8-56B4-4729-89C4-E92A0E636859}"/>
              </a:ext>
            </a:extLst>
          </p:cNvPr>
          <p:cNvSpPr/>
          <p:nvPr/>
        </p:nvSpPr>
        <p:spPr>
          <a:xfrm>
            <a:off x="5833872" y="4777422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DB9134-5ECF-4D91-8DE3-D26D4C912E74}"/>
              </a:ext>
            </a:extLst>
          </p:cNvPr>
          <p:cNvSpPr/>
          <p:nvPr/>
        </p:nvSpPr>
        <p:spPr>
          <a:xfrm>
            <a:off x="5833872" y="4405364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5F8BF71-F823-4D12-8A34-EF6EBAD83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73058"/>
              </p:ext>
            </p:extLst>
          </p:nvPr>
        </p:nvGraphicFramePr>
        <p:xfrm>
          <a:off x="7536300" y="168822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35" name="Double Bracket 34">
            <a:extLst>
              <a:ext uri="{FF2B5EF4-FFF2-40B4-BE49-F238E27FC236}">
                <a16:creationId xmlns:a16="http://schemas.microsoft.com/office/drawing/2014/main" id="{09783767-5E43-4090-A6A4-883E5278514E}"/>
              </a:ext>
            </a:extLst>
          </p:cNvPr>
          <p:cNvSpPr/>
          <p:nvPr/>
        </p:nvSpPr>
        <p:spPr>
          <a:xfrm>
            <a:off x="7463462" y="100584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447E3AB-6351-472B-B838-AC2F9350E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486035"/>
              </p:ext>
            </p:extLst>
          </p:nvPr>
        </p:nvGraphicFramePr>
        <p:xfrm>
          <a:off x="7536300" y="4798045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37" name="Double Bracket 36">
            <a:extLst>
              <a:ext uri="{FF2B5EF4-FFF2-40B4-BE49-F238E27FC236}">
                <a16:creationId xmlns:a16="http://schemas.microsoft.com/office/drawing/2014/main" id="{AC4D8F86-A4B5-4DFC-B065-CE80F8949F40}"/>
              </a:ext>
            </a:extLst>
          </p:cNvPr>
          <p:cNvSpPr/>
          <p:nvPr/>
        </p:nvSpPr>
        <p:spPr>
          <a:xfrm>
            <a:off x="7463462" y="4729807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DF07A37-7E8E-416B-801F-91A31DA68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20858"/>
              </p:ext>
            </p:extLst>
          </p:nvPr>
        </p:nvGraphicFramePr>
        <p:xfrm>
          <a:off x="7536300" y="2271253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39" name="Double Bracket 38">
            <a:extLst>
              <a:ext uri="{FF2B5EF4-FFF2-40B4-BE49-F238E27FC236}">
                <a16:creationId xmlns:a16="http://schemas.microsoft.com/office/drawing/2014/main" id="{896CBA74-76B2-465B-853F-363657390917}"/>
              </a:ext>
            </a:extLst>
          </p:cNvPr>
          <p:cNvSpPr/>
          <p:nvPr/>
        </p:nvSpPr>
        <p:spPr>
          <a:xfrm>
            <a:off x="7463462" y="2203015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0AD7806-7E20-4984-8266-50F6292CB62A}"/>
              </a:ext>
            </a:extLst>
          </p:cNvPr>
          <p:cNvSpPr/>
          <p:nvPr/>
        </p:nvSpPr>
        <p:spPr>
          <a:xfrm>
            <a:off x="8473440" y="4157965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582A25-1757-4DEE-A171-2E6C781412B2}"/>
              </a:ext>
            </a:extLst>
          </p:cNvPr>
          <p:cNvSpPr/>
          <p:nvPr/>
        </p:nvSpPr>
        <p:spPr>
          <a:xfrm>
            <a:off x="8473440" y="461941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6239EB-A51B-4403-AAD7-2069F5B0AE3E}"/>
              </a:ext>
            </a:extLst>
          </p:cNvPr>
          <p:cNvSpPr/>
          <p:nvPr/>
        </p:nvSpPr>
        <p:spPr>
          <a:xfrm>
            <a:off x="8473440" y="4384521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74EDFA-4076-4A12-B0CD-081D0DD578C9}"/>
              </a:ext>
            </a:extLst>
          </p:cNvPr>
          <p:cNvSpPr txBox="1"/>
          <p:nvPr/>
        </p:nvSpPr>
        <p:spPr>
          <a:xfrm>
            <a:off x="4629821" y="925607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B8E1D8-C5FA-4E81-A71B-FDAE0007D7F1}"/>
              </a:ext>
            </a:extLst>
          </p:cNvPr>
          <p:cNvSpPr txBox="1"/>
          <p:nvPr/>
        </p:nvSpPr>
        <p:spPr>
          <a:xfrm>
            <a:off x="4641902" y="275353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A46029-ED57-44DC-876A-CE9217906997}"/>
              </a:ext>
            </a:extLst>
          </p:cNvPr>
          <p:cNvSpPr txBox="1"/>
          <p:nvPr/>
        </p:nvSpPr>
        <p:spPr>
          <a:xfrm>
            <a:off x="4709616" y="533097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894B13-5CF2-4347-943B-60FB9CBC473F}"/>
                  </a:ext>
                </a:extLst>
              </p:cNvPr>
              <p:cNvSpPr txBox="1"/>
              <p:nvPr/>
            </p:nvSpPr>
            <p:spPr>
              <a:xfrm>
                <a:off x="1577352" y="710995"/>
                <a:ext cx="217880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Image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×5 ×1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Padding = 1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894B13-5CF2-4347-943B-60FB9CBC4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52" y="710995"/>
                <a:ext cx="2178802" cy="1200329"/>
              </a:xfrm>
              <a:prstGeom prst="rect">
                <a:avLst/>
              </a:prstGeom>
              <a:blipFill>
                <a:blip r:embed="rId5"/>
                <a:stretch>
                  <a:fillRect l="-7283" t="-7107" r="-5322" b="-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99D228-9C0B-44CA-B23F-9A5907C25C07}"/>
                  </a:ext>
                </a:extLst>
              </p:cNvPr>
              <p:cNvSpPr txBox="1"/>
              <p:nvPr/>
            </p:nvSpPr>
            <p:spPr>
              <a:xfrm>
                <a:off x="4854879" y="194565"/>
                <a:ext cx="2617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Channels: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64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899D228-9C0B-44CA-B23F-9A5907C25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879" y="194565"/>
                <a:ext cx="2617026" cy="523220"/>
              </a:xfrm>
              <a:prstGeom prst="rect">
                <a:avLst/>
              </a:prstGeom>
              <a:blipFill>
                <a:blip r:embed="rId6"/>
                <a:stretch>
                  <a:fillRect l="-465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row: Right 47">
            <a:extLst>
              <a:ext uri="{FF2B5EF4-FFF2-40B4-BE49-F238E27FC236}">
                <a16:creationId xmlns:a16="http://schemas.microsoft.com/office/drawing/2014/main" id="{0FBFBFAF-883C-4945-B247-DC3057C9EE7F}"/>
              </a:ext>
            </a:extLst>
          </p:cNvPr>
          <p:cNvSpPr/>
          <p:nvPr/>
        </p:nvSpPr>
        <p:spPr>
          <a:xfrm>
            <a:off x="9793224" y="2859028"/>
            <a:ext cx="52120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0EB192-39BA-42A0-8EFB-8EAC88D19A9E}"/>
                  </a:ext>
                </a:extLst>
              </p:cNvPr>
              <p:cNvSpPr txBox="1"/>
              <p:nvPr/>
            </p:nvSpPr>
            <p:spPr>
              <a:xfrm>
                <a:off x="10429385" y="2649231"/>
                <a:ext cx="16596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×5×64)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00EB192-39BA-42A0-8EFB-8EAC88D19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385" y="2649231"/>
                <a:ext cx="1659621" cy="769441"/>
              </a:xfrm>
              <a:prstGeom prst="rect">
                <a:avLst/>
              </a:prstGeom>
              <a:blipFill>
                <a:blip r:embed="rId7"/>
                <a:stretch>
                  <a:fillRect l="-5882" t="-6349" r="-294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3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D40AE0-009D-4EE4-AEBE-C5326987F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2429"/>
              </p:ext>
            </p:extLst>
          </p:nvPr>
        </p:nvGraphicFramePr>
        <p:xfrm>
          <a:off x="5441721" y="754900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8EC45B-23A3-465E-A3B3-9F67D8A9414E}"/>
                  </a:ext>
                </a:extLst>
              </p:cNvPr>
              <p:cNvSpPr txBox="1"/>
              <p:nvPr/>
            </p:nvSpPr>
            <p:spPr>
              <a:xfrm>
                <a:off x="6946135" y="891205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8EC45B-23A3-465E-A3B3-9F67D8A94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135" y="891205"/>
                <a:ext cx="62068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4F7E1F-6773-4241-AD3A-B610FF07C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16848"/>
              </p:ext>
            </p:extLst>
          </p:nvPr>
        </p:nvGraphicFramePr>
        <p:xfrm>
          <a:off x="5447817" y="2617228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14DF99-A325-4558-848D-F47D064528C3}"/>
                  </a:ext>
                </a:extLst>
              </p:cNvPr>
              <p:cNvSpPr txBox="1"/>
              <p:nvPr/>
            </p:nvSpPr>
            <p:spPr>
              <a:xfrm>
                <a:off x="6952231" y="2753533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14DF99-A325-4558-848D-F47D06452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31" y="2753533"/>
                <a:ext cx="62068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1C38B4-AF51-4498-A9C2-F09F7F542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08564"/>
              </p:ext>
            </p:extLst>
          </p:nvPr>
        </p:nvGraphicFramePr>
        <p:xfrm>
          <a:off x="5451136" y="5197006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388CB7-261C-4362-BDCC-55C731AFAF52}"/>
                  </a:ext>
                </a:extLst>
              </p:cNvPr>
              <p:cNvSpPr txBox="1"/>
              <p:nvPr/>
            </p:nvSpPr>
            <p:spPr>
              <a:xfrm>
                <a:off x="6955550" y="533331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388CB7-261C-4362-BDCC-55C731AF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550" y="5333311"/>
                <a:ext cx="62068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352919C-C1E4-4D9D-93AB-099151A825CF}"/>
              </a:ext>
            </a:extLst>
          </p:cNvPr>
          <p:cNvSpPr/>
          <p:nvPr/>
        </p:nvSpPr>
        <p:spPr>
          <a:xfrm>
            <a:off x="6007608" y="4014216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A385D5-7513-4C61-A1F4-708A738E51FB}"/>
              </a:ext>
            </a:extLst>
          </p:cNvPr>
          <p:cNvSpPr/>
          <p:nvPr/>
        </p:nvSpPr>
        <p:spPr>
          <a:xfrm>
            <a:off x="6007608" y="4777422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C2AAB0-7140-4F5B-9450-0027C45709F7}"/>
              </a:ext>
            </a:extLst>
          </p:cNvPr>
          <p:cNvSpPr/>
          <p:nvPr/>
        </p:nvSpPr>
        <p:spPr>
          <a:xfrm>
            <a:off x="6007608" y="4405364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0CDAC02-F6F3-4B2A-ADB8-79E650611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1466"/>
              </p:ext>
            </p:extLst>
          </p:nvPr>
        </p:nvGraphicFramePr>
        <p:xfrm>
          <a:off x="1969140" y="194565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29BA79E9-771E-4B8D-AC85-AB1F923ECB7B}"/>
              </a:ext>
            </a:extLst>
          </p:cNvPr>
          <p:cNvSpPr/>
          <p:nvPr/>
        </p:nvSpPr>
        <p:spPr>
          <a:xfrm>
            <a:off x="1896302" y="126327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70A5392-C3C3-41C3-B70D-FB199EF14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68023"/>
              </p:ext>
            </p:extLst>
          </p:nvPr>
        </p:nvGraphicFramePr>
        <p:xfrm>
          <a:off x="1969140" y="4823788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78ED381D-4765-4F5F-AE59-450D3D85A036}"/>
              </a:ext>
            </a:extLst>
          </p:cNvPr>
          <p:cNvSpPr/>
          <p:nvPr/>
        </p:nvSpPr>
        <p:spPr>
          <a:xfrm>
            <a:off x="1896302" y="4755550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D2F23E-6A35-4976-8C8F-9E84E9F01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12053"/>
              </p:ext>
            </p:extLst>
          </p:nvPr>
        </p:nvGraphicFramePr>
        <p:xfrm>
          <a:off x="1969140" y="2296996"/>
          <a:ext cx="200050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F1F35424-7536-4220-A0E2-C65AB2B93C74}"/>
              </a:ext>
            </a:extLst>
          </p:cNvPr>
          <p:cNvSpPr/>
          <p:nvPr/>
        </p:nvSpPr>
        <p:spPr>
          <a:xfrm>
            <a:off x="1896302" y="2228758"/>
            <a:ext cx="2137738" cy="1897038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FD4AE5-C7BC-4941-B04E-EEA7D4C074B6}"/>
              </a:ext>
            </a:extLst>
          </p:cNvPr>
          <p:cNvSpPr/>
          <p:nvPr/>
        </p:nvSpPr>
        <p:spPr>
          <a:xfrm>
            <a:off x="2906280" y="4183708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4747BA-1E08-4C69-AD30-AE6F7DEC3D0A}"/>
              </a:ext>
            </a:extLst>
          </p:cNvPr>
          <p:cNvSpPr/>
          <p:nvPr/>
        </p:nvSpPr>
        <p:spPr>
          <a:xfrm>
            <a:off x="2906280" y="4645162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9E8016-226E-42E5-9120-3CAC090969BC}"/>
              </a:ext>
            </a:extLst>
          </p:cNvPr>
          <p:cNvSpPr/>
          <p:nvPr/>
        </p:nvSpPr>
        <p:spPr>
          <a:xfrm>
            <a:off x="2906280" y="4410264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79FCBF-E2A4-4E74-94FD-D5B5ABB1E4D0}"/>
                  </a:ext>
                </a:extLst>
              </p:cNvPr>
              <p:cNvSpPr txBox="1"/>
              <p:nvPr/>
            </p:nvSpPr>
            <p:spPr>
              <a:xfrm>
                <a:off x="5028615" y="194565"/>
                <a:ext cx="2617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Channels: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128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79FCBF-E2A4-4E74-94FD-D5B5ABB1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15" y="194565"/>
                <a:ext cx="2617026" cy="523220"/>
              </a:xfrm>
              <a:prstGeom prst="rect">
                <a:avLst/>
              </a:prstGeom>
              <a:blipFill>
                <a:blip r:embed="rId5"/>
                <a:stretch>
                  <a:fillRect l="-489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6CC6A6-27FC-411A-A228-07EB2B013857}"/>
                  </a:ext>
                </a:extLst>
              </p:cNvPr>
              <p:cNvSpPr txBox="1"/>
              <p:nvPr/>
            </p:nvSpPr>
            <p:spPr>
              <a:xfrm>
                <a:off x="10173353" y="121764"/>
                <a:ext cx="179748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×5×128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6CC6A6-27FC-411A-A228-07EB2B013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3353" y="121764"/>
                <a:ext cx="1797480" cy="769441"/>
              </a:xfrm>
              <a:prstGeom prst="rect">
                <a:avLst/>
              </a:prstGeom>
              <a:blipFill>
                <a:blip r:embed="rId6"/>
                <a:stretch>
                  <a:fillRect l="-5424" t="-634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E23C8D-D108-4803-B491-3C522771EDD6}"/>
              </a:ext>
            </a:extLst>
          </p:cNvPr>
          <p:cNvCxnSpPr>
            <a:stCxn id="15" idx="3"/>
            <a:endCxn id="5" idx="1"/>
          </p:cNvCxnSpPr>
          <p:nvPr/>
        </p:nvCxnSpPr>
        <p:spPr>
          <a:xfrm>
            <a:off x="4034040" y="1074846"/>
            <a:ext cx="1407681" cy="236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F973A1-CA84-48C9-9D07-536762687E95}"/>
              </a:ext>
            </a:extLst>
          </p:cNvPr>
          <p:cNvCxnSpPr>
            <a:endCxn id="5" idx="1"/>
          </p:cNvCxnSpPr>
          <p:nvPr/>
        </p:nvCxnSpPr>
        <p:spPr>
          <a:xfrm flipV="1">
            <a:off x="4034040" y="1311160"/>
            <a:ext cx="1407681" cy="1843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EF7932-3B92-4C5D-B09C-823463EA9BC7}"/>
              </a:ext>
            </a:extLst>
          </p:cNvPr>
          <p:cNvCxnSpPr>
            <a:endCxn id="5" idx="1"/>
          </p:cNvCxnSpPr>
          <p:nvPr/>
        </p:nvCxnSpPr>
        <p:spPr>
          <a:xfrm flipV="1">
            <a:off x="4034040" y="1311160"/>
            <a:ext cx="1407681" cy="44038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4F9208-EB9C-479B-B373-806E53C5C6B9}"/>
              </a:ext>
            </a:extLst>
          </p:cNvPr>
          <p:cNvCxnSpPr>
            <a:stCxn id="15" idx="3"/>
            <a:endCxn id="7" idx="1"/>
          </p:cNvCxnSpPr>
          <p:nvPr/>
        </p:nvCxnSpPr>
        <p:spPr>
          <a:xfrm>
            <a:off x="4034040" y="1074846"/>
            <a:ext cx="1413777" cy="2098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5EC637-28C5-452B-8148-81E87923CECA}"/>
              </a:ext>
            </a:extLst>
          </p:cNvPr>
          <p:cNvCxnSpPr>
            <a:stCxn id="15" idx="3"/>
            <a:endCxn id="9" idx="1"/>
          </p:cNvCxnSpPr>
          <p:nvPr/>
        </p:nvCxnSpPr>
        <p:spPr>
          <a:xfrm>
            <a:off x="4034040" y="1074846"/>
            <a:ext cx="1417096" cy="4678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524030-7874-4B30-B113-915A016269EE}"/>
              </a:ext>
            </a:extLst>
          </p:cNvPr>
          <p:cNvCxnSpPr>
            <a:stCxn id="19" idx="3"/>
            <a:endCxn id="7" idx="1"/>
          </p:cNvCxnSpPr>
          <p:nvPr/>
        </p:nvCxnSpPr>
        <p:spPr>
          <a:xfrm flipV="1">
            <a:off x="4034040" y="3173488"/>
            <a:ext cx="1413777" cy="37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45FFD4-92C9-4316-9CF5-FB888965C99F}"/>
              </a:ext>
            </a:extLst>
          </p:cNvPr>
          <p:cNvCxnSpPr>
            <a:stCxn id="19" idx="3"/>
            <a:endCxn id="9" idx="1"/>
          </p:cNvCxnSpPr>
          <p:nvPr/>
        </p:nvCxnSpPr>
        <p:spPr>
          <a:xfrm>
            <a:off x="4034040" y="3177277"/>
            <a:ext cx="1417096" cy="257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507FB2-FE8D-4D8E-9C33-FF2C122E6A3C}"/>
              </a:ext>
            </a:extLst>
          </p:cNvPr>
          <p:cNvCxnSpPr>
            <a:stCxn id="17" idx="3"/>
            <a:endCxn id="7" idx="1"/>
          </p:cNvCxnSpPr>
          <p:nvPr/>
        </p:nvCxnSpPr>
        <p:spPr>
          <a:xfrm flipV="1">
            <a:off x="4034040" y="3173488"/>
            <a:ext cx="1413777" cy="25305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2F462C-7498-4175-A2BC-D2C1B05D74B4}"/>
              </a:ext>
            </a:extLst>
          </p:cNvPr>
          <p:cNvCxnSpPr>
            <a:stCxn id="17" idx="3"/>
            <a:endCxn id="9" idx="1"/>
          </p:cNvCxnSpPr>
          <p:nvPr/>
        </p:nvCxnSpPr>
        <p:spPr>
          <a:xfrm>
            <a:off x="4034040" y="5704069"/>
            <a:ext cx="1417096" cy="4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4C62FB-91B3-46A3-904B-8285607E9AC0}"/>
                  </a:ext>
                </a:extLst>
              </p:cNvPr>
              <p:cNvSpPr txBox="1"/>
              <p:nvPr/>
            </p:nvSpPr>
            <p:spPr>
              <a:xfrm>
                <a:off x="311671" y="2710785"/>
                <a:ext cx="16181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×5×64)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4C62FB-91B3-46A3-904B-8285607E9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1" y="2710785"/>
                <a:ext cx="1618135" cy="769441"/>
              </a:xfrm>
              <a:prstGeom prst="rect">
                <a:avLst/>
              </a:prstGeom>
              <a:blipFill>
                <a:blip r:embed="rId7"/>
                <a:stretch>
                  <a:fillRect t="-634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E724769-6C76-49E3-AF5A-8C06C011319C}"/>
              </a:ext>
            </a:extLst>
          </p:cNvPr>
          <p:cNvSpPr/>
          <p:nvPr/>
        </p:nvSpPr>
        <p:spPr>
          <a:xfrm>
            <a:off x="7576233" y="925662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EC574CD-B844-4731-9CD4-5D0F0618C07F}"/>
                  </a:ext>
                </a:extLst>
              </p:cNvPr>
              <p:cNvSpPr txBox="1"/>
              <p:nvPr/>
            </p:nvSpPr>
            <p:spPr>
              <a:xfrm>
                <a:off x="8127777" y="101431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EC574CD-B844-4731-9CD4-5D0F0618C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777" y="1014313"/>
                <a:ext cx="4828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B4F6CC9F-E5D0-456D-873C-72E6743265BB}"/>
              </a:ext>
            </a:extLst>
          </p:cNvPr>
          <p:cNvSpPr/>
          <p:nvPr/>
        </p:nvSpPr>
        <p:spPr>
          <a:xfrm>
            <a:off x="8533282" y="121057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1968847-F27F-40D5-AC8D-7883D826051F}"/>
              </a:ext>
            </a:extLst>
          </p:cNvPr>
          <p:cNvSpPr/>
          <p:nvPr/>
        </p:nvSpPr>
        <p:spPr>
          <a:xfrm>
            <a:off x="8711730" y="120399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F07E17B-9351-4CD8-A60B-53A853225272}"/>
              </a:ext>
            </a:extLst>
          </p:cNvPr>
          <p:cNvSpPr/>
          <p:nvPr/>
        </p:nvSpPr>
        <p:spPr>
          <a:xfrm>
            <a:off x="8890178" y="121057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9E4BACE-C3F9-4F06-85A9-6F8DED6410A6}"/>
              </a:ext>
            </a:extLst>
          </p:cNvPr>
          <p:cNvSpPr/>
          <p:nvPr/>
        </p:nvSpPr>
        <p:spPr>
          <a:xfrm>
            <a:off x="9346573" y="919796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0A3AB-C973-469B-8E6D-124975A8BB57}"/>
                  </a:ext>
                </a:extLst>
              </p:cNvPr>
              <p:cNvSpPr txBox="1"/>
              <p:nvPr/>
            </p:nvSpPr>
            <p:spPr>
              <a:xfrm>
                <a:off x="8946570" y="1008447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80A3AB-C973-469B-8E6D-124975A8B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570" y="1008447"/>
                <a:ext cx="4828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eft Brace 65">
            <a:extLst>
              <a:ext uri="{FF2B5EF4-FFF2-40B4-BE49-F238E27FC236}">
                <a16:creationId xmlns:a16="http://schemas.microsoft.com/office/drawing/2014/main" id="{1282FE84-A61E-4480-922C-2C8B4E914C9A}"/>
              </a:ext>
            </a:extLst>
          </p:cNvPr>
          <p:cNvSpPr/>
          <p:nvPr/>
        </p:nvSpPr>
        <p:spPr>
          <a:xfrm rot="16200000">
            <a:off x="8641960" y="870447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300EE0-F39D-4924-B33E-B5D0F302E55B}"/>
              </a:ext>
            </a:extLst>
          </p:cNvPr>
          <p:cNvSpPr txBox="1"/>
          <p:nvPr/>
        </p:nvSpPr>
        <p:spPr>
          <a:xfrm>
            <a:off x="8557242" y="19852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FA3916C-BB4F-4C15-AACA-02546F90D27B}"/>
              </a:ext>
            </a:extLst>
          </p:cNvPr>
          <p:cNvSpPr/>
          <p:nvPr/>
        </p:nvSpPr>
        <p:spPr>
          <a:xfrm>
            <a:off x="7585555" y="2825562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4A7050-259C-4367-8741-D8F5953A64B5}"/>
                  </a:ext>
                </a:extLst>
              </p:cNvPr>
              <p:cNvSpPr txBox="1"/>
              <p:nvPr/>
            </p:nvSpPr>
            <p:spPr>
              <a:xfrm>
                <a:off x="8137099" y="291421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4A7050-259C-4367-8741-D8F5953A6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099" y="2914213"/>
                <a:ext cx="482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33396A77-87B2-4C46-95DE-D46BD49D5966}"/>
              </a:ext>
            </a:extLst>
          </p:cNvPr>
          <p:cNvSpPr/>
          <p:nvPr/>
        </p:nvSpPr>
        <p:spPr>
          <a:xfrm>
            <a:off x="8542604" y="311047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73097EE-9EC6-497C-AF5C-A1DBF1F7BE27}"/>
              </a:ext>
            </a:extLst>
          </p:cNvPr>
          <p:cNvSpPr/>
          <p:nvPr/>
        </p:nvSpPr>
        <p:spPr>
          <a:xfrm>
            <a:off x="8721052" y="310389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CCB2F1B-4A3B-4A3A-9FA8-D285D78129E2}"/>
              </a:ext>
            </a:extLst>
          </p:cNvPr>
          <p:cNvSpPr/>
          <p:nvPr/>
        </p:nvSpPr>
        <p:spPr>
          <a:xfrm>
            <a:off x="8899500" y="3110476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B863600-FC84-4DF3-B478-E8506862F9BA}"/>
              </a:ext>
            </a:extLst>
          </p:cNvPr>
          <p:cNvSpPr/>
          <p:nvPr/>
        </p:nvSpPr>
        <p:spPr>
          <a:xfrm>
            <a:off x="9355895" y="2819696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57B9D33-016D-4F4E-9921-7AA585F689FD}"/>
                  </a:ext>
                </a:extLst>
              </p:cNvPr>
              <p:cNvSpPr txBox="1"/>
              <p:nvPr/>
            </p:nvSpPr>
            <p:spPr>
              <a:xfrm>
                <a:off x="8955892" y="2908347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57B9D33-016D-4F4E-9921-7AA585F68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892" y="2908347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Left Brace 74">
            <a:extLst>
              <a:ext uri="{FF2B5EF4-FFF2-40B4-BE49-F238E27FC236}">
                <a16:creationId xmlns:a16="http://schemas.microsoft.com/office/drawing/2014/main" id="{1EFC8F2F-FEEB-4354-BDF3-B3DBFE90804B}"/>
              </a:ext>
            </a:extLst>
          </p:cNvPr>
          <p:cNvSpPr/>
          <p:nvPr/>
        </p:nvSpPr>
        <p:spPr>
          <a:xfrm rot="16200000">
            <a:off x="8651282" y="2770347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1F2893C-03CD-4B10-BEA0-CA94CFD392C9}"/>
              </a:ext>
            </a:extLst>
          </p:cNvPr>
          <p:cNvSpPr txBox="1"/>
          <p:nvPr/>
        </p:nvSpPr>
        <p:spPr>
          <a:xfrm>
            <a:off x="8566564" y="388514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7C6F9E9-BC26-4D14-B131-9732EB68B74E}"/>
              </a:ext>
            </a:extLst>
          </p:cNvPr>
          <p:cNvSpPr/>
          <p:nvPr/>
        </p:nvSpPr>
        <p:spPr>
          <a:xfrm>
            <a:off x="7591803" y="5339177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40FA25-EBAD-4874-85C4-3284550F0E7B}"/>
                  </a:ext>
                </a:extLst>
              </p:cNvPr>
              <p:cNvSpPr txBox="1"/>
              <p:nvPr/>
            </p:nvSpPr>
            <p:spPr>
              <a:xfrm>
                <a:off x="8143347" y="542782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C40FA25-EBAD-4874-85C4-3284550F0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347" y="5427828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17EA1DEA-452E-4D2D-9C4B-9B88E0CE63E6}"/>
              </a:ext>
            </a:extLst>
          </p:cNvPr>
          <p:cNvSpPr/>
          <p:nvPr/>
        </p:nvSpPr>
        <p:spPr>
          <a:xfrm>
            <a:off x="8548852" y="5624091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AE3056D-4E44-4AA7-92FF-1CC1C60BC7FD}"/>
              </a:ext>
            </a:extLst>
          </p:cNvPr>
          <p:cNvSpPr/>
          <p:nvPr/>
        </p:nvSpPr>
        <p:spPr>
          <a:xfrm>
            <a:off x="8727300" y="5617511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1C93954-D62D-4A86-9844-295A02D07ACD}"/>
              </a:ext>
            </a:extLst>
          </p:cNvPr>
          <p:cNvSpPr/>
          <p:nvPr/>
        </p:nvSpPr>
        <p:spPr>
          <a:xfrm>
            <a:off x="8905748" y="5624091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5F90759-20A4-4AFF-92F3-731637533089}"/>
              </a:ext>
            </a:extLst>
          </p:cNvPr>
          <p:cNvSpPr/>
          <p:nvPr/>
        </p:nvSpPr>
        <p:spPr>
          <a:xfrm>
            <a:off x="9362143" y="5333311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036DAB9-739D-445F-A7BB-5C96A1B303E5}"/>
                  </a:ext>
                </a:extLst>
              </p:cNvPr>
              <p:cNvSpPr txBox="1"/>
              <p:nvPr/>
            </p:nvSpPr>
            <p:spPr>
              <a:xfrm>
                <a:off x="8962140" y="5421962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036DAB9-739D-445F-A7BB-5C96A1B30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140" y="5421962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Left Brace 83">
            <a:extLst>
              <a:ext uri="{FF2B5EF4-FFF2-40B4-BE49-F238E27FC236}">
                <a16:creationId xmlns:a16="http://schemas.microsoft.com/office/drawing/2014/main" id="{40C7D16B-7E44-4B19-AFC0-E1EBC98E5227}"/>
              </a:ext>
            </a:extLst>
          </p:cNvPr>
          <p:cNvSpPr/>
          <p:nvPr/>
        </p:nvSpPr>
        <p:spPr>
          <a:xfrm rot="16200000">
            <a:off x="8657530" y="5283962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0867C3-16CC-4827-B5E0-655B23C99470}"/>
              </a:ext>
            </a:extLst>
          </p:cNvPr>
          <p:cNvSpPr txBox="1"/>
          <p:nvPr/>
        </p:nvSpPr>
        <p:spPr>
          <a:xfrm>
            <a:off x="8572812" y="639876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520254D-BC67-4B10-8B3C-723B9F835B4D}"/>
              </a:ext>
            </a:extLst>
          </p:cNvPr>
          <p:cNvSpPr/>
          <p:nvPr/>
        </p:nvSpPr>
        <p:spPr>
          <a:xfrm>
            <a:off x="8721052" y="4313222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CB6C2B4-E03A-4956-B23D-A5DE5DE3DEB4}"/>
              </a:ext>
            </a:extLst>
          </p:cNvPr>
          <p:cNvSpPr/>
          <p:nvPr/>
        </p:nvSpPr>
        <p:spPr>
          <a:xfrm>
            <a:off x="8721052" y="5076428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0F81DE4-6B29-44CB-958E-A2066A6BD90C}"/>
              </a:ext>
            </a:extLst>
          </p:cNvPr>
          <p:cNvSpPr/>
          <p:nvPr/>
        </p:nvSpPr>
        <p:spPr>
          <a:xfrm>
            <a:off x="8721052" y="4704370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BF3776F-EA8D-4683-9B85-3147F5618C80}"/>
                  </a:ext>
                </a:extLst>
              </p:cNvPr>
              <p:cNvSpPr txBox="1"/>
              <p:nvPr/>
            </p:nvSpPr>
            <p:spPr>
              <a:xfrm>
                <a:off x="9976116" y="906925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BF3776F-EA8D-4683-9B85-3147F5618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116" y="906925"/>
                <a:ext cx="620683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12359F3-FF7D-4791-A711-D1F28C0418CE}"/>
              </a:ext>
            </a:extLst>
          </p:cNvPr>
          <p:cNvSpPr/>
          <p:nvPr/>
        </p:nvSpPr>
        <p:spPr>
          <a:xfrm>
            <a:off x="10607865" y="925453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002F1BE-BA99-4E05-B6B5-4B09AB9D5032}"/>
                  </a:ext>
                </a:extLst>
              </p:cNvPr>
              <p:cNvSpPr txBox="1"/>
              <p:nvPr/>
            </p:nvSpPr>
            <p:spPr>
              <a:xfrm>
                <a:off x="9978555" y="274732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002F1BE-BA99-4E05-B6B5-4B09AB9D5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555" y="2747321"/>
                <a:ext cx="620683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BFC6338-DDA3-4BA1-A3E3-64396D73DD7A}"/>
              </a:ext>
            </a:extLst>
          </p:cNvPr>
          <p:cNvSpPr/>
          <p:nvPr/>
        </p:nvSpPr>
        <p:spPr>
          <a:xfrm>
            <a:off x="10610304" y="2765849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323814C-7B35-47E6-80EA-918F32767A4E}"/>
                  </a:ext>
                </a:extLst>
              </p:cNvPr>
              <p:cNvSpPr txBox="1"/>
              <p:nvPr/>
            </p:nvSpPr>
            <p:spPr>
              <a:xfrm>
                <a:off x="10004619" y="5260936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323814C-7B35-47E6-80EA-918F32767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619" y="5260936"/>
                <a:ext cx="620683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06C9F5A-1B4E-4586-8B56-3127BBCC5F12}"/>
              </a:ext>
            </a:extLst>
          </p:cNvPr>
          <p:cNvSpPr/>
          <p:nvPr/>
        </p:nvSpPr>
        <p:spPr>
          <a:xfrm>
            <a:off x="10636368" y="5279464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63056BFC-8FF8-411F-AC43-B59C181CBE69}"/>
              </a:ext>
            </a:extLst>
          </p:cNvPr>
          <p:cNvSpPr/>
          <p:nvPr/>
        </p:nvSpPr>
        <p:spPr>
          <a:xfrm>
            <a:off x="10848556" y="3926126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59BB949-C995-4797-831C-DCF019C28801}"/>
              </a:ext>
            </a:extLst>
          </p:cNvPr>
          <p:cNvSpPr/>
          <p:nvPr/>
        </p:nvSpPr>
        <p:spPr>
          <a:xfrm>
            <a:off x="10848556" y="4689332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35B35DED-5A84-4585-BCA7-989E0EA39817}"/>
              </a:ext>
            </a:extLst>
          </p:cNvPr>
          <p:cNvSpPr/>
          <p:nvPr/>
        </p:nvSpPr>
        <p:spPr>
          <a:xfrm>
            <a:off x="10848556" y="4317274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4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C36030-C1E3-42A2-96FE-87EFABEA5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50182"/>
              </p:ext>
            </p:extLst>
          </p:nvPr>
        </p:nvGraphicFramePr>
        <p:xfrm>
          <a:off x="2621307" y="1973273"/>
          <a:ext cx="2537136" cy="256032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362448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362448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4853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5CD6CB-3986-4FAC-B41A-C5997D6FF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817044"/>
              </p:ext>
            </p:extLst>
          </p:nvPr>
        </p:nvGraphicFramePr>
        <p:xfrm>
          <a:off x="6481771" y="786903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64637-2089-4485-B172-6418BE21E382}"/>
                  </a:ext>
                </a:extLst>
              </p:cNvPr>
              <p:cNvSpPr txBox="1"/>
              <p:nvPr/>
            </p:nvSpPr>
            <p:spPr>
              <a:xfrm>
                <a:off x="7986185" y="923208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E64637-2089-4485-B172-6418BE21E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185" y="923208"/>
                <a:ext cx="62068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F63CB7-3288-4B07-B65E-B6C0C8950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44306"/>
              </p:ext>
            </p:extLst>
          </p:nvPr>
        </p:nvGraphicFramePr>
        <p:xfrm>
          <a:off x="6487867" y="2649231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F7E24-6202-448C-B779-BA44C219D028}"/>
                  </a:ext>
                </a:extLst>
              </p:cNvPr>
              <p:cNvSpPr txBox="1"/>
              <p:nvPr/>
            </p:nvSpPr>
            <p:spPr>
              <a:xfrm>
                <a:off x="7992281" y="2785536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F7E24-6202-448C-B779-BA44C219D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281" y="2785536"/>
                <a:ext cx="62068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4D4B97-4429-4C26-8504-6AE6C2B6C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70248"/>
              </p:ext>
            </p:extLst>
          </p:nvPr>
        </p:nvGraphicFramePr>
        <p:xfrm>
          <a:off x="6491186" y="5229009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1AF72A-315C-4B92-8AA3-959EC02C928A}"/>
                  </a:ext>
                </a:extLst>
              </p:cNvPr>
              <p:cNvSpPr txBox="1"/>
              <p:nvPr/>
            </p:nvSpPr>
            <p:spPr>
              <a:xfrm>
                <a:off x="7995600" y="5365314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1AF72A-315C-4B92-8AA3-959EC02C9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600" y="5365314"/>
                <a:ext cx="62068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B05C9FB9-CB41-4DCB-B766-DF9E903C53B8}"/>
              </a:ext>
            </a:extLst>
          </p:cNvPr>
          <p:cNvSpPr/>
          <p:nvPr/>
        </p:nvSpPr>
        <p:spPr>
          <a:xfrm>
            <a:off x="7047658" y="404621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FE0617-0F52-48B5-B214-08ABB35B1F48}"/>
              </a:ext>
            </a:extLst>
          </p:cNvPr>
          <p:cNvSpPr/>
          <p:nvPr/>
        </p:nvSpPr>
        <p:spPr>
          <a:xfrm>
            <a:off x="7047658" y="4809425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0ABE9F-13F9-4E1D-9917-269C901DB1D2}"/>
              </a:ext>
            </a:extLst>
          </p:cNvPr>
          <p:cNvSpPr/>
          <p:nvPr/>
        </p:nvSpPr>
        <p:spPr>
          <a:xfrm>
            <a:off x="7047658" y="4437367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934094-4F24-449A-86A8-E1F544C5E613}"/>
              </a:ext>
            </a:extLst>
          </p:cNvPr>
          <p:cNvSpPr txBox="1"/>
          <p:nvPr/>
        </p:nvSpPr>
        <p:spPr>
          <a:xfrm>
            <a:off x="5843607" y="95761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AF3B07-567E-4C26-9159-F971952440A2}"/>
              </a:ext>
            </a:extLst>
          </p:cNvPr>
          <p:cNvSpPr txBox="1"/>
          <p:nvPr/>
        </p:nvSpPr>
        <p:spPr>
          <a:xfrm>
            <a:off x="5855688" y="2785536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7EB547-FCA1-4386-A4FA-1BC835A35FA4}"/>
              </a:ext>
            </a:extLst>
          </p:cNvPr>
          <p:cNvSpPr txBox="1"/>
          <p:nvPr/>
        </p:nvSpPr>
        <p:spPr>
          <a:xfrm>
            <a:off x="5923402" y="536298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FBC881-BA48-40D3-A7D8-31AA7008FE85}"/>
                  </a:ext>
                </a:extLst>
              </p:cNvPr>
              <p:cNvSpPr txBox="1"/>
              <p:nvPr/>
            </p:nvSpPr>
            <p:spPr>
              <a:xfrm>
                <a:off x="2768971" y="896887"/>
                <a:ext cx="2178802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Image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×5×5 )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FBC881-BA48-40D3-A7D8-31AA7008F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971" y="896887"/>
                <a:ext cx="2178802" cy="892552"/>
              </a:xfrm>
              <a:prstGeom prst="rect">
                <a:avLst/>
              </a:prstGeom>
              <a:blipFill>
                <a:blip r:embed="rId5"/>
                <a:stretch>
                  <a:fillRect l="-6983" t="-9524" r="-5307" b="-6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38B9BD-3DC3-4125-B7E3-49C05A73A4C7}"/>
                  </a:ext>
                </a:extLst>
              </p:cNvPr>
              <p:cNvSpPr txBox="1"/>
              <p:nvPr/>
            </p:nvSpPr>
            <p:spPr>
              <a:xfrm>
                <a:off x="5989842" y="191052"/>
                <a:ext cx="2617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Channels: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64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38B9BD-3DC3-4125-B7E3-49C05A73A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842" y="191052"/>
                <a:ext cx="2617026" cy="523220"/>
              </a:xfrm>
              <a:prstGeom prst="rect">
                <a:avLst/>
              </a:prstGeom>
              <a:blipFill>
                <a:blip r:embed="rId6"/>
                <a:stretch>
                  <a:fillRect l="-489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120DFB9C-7B28-4592-AF90-7031BD6CBA80}"/>
              </a:ext>
            </a:extLst>
          </p:cNvPr>
          <p:cNvSpPr/>
          <p:nvPr/>
        </p:nvSpPr>
        <p:spPr>
          <a:xfrm>
            <a:off x="9043416" y="2938311"/>
            <a:ext cx="521208" cy="40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7202CA-986F-4653-890A-1CA8419C8E87}"/>
                  </a:ext>
                </a:extLst>
              </p:cNvPr>
              <p:cNvSpPr txBox="1"/>
              <p:nvPr/>
            </p:nvSpPr>
            <p:spPr>
              <a:xfrm>
                <a:off x="9690546" y="2649231"/>
                <a:ext cx="20575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Output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×5×64)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7202CA-986F-4653-890A-1CA8419C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546" y="2649231"/>
                <a:ext cx="2057550" cy="769441"/>
              </a:xfrm>
              <a:prstGeom prst="rect">
                <a:avLst/>
              </a:prstGeom>
              <a:blipFill>
                <a:blip r:embed="rId7"/>
                <a:stretch>
                  <a:fillRect t="-634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4286242-02BA-4FF6-9429-41556BD75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26146"/>
              </p:ext>
            </p:extLst>
          </p:nvPr>
        </p:nvGraphicFramePr>
        <p:xfrm>
          <a:off x="1973748" y="2607271"/>
          <a:ext cx="2661939" cy="256032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380277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380277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491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2BBFFF1-42FD-453A-960B-D96169256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274111"/>
              </p:ext>
            </p:extLst>
          </p:nvPr>
        </p:nvGraphicFramePr>
        <p:xfrm>
          <a:off x="1115423" y="3146766"/>
          <a:ext cx="2868551" cy="256032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409793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CBA8F8D-1EB2-4E27-A2AE-94831041A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32259"/>
              </p:ext>
            </p:extLst>
          </p:nvPr>
        </p:nvGraphicFramePr>
        <p:xfrm>
          <a:off x="539472" y="3761751"/>
          <a:ext cx="2868551" cy="2560320"/>
        </p:xfrm>
        <a:graphic>
          <a:graphicData uri="http://schemas.openxmlformats.org/drawingml/2006/table">
            <a:tbl>
              <a:tblPr firstRow="1" bandRow="1">
                <a:solidFill>
                  <a:srgbClr val="FF0000"/>
                </a:solidFill>
                <a:tableStyleId>{5940675A-B579-460E-94D1-54222C63F5DA}</a:tableStyleId>
              </a:tblPr>
              <a:tblGrid>
                <a:gridCol w="409793">
                  <a:extLst>
                    <a:ext uri="{9D8B030D-6E8A-4147-A177-3AD203B41FA5}">
                      <a16:colId xmlns:a16="http://schemas.microsoft.com/office/drawing/2014/main" val="1360711128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402290753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830773373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3884343656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2910509290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598286942"/>
                    </a:ext>
                  </a:extLst>
                </a:gridCol>
                <a:gridCol w="409793">
                  <a:extLst>
                    <a:ext uri="{9D8B030D-6E8A-4147-A177-3AD203B41FA5}">
                      <a16:colId xmlns:a16="http://schemas.microsoft.com/office/drawing/2014/main" val="1194058807"/>
                    </a:ext>
                  </a:extLst>
                </a:gridCol>
              </a:tblGrid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74235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79734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253320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00503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713313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169411"/>
                  </a:ext>
                </a:extLst>
              </a:tr>
              <a:tr h="334312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838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74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F5CCD22-C6A9-42A5-B6C8-D4DD4285A530}"/>
              </a:ext>
            </a:extLst>
          </p:cNvPr>
          <p:cNvSpPr/>
          <p:nvPr/>
        </p:nvSpPr>
        <p:spPr>
          <a:xfrm>
            <a:off x="6781802" y="1886170"/>
            <a:ext cx="1005840" cy="1847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FA8280-8E4B-480C-B09F-3B8900752CE3}"/>
              </a:ext>
            </a:extLst>
          </p:cNvPr>
          <p:cNvSpPr/>
          <p:nvPr/>
        </p:nvSpPr>
        <p:spPr>
          <a:xfrm>
            <a:off x="6464293" y="2088958"/>
            <a:ext cx="1005840" cy="1847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41846-D5D1-40D5-BC14-AD58E1881616}"/>
              </a:ext>
            </a:extLst>
          </p:cNvPr>
          <p:cNvSpPr/>
          <p:nvPr/>
        </p:nvSpPr>
        <p:spPr>
          <a:xfrm>
            <a:off x="2029968" y="2093976"/>
            <a:ext cx="1005840" cy="18470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89831B-79A3-48D3-83C9-E33C2FDA2917}"/>
              </a:ext>
            </a:extLst>
          </p:cNvPr>
          <p:cNvSpPr/>
          <p:nvPr/>
        </p:nvSpPr>
        <p:spPr>
          <a:xfrm>
            <a:off x="4568952" y="2093976"/>
            <a:ext cx="1005840" cy="18470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DB54C-09A7-4F92-A33C-6434E9712D02}"/>
              </a:ext>
            </a:extLst>
          </p:cNvPr>
          <p:cNvSpPr/>
          <p:nvPr/>
        </p:nvSpPr>
        <p:spPr>
          <a:xfrm>
            <a:off x="3095243" y="4837114"/>
            <a:ext cx="1414272" cy="80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A6CDE35-0561-40D4-B6F2-36CE863C9736}"/>
              </a:ext>
            </a:extLst>
          </p:cNvPr>
          <p:cNvSpPr/>
          <p:nvPr/>
        </p:nvSpPr>
        <p:spPr>
          <a:xfrm rot="3527480">
            <a:off x="2410434" y="4290600"/>
            <a:ext cx="612648" cy="374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5BA695A-B0DD-4DAC-A074-16D190FDBF4E}"/>
              </a:ext>
            </a:extLst>
          </p:cNvPr>
          <p:cNvSpPr/>
          <p:nvPr/>
        </p:nvSpPr>
        <p:spPr>
          <a:xfrm rot="18040685">
            <a:off x="4580136" y="4290568"/>
            <a:ext cx="612648" cy="374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A009746-9860-45DE-9193-CA8F3748171C}"/>
              </a:ext>
            </a:extLst>
          </p:cNvPr>
          <p:cNvSpPr/>
          <p:nvPr/>
        </p:nvSpPr>
        <p:spPr>
          <a:xfrm rot="3527480">
            <a:off x="1547848" y="1369534"/>
            <a:ext cx="612648" cy="374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51D925D-2F2A-43BE-AD3F-AC903EFE211B}"/>
              </a:ext>
            </a:extLst>
          </p:cNvPr>
          <p:cNvSpPr/>
          <p:nvPr/>
        </p:nvSpPr>
        <p:spPr>
          <a:xfrm rot="18040685">
            <a:off x="7798826" y="1010440"/>
            <a:ext cx="612648" cy="37490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FC13AB-6CE6-428E-9FF2-0D25A1AA15C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35808" y="3017520"/>
            <a:ext cx="1533144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1854B5-AF05-4DE0-B053-0AF7676C0472}"/>
              </a:ext>
            </a:extLst>
          </p:cNvPr>
          <p:cNvCxnSpPr>
            <a:stCxn id="5" idx="3"/>
          </p:cNvCxnSpPr>
          <p:nvPr/>
        </p:nvCxnSpPr>
        <p:spPr>
          <a:xfrm flipV="1">
            <a:off x="5574792" y="3012502"/>
            <a:ext cx="816864" cy="501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C0F4F1-0E44-4E2C-917C-EE48C13234CF}"/>
                  </a:ext>
                </a:extLst>
              </p:cNvPr>
              <p:cNvSpPr txBox="1"/>
              <p:nvPr/>
            </p:nvSpPr>
            <p:spPr>
              <a:xfrm>
                <a:off x="2021027" y="1503150"/>
                <a:ext cx="1982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(4, 32, 128,128)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C0F4F1-0E44-4E2C-917C-EE48C132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27" y="1503150"/>
                <a:ext cx="1982209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3911E-81DE-4A16-878C-E532550CD357}"/>
                  </a:ext>
                </a:extLst>
              </p:cNvPr>
              <p:cNvSpPr txBox="1"/>
              <p:nvPr/>
            </p:nvSpPr>
            <p:spPr>
              <a:xfrm>
                <a:off x="4225920" y="1604935"/>
                <a:ext cx="19394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(4, 32,128,128)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33911E-81DE-4A16-878C-E532550CD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20" y="1604935"/>
                <a:ext cx="1939442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5B45E-EEED-48BF-8A71-64D56FBACCA3}"/>
                  </a:ext>
                </a:extLst>
              </p:cNvPr>
              <p:cNvSpPr txBox="1"/>
              <p:nvPr/>
            </p:nvSpPr>
            <p:spPr>
              <a:xfrm>
                <a:off x="6278619" y="1460549"/>
                <a:ext cx="20046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(4,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,128,128)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15B45E-EEED-48BF-8A71-64D56FBAC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19" y="1460549"/>
                <a:ext cx="2004651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C6A10D9-D2C0-4192-9F92-696FEA386624}"/>
              </a:ext>
            </a:extLst>
          </p:cNvPr>
          <p:cNvSpPr txBox="1"/>
          <p:nvPr/>
        </p:nvSpPr>
        <p:spPr>
          <a:xfrm>
            <a:off x="3172238" y="3155002"/>
            <a:ext cx="126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Skip</a:t>
            </a:r>
          </a:p>
          <a:p>
            <a:pPr algn="ctr"/>
            <a:r>
              <a:rPr lang="en-US" dirty="0"/>
              <a:t>Connection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C3E8D1-9AE7-4422-B4BF-267E5CB45FA2}"/>
              </a:ext>
            </a:extLst>
          </p:cNvPr>
          <p:cNvSpPr/>
          <p:nvPr/>
        </p:nvSpPr>
        <p:spPr>
          <a:xfrm>
            <a:off x="1773936" y="1916111"/>
            <a:ext cx="1536192" cy="2202815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9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1BC808-38E7-4DA1-B1D0-61020E412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60016"/>
              </p:ext>
            </p:extLst>
          </p:nvPr>
        </p:nvGraphicFramePr>
        <p:xfrm>
          <a:off x="5602048" y="274552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82399-30E1-48BF-83F2-F617CA3BC214}"/>
                  </a:ext>
                </a:extLst>
              </p:cNvPr>
              <p:cNvSpPr txBox="1"/>
              <p:nvPr/>
            </p:nvSpPr>
            <p:spPr>
              <a:xfrm>
                <a:off x="8785794" y="80105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82399-30E1-48BF-83F2-F617CA3BC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794" y="801051"/>
                <a:ext cx="62068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11B644-CF60-4A08-81D9-40BFBF554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04074"/>
              </p:ext>
            </p:extLst>
          </p:nvPr>
        </p:nvGraphicFramePr>
        <p:xfrm>
          <a:off x="5406931" y="605332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7F4FD9-FB3F-4420-927D-D5FAF7ACF20F}"/>
                  </a:ext>
                </a:extLst>
              </p:cNvPr>
              <p:cNvSpPr txBox="1"/>
              <p:nvPr/>
            </p:nvSpPr>
            <p:spPr>
              <a:xfrm>
                <a:off x="8794273" y="271470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7F4FD9-FB3F-4420-927D-D5FAF7ACF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273" y="2714701"/>
                <a:ext cx="62068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AA2AE4-CC51-447D-9503-F11FE13E2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71170"/>
              </p:ext>
            </p:extLst>
          </p:nvPr>
        </p:nvGraphicFramePr>
        <p:xfrm>
          <a:off x="5202045" y="876806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FA9AFF-DFBB-429D-978D-3FABB374D8F9}"/>
                  </a:ext>
                </a:extLst>
              </p:cNvPr>
              <p:cNvSpPr txBox="1"/>
              <p:nvPr/>
            </p:nvSpPr>
            <p:spPr>
              <a:xfrm>
                <a:off x="8797592" y="5294479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FA9AFF-DFBB-429D-978D-3FABB374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592" y="5294479"/>
                <a:ext cx="62068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114AFAEA-F56C-434E-B7B7-6C679D197305}"/>
              </a:ext>
            </a:extLst>
          </p:cNvPr>
          <p:cNvSpPr/>
          <p:nvPr/>
        </p:nvSpPr>
        <p:spPr>
          <a:xfrm>
            <a:off x="5890768" y="4268216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9F35FB-3F0D-4DFA-9A89-4360C8DA91C7}"/>
              </a:ext>
            </a:extLst>
          </p:cNvPr>
          <p:cNvSpPr/>
          <p:nvPr/>
        </p:nvSpPr>
        <p:spPr>
          <a:xfrm>
            <a:off x="5890768" y="4764722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D245D0-8C41-43E7-9659-79F032D75D7E}"/>
              </a:ext>
            </a:extLst>
          </p:cNvPr>
          <p:cNvSpPr/>
          <p:nvPr/>
        </p:nvSpPr>
        <p:spPr>
          <a:xfrm>
            <a:off x="5890768" y="4506964"/>
            <a:ext cx="109728" cy="100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686C31-D6E2-47CE-91FB-B88D51B49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929540"/>
              </p:ext>
            </p:extLst>
          </p:nvPr>
        </p:nvGraphicFramePr>
        <p:xfrm>
          <a:off x="1050638" y="2385052"/>
          <a:ext cx="2000505" cy="130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5B0B2279-B24C-4562-A6AA-38B6F78BF215}"/>
              </a:ext>
            </a:extLst>
          </p:cNvPr>
          <p:cNvSpPr/>
          <p:nvPr/>
        </p:nvSpPr>
        <p:spPr>
          <a:xfrm>
            <a:off x="977800" y="2316814"/>
            <a:ext cx="1940228" cy="1364041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0D56C1D-4F62-4429-8A55-FEF9660D9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31578"/>
              </p:ext>
            </p:extLst>
          </p:nvPr>
        </p:nvGraphicFramePr>
        <p:xfrm>
          <a:off x="1093227" y="6093065"/>
          <a:ext cx="2000505" cy="130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0511CEF2-345B-4FB8-A064-2BFC0F62F8E6}"/>
              </a:ext>
            </a:extLst>
          </p:cNvPr>
          <p:cNvSpPr/>
          <p:nvPr/>
        </p:nvSpPr>
        <p:spPr>
          <a:xfrm>
            <a:off x="1020389" y="6024827"/>
            <a:ext cx="2005633" cy="1370643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73365FA-1149-4BDD-BFF6-50DA65DD9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52614"/>
              </p:ext>
            </p:extLst>
          </p:nvPr>
        </p:nvGraphicFramePr>
        <p:xfrm>
          <a:off x="1063763" y="3999297"/>
          <a:ext cx="2000505" cy="1302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101">
                  <a:extLst>
                    <a:ext uri="{9D8B030D-6E8A-4147-A177-3AD203B41FA5}">
                      <a16:colId xmlns:a16="http://schemas.microsoft.com/office/drawing/2014/main" val="3908555322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3362165200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25873186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892611749"/>
                    </a:ext>
                  </a:extLst>
                </a:gridCol>
                <a:gridCol w="400101">
                  <a:extLst>
                    <a:ext uri="{9D8B030D-6E8A-4147-A177-3AD203B41FA5}">
                      <a16:colId xmlns:a16="http://schemas.microsoft.com/office/drawing/2014/main" val="1647955552"/>
                    </a:ext>
                  </a:extLst>
                </a:gridCol>
              </a:tblGrid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87297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5595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459821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112594"/>
                  </a:ext>
                </a:extLst>
              </a:tr>
              <a:tr h="260481">
                <a:tc>
                  <a:txBody>
                    <a:bodyPr/>
                    <a:lstStyle/>
                    <a:p>
                      <a:r>
                        <a:rPr lang="en-US" sz="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130752"/>
                  </a:ext>
                </a:extLst>
              </a:tr>
            </a:tbl>
          </a:graphicData>
        </a:graphic>
      </p:graphicFrame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BBF19558-9958-4BEC-B16E-C53271AC7EDD}"/>
              </a:ext>
            </a:extLst>
          </p:cNvPr>
          <p:cNvSpPr/>
          <p:nvPr/>
        </p:nvSpPr>
        <p:spPr>
          <a:xfrm>
            <a:off x="990925" y="3931059"/>
            <a:ext cx="1940228" cy="1370643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A3F37C-6B9E-4C02-94A6-6257E2921A65}"/>
              </a:ext>
            </a:extLst>
          </p:cNvPr>
          <p:cNvSpPr/>
          <p:nvPr/>
        </p:nvSpPr>
        <p:spPr>
          <a:xfrm>
            <a:off x="2000903" y="541610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B6D86F-6DAC-42AF-8713-5FA509E9F237}"/>
              </a:ext>
            </a:extLst>
          </p:cNvPr>
          <p:cNvSpPr/>
          <p:nvPr/>
        </p:nvSpPr>
        <p:spPr>
          <a:xfrm>
            <a:off x="2000903" y="5877563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2E79E2-5D5E-484B-8365-C1C6B3C8A8B6}"/>
              </a:ext>
            </a:extLst>
          </p:cNvPr>
          <p:cNvSpPr/>
          <p:nvPr/>
        </p:nvSpPr>
        <p:spPr>
          <a:xfrm>
            <a:off x="2000903" y="5642665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20435A-4D00-41A0-ABA7-1ABDDBB1F937}"/>
                  </a:ext>
                </a:extLst>
              </p:cNvPr>
              <p:cNvSpPr txBox="1"/>
              <p:nvPr/>
            </p:nvSpPr>
            <p:spPr>
              <a:xfrm>
                <a:off x="6387585" y="-363044"/>
                <a:ext cx="26170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Channels: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128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20435A-4D00-41A0-ABA7-1ABDDBB1F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585" y="-363044"/>
                <a:ext cx="2617026" cy="523220"/>
              </a:xfrm>
              <a:prstGeom prst="rect">
                <a:avLst/>
              </a:prstGeom>
              <a:blipFill>
                <a:blip r:embed="rId5"/>
                <a:stretch>
                  <a:fillRect l="-489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98654D-A3FB-4615-8FAA-0ABD09BC4010}"/>
                  </a:ext>
                </a:extLst>
              </p:cNvPr>
              <p:cNvSpPr txBox="1"/>
              <p:nvPr/>
            </p:nvSpPr>
            <p:spPr>
              <a:xfrm>
                <a:off x="13955893" y="2638015"/>
                <a:ext cx="2072555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Output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×5×128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D98654D-A3FB-4615-8FAA-0ABD09BC4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5893" y="2638015"/>
                <a:ext cx="2072555" cy="892552"/>
              </a:xfrm>
              <a:prstGeom prst="rect">
                <a:avLst/>
              </a:prstGeom>
              <a:blipFill>
                <a:blip r:embed="rId6"/>
                <a:stretch>
                  <a:fillRect l="-5882" t="-6849" r="-882" b="-8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CBE5EB-8B25-4C90-86D6-F0FF6B0B1EF6}"/>
                  </a:ext>
                </a:extLst>
              </p:cNvPr>
              <p:cNvSpPr txBox="1"/>
              <p:nvPr/>
            </p:nvSpPr>
            <p:spPr>
              <a:xfrm>
                <a:off x="1105957" y="1303771"/>
                <a:ext cx="16181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Size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×5×64)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CBE5EB-8B25-4C90-86D6-F0FF6B0B1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957" y="1303771"/>
                <a:ext cx="1618135" cy="769441"/>
              </a:xfrm>
              <a:prstGeom prst="rect">
                <a:avLst/>
              </a:prstGeom>
              <a:blipFill>
                <a:blip r:embed="rId7"/>
                <a:stretch>
                  <a:fillRect t="-634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3CB346B-37F0-4904-B57E-DFBB591E74B2}"/>
              </a:ext>
            </a:extLst>
          </p:cNvPr>
          <p:cNvSpPr/>
          <p:nvPr/>
        </p:nvSpPr>
        <p:spPr>
          <a:xfrm>
            <a:off x="9415892" y="835508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3D6A5E-FDF6-4C68-B131-D79EB85DD303}"/>
                  </a:ext>
                </a:extLst>
              </p:cNvPr>
              <p:cNvSpPr txBox="1"/>
              <p:nvPr/>
            </p:nvSpPr>
            <p:spPr>
              <a:xfrm>
                <a:off x="9967436" y="924159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3D6A5E-FDF6-4C68-B131-D79EB85DD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436" y="924159"/>
                <a:ext cx="4828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D84E1F75-615C-412C-BAE5-C289FA66860E}"/>
              </a:ext>
            </a:extLst>
          </p:cNvPr>
          <p:cNvSpPr/>
          <p:nvPr/>
        </p:nvSpPr>
        <p:spPr>
          <a:xfrm>
            <a:off x="10372941" y="1120422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E4FBEAB-85F4-4E3E-859B-56C94FD7D326}"/>
              </a:ext>
            </a:extLst>
          </p:cNvPr>
          <p:cNvSpPr/>
          <p:nvPr/>
        </p:nvSpPr>
        <p:spPr>
          <a:xfrm>
            <a:off x="10551389" y="1113842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1A2860-2D97-4748-8147-237D86EBD89A}"/>
              </a:ext>
            </a:extLst>
          </p:cNvPr>
          <p:cNvSpPr/>
          <p:nvPr/>
        </p:nvSpPr>
        <p:spPr>
          <a:xfrm>
            <a:off x="10729837" y="1120422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1CB8980-4B21-4DAC-AFE7-DAB70133484B}"/>
              </a:ext>
            </a:extLst>
          </p:cNvPr>
          <p:cNvSpPr/>
          <p:nvPr/>
        </p:nvSpPr>
        <p:spPr>
          <a:xfrm>
            <a:off x="11186232" y="829642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82AAA7-4198-4416-B238-E86E07BD38C6}"/>
                  </a:ext>
                </a:extLst>
              </p:cNvPr>
              <p:cNvSpPr txBox="1"/>
              <p:nvPr/>
            </p:nvSpPr>
            <p:spPr>
              <a:xfrm>
                <a:off x="10786229" y="918293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E82AAA7-4198-4416-B238-E86E07BD3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229" y="918293"/>
                <a:ext cx="4828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eft Brace 40">
            <a:extLst>
              <a:ext uri="{FF2B5EF4-FFF2-40B4-BE49-F238E27FC236}">
                <a16:creationId xmlns:a16="http://schemas.microsoft.com/office/drawing/2014/main" id="{76944E47-CF7D-4C8A-888C-7D06646CB1C5}"/>
              </a:ext>
            </a:extLst>
          </p:cNvPr>
          <p:cNvSpPr/>
          <p:nvPr/>
        </p:nvSpPr>
        <p:spPr>
          <a:xfrm rot="16200000">
            <a:off x="10481619" y="780293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189905-0272-4EC6-8529-8C714F9E8C14}"/>
              </a:ext>
            </a:extLst>
          </p:cNvPr>
          <p:cNvSpPr txBox="1"/>
          <p:nvPr/>
        </p:nvSpPr>
        <p:spPr>
          <a:xfrm>
            <a:off x="10396901" y="189509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D06E0A-D275-4AA4-8CCF-6D34C5B8CEAC}"/>
              </a:ext>
            </a:extLst>
          </p:cNvPr>
          <p:cNvSpPr/>
          <p:nvPr/>
        </p:nvSpPr>
        <p:spPr>
          <a:xfrm>
            <a:off x="9427597" y="2786730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129AF9F-84C9-4EB7-B6D9-691C0629EE8E}"/>
                  </a:ext>
                </a:extLst>
              </p:cNvPr>
              <p:cNvSpPr txBox="1"/>
              <p:nvPr/>
            </p:nvSpPr>
            <p:spPr>
              <a:xfrm>
                <a:off x="9979141" y="2875381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129AF9F-84C9-4EB7-B6D9-691C0629E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141" y="2875381"/>
                <a:ext cx="4828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78C78DA1-56FC-4265-8D8D-39745AE684BB}"/>
              </a:ext>
            </a:extLst>
          </p:cNvPr>
          <p:cNvSpPr/>
          <p:nvPr/>
        </p:nvSpPr>
        <p:spPr>
          <a:xfrm>
            <a:off x="10384646" y="3071644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21AA6DE-C721-465F-B07E-9CF9944787FC}"/>
              </a:ext>
            </a:extLst>
          </p:cNvPr>
          <p:cNvSpPr/>
          <p:nvPr/>
        </p:nvSpPr>
        <p:spPr>
          <a:xfrm>
            <a:off x="10563094" y="3065064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9079B0D-E803-41CA-B0E4-7D2530208156}"/>
              </a:ext>
            </a:extLst>
          </p:cNvPr>
          <p:cNvSpPr/>
          <p:nvPr/>
        </p:nvSpPr>
        <p:spPr>
          <a:xfrm>
            <a:off x="10741542" y="3071644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96E6004-EF36-4F7E-9CC2-C7DD97F95618}"/>
              </a:ext>
            </a:extLst>
          </p:cNvPr>
          <p:cNvSpPr/>
          <p:nvPr/>
        </p:nvSpPr>
        <p:spPr>
          <a:xfrm>
            <a:off x="11197937" y="2780864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61C268-5657-4834-8B5D-D2069B8879B5}"/>
                  </a:ext>
                </a:extLst>
              </p:cNvPr>
              <p:cNvSpPr txBox="1"/>
              <p:nvPr/>
            </p:nvSpPr>
            <p:spPr>
              <a:xfrm>
                <a:off x="10797934" y="2869515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361C268-5657-4834-8B5D-D2069B887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934" y="2869515"/>
                <a:ext cx="48282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Left Brace 49">
            <a:extLst>
              <a:ext uri="{FF2B5EF4-FFF2-40B4-BE49-F238E27FC236}">
                <a16:creationId xmlns:a16="http://schemas.microsoft.com/office/drawing/2014/main" id="{7B54923D-4EF8-496C-8644-C2529F2E01BB}"/>
              </a:ext>
            </a:extLst>
          </p:cNvPr>
          <p:cNvSpPr/>
          <p:nvPr/>
        </p:nvSpPr>
        <p:spPr>
          <a:xfrm rot="16200000">
            <a:off x="10493324" y="2731515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5E0BB4-3812-4A2D-8FDC-F18E21C67022}"/>
              </a:ext>
            </a:extLst>
          </p:cNvPr>
          <p:cNvSpPr txBox="1"/>
          <p:nvPr/>
        </p:nvSpPr>
        <p:spPr>
          <a:xfrm>
            <a:off x="10408606" y="384631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7A169B9-77F6-4719-BF8F-22FB9C7C9CC8}"/>
              </a:ext>
            </a:extLst>
          </p:cNvPr>
          <p:cNvSpPr/>
          <p:nvPr/>
        </p:nvSpPr>
        <p:spPr>
          <a:xfrm>
            <a:off x="9433845" y="5300345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73EE00-62AF-435B-8DDC-65A4562E7539}"/>
                  </a:ext>
                </a:extLst>
              </p:cNvPr>
              <p:cNvSpPr txBox="1"/>
              <p:nvPr/>
            </p:nvSpPr>
            <p:spPr>
              <a:xfrm>
                <a:off x="9985389" y="5388996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73EE00-62AF-435B-8DDC-65A4562E7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389" y="5388996"/>
                <a:ext cx="48282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0BDF33DA-B46D-4725-9214-B1F73F864F71}"/>
              </a:ext>
            </a:extLst>
          </p:cNvPr>
          <p:cNvSpPr/>
          <p:nvPr/>
        </p:nvSpPr>
        <p:spPr>
          <a:xfrm>
            <a:off x="10390894" y="558525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9A5E587-C3D0-4E46-8292-72BD73D7814C}"/>
              </a:ext>
            </a:extLst>
          </p:cNvPr>
          <p:cNvSpPr/>
          <p:nvPr/>
        </p:nvSpPr>
        <p:spPr>
          <a:xfrm>
            <a:off x="10569342" y="557867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BBBB33F-8D1E-4752-939F-711A2FB5BBFC}"/>
              </a:ext>
            </a:extLst>
          </p:cNvPr>
          <p:cNvSpPr/>
          <p:nvPr/>
        </p:nvSpPr>
        <p:spPr>
          <a:xfrm>
            <a:off x="10747790" y="5585259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62DDFA3-740E-444D-89DD-08169318337E}"/>
              </a:ext>
            </a:extLst>
          </p:cNvPr>
          <p:cNvSpPr/>
          <p:nvPr/>
        </p:nvSpPr>
        <p:spPr>
          <a:xfrm>
            <a:off x="11204185" y="5294479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D66DCB5-BD1B-485C-92A4-C592696878D6}"/>
                  </a:ext>
                </a:extLst>
              </p:cNvPr>
              <p:cNvSpPr txBox="1"/>
              <p:nvPr/>
            </p:nvSpPr>
            <p:spPr>
              <a:xfrm>
                <a:off x="10804182" y="538313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D66DCB5-BD1B-485C-92A4-C59269687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182" y="5383130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BD1A102A-52E7-44EF-ABC8-E17D962A95D2}"/>
              </a:ext>
            </a:extLst>
          </p:cNvPr>
          <p:cNvSpPr/>
          <p:nvPr/>
        </p:nvSpPr>
        <p:spPr>
          <a:xfrm rot="16200000">
            <a:off x="10499572" y="5245130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DA5A3B-F088-4F07-88D6-76CACB71B9BD}"/>
              </a:ext>
            </a:extLst>
          </p:cNvPr>
          <p:cNvSpPr txBox="1"/>
          <p:nvPr/>
        </p:nvSpPr>
        <p:spPr>
          <a:xfrm>
            <a:off x="10414854" y="635993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DFEF1E-B850-456D-8076-C2721FD9AC93}"/>
              </a:ext>
            </a:extLst>
          </p:cNvPr>
          <p:cNvSpPr/>
          <p:nvPr/>
        </p:nvSpPr>
        <p:spPr>
          <a:xfrm>
            <a:off x="10563094" y="4274390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84A2F84-C6B7-4FDB-80BC-4C08B19C6DB7}"/>
              </a:ext>
            </a:extLst>
          </p:cNvPr>
          <p:cNvSpPr/>
          <p:nvPr/>
        </p:nvSpPr>
        <p:spPr>
          <a:xfrm>
            <a:off x="10563094" y="5037596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564054-DD05-406A-9587-37D97AD97B9E}"/>
              </a:ext>
            </a:extLst>
          </p:cNvPr>
          <p:cNvSpPr/>
          <p:nvPr/>
        </p:nvSpPr>
        <p:spPr>
          <a:xfrm>
            <a:off x="10563094" y="4665538"/>
            <a:ext cx="109728" cy="1005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E0DEA2-03E8-404E-88BD-CBDFDE0A80B0}"/>
                  </a:ext>
                </a:extLst>
              </p:cNvPr>
              <p:cNvSpPr txBox="1"/>
              <p:nvPr/>
            </p:nvSpPr>
            <p:spPr>
              <a:xfrm>
                <a:off x="11815775" y="816771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E0DEA2-03E8-404E-88BD-CBDFDE0A8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775" y="816771"/>
                <a:ext cx="620683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7C0991C-B7B7-4EE3-B0C7-FA4F47A4054A}"/>
              </a:ext>
            </a:extLst>
          </p:cNvPr>
          <p:cNvSpPr/>
          <p:nvPr/>
        </p:nvSpPr>
        <p:spPr>
          <a:xfrm>
            <a:off x="12447524" y="835299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E7AFA66-1305-43BE-8752-5F0328E45502}"/>
                  </a:ext>
                </a:extLst>
              </p:cNvPr>
              <p:cNvSpPr txBox="1"/>
              <p:nvPr/>
            </p:nvSpPr>
            <p:spPr>
              <a:xfrm>
                <a:off x="11820597" y="2708489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E7AFA66-1305-43BE-8752-5F0328E45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0597" y="2708489"/>
                <a:ext cx="620683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869E465-776E-44A6-B408-149469EE3A96}"/>
              </a:ext>
            </a:extLst>
          </p:cNvPr>
          <p:cNvSpPr/>
          <p:nvPr/>
        </p:nvSpPr>
        <p:spPr>
          <a:xfrm>
            <a:off x="12452346" y="2727017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AEB132E-5FC1-425B-92DA-16810468BAB7}"/>
                  </a:ext>
                </a:extLst>
              </p:cNvPr>
              <p:cNvSpPr txBox="1"/>
              <p:nvPr/>
            </p:nvSpPr>
            <p:spPr>
              <a:xfrm>
                <a:off x="11846661" y="5222104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AEB132E-5FC1-425B-92DA-16810468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6661" y="5222104"/>
                <a:ext cx="620683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41E6AA4-E085-4BBB-91EB-E37D007C6312}"/>
              </a:ext>
            </a:extLst>
          </p:cNvPr>
          <p:cNvSpPr/>
          <p:nvPr/>
        </p:nvSpPr>
        <p:spPr>
          <a:xfrm>
            <a:off x="12478410" y="5240632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A1F2CBB-525E-444A-B036-5B4235304AAD}"/>
              </a:ext>
            </a:extLst>
          </p:cNvPr>
          <p:cNvSpPr/>
          <p:nvPr/>
        </p:nvSpPr>
        <p:spPr>
          <a:xfrm>
            <a:off x="12690598" y="3887294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878CB6C-6E0A-4BF6-B220-1601CF99B05A}"/>
              </a:ext>
            </a:extLst>
          </p:cNvPr>
          <p:cNvSpPr/>
          <p:nvPr/>
        </p:nvSpPr>
        <p:spPr>
          <a:xfrm>
            <a:off x="12690598" y="4650500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FE7BEB5-E3FD-4C90-9B82-168A87970E5C}"/>
              </a:ext>
            </a:extLst>
          </p:cNvPr>
          <p:cNvSpPr/>
          <p:nvPr/>
        </p:nvSpPr>
        <p:spPr>
          <a:xfrm>
            <a:off x="12690598" y="4278442"/>
            <a:ext cx="109728" cy="10058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Brace 86">
            <a:extLst>
              <a:ext uri="{FF2B5EF4-FFF2-40B4-BE49-F238E27FC236}">
                <a16:creationId xmlns:a16="http://schemas.microsoft.com/office/drawing/2014/main" id="{3EB8CDDE-9EA0-4158-BC69-219026EB9458}"/>
              </a:ext>
            </a:extLst>
          </p:cNvPr>
          <p:cNvSpPr/>
          <p:nvPr/>
        </p:nvSpPr>
        <p:spPr>
          <a:xfrm rot="12434374">
            <a:off x="7004390" y="962637"/>
            <a:ext cx="484632" cy="134614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0CD6F5B-2802-4B1E-AB23-AFE7E51D5E57}"/>
                  </a:ext>
                </a:extLst>
              </p:cNvPr>
              <p:cNvSpPr txBox="1"/>
              <p:nvPr/>
            </p:nvSpPr>
            <p:spPr>
              <a:xfrm>
                <a:off x="7493110" y="1650296"/>
                <a:ext cx="1827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1" dirty="0"/>
                  <a:t>)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0CD6F5B-2802-4B1E-AB23-AFE7E51D5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110" y="1650296"/>
                <a:ext cx="1827295" cy="461665"/>
              </a:xfrm>
              <a:prstGeom prst="rect">
                <a:avLst/>
              </a:prstGeom>
              <a:blipFill>
                <a:blip r:embed="rId17"/>
                <a:stretch>
                  <a:fillRect l="-5000" t="-10667" r="-4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A53627CE-6C57-47C0-B8E2-A1F723089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10464"/>
              </p:ext>
            </p:extLst>
          </p:nvPr>
        </p:nvGraphicFramePr>
        <p:xfrm>
          <a:off x="5445610" y="2319885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-4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D490B214-0555-42E0-9AB9-6550B0BDD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954"/>
              </p:ext>
            </p:extLst>
          </p:nvPr>
        </p:nvGraphicFramePr>
        <p:xfrm>
          <a:off x="5250493" y="2650665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FB5B2A2E-633A-42D7-BB3D-034A94E02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66589"/>
              </p:ext>
            </p:extLst>
          </p:nvPr>
        </p:nvGraphicFramePr>
        <p:xfrm>
          <a:off x="5045607" y="2922139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sp>
        <p:nvSpPr>
          <p:cNvPr id="99" name="Left Brace 98">
            <a:extLst>
              <a:ext uri="{FF2B5EF4-FFF2-40B4-BE49-F238E27FC236}">
                <a16:creationId xmlns:a16="http://schemas.microsoft.com/office/drawing/2014/main" id="{AC0F0ED3-80DC-4093-8EA4-4FE00353377B}"/>
              </a:ext>
            </a:extLst>
          </p:cNvPr>
          <p:cNvSpPr/>
          <p:nvPr/>
        </p:nvSpPr>
        <p:spPr>
          <a:xfrm rot="12434374">
            <a:off x="6840679" y="3006208"/>
            <a:ext cx="484632" cy="1377932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5F020D1-79D4-46A7-8E91-A3A3485ABB45}"/>
                  </a:ext>
                </a:extLst>
              </p:cNvPr>
              <p:cNvSpPr txBox="1"/>
              <p:nvPr/>
            </p:nvSpPr>
            <p:spPr>
              <a:xfrm>
                <a:off x="7336672" y="3695629"/>
                <a:ext cx="1827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1" dirty="0"/>
                  <a:t>)</a:t>
                </a: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5F020D1-79D4-46A7-8E91-A3A3485AB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672" y="3695629"/>
                <a:ext cx="1827295" cy="461665"/>
              </a:xfrm>
              <a:prstGeom prst="rect">
                <a:avLst/>
              </a:prstGeom>
              <a:blipFill>
                <a:blip r:embed="rId18"/>
                <a:stretch>
                  <a:fillRect l="-5351" t="-10526" r="-468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7E6990F5-CAA2-4105-A9E3-41B546BD1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51197"/>
              </p:ext>
            </p:extLst>
          </p:nvPr>
        </p:nvGraphicFramePr>
        <p:xfrm>
          <a:off x="5452116" y="5085567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FE14AEF7-4DFC-402D-960F-2A864D642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54303"/>
              </p:ext>
            </p:extLst>
          </p:nvPr>
        </p:nvGraphicFramePr>
        <p:xfrm>
          <a:off x="5256999" y="5416347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EECE0A50-56B9-408E-A443-1443F7A0B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75257"/>
              </p:ext>
            </p:extLst>
          </p:nvPr>
        </p:nvGraphicFramePr>
        <p:xfrm>
          <a:off x="5052113" y="5687821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sp>
        <p:nvSpPr>
          <p:cNvPr id="108" name="Left Brace 107">
            <a:extLst>
              <a:ext uri="{FF2B5EF4-FFF2-40B4-BE49-F238E27FC236}">
                <a16:creationId xmlns:a16="http://schemas.microsoft.com/office/drawing/2014/main" id="{B47F1C68-39A0-4B2F-8518-8A43D98C016D}"/>
              </a:ext>
            </a:extLst>
          </p:cNvPr>
          <p:cNvSpPr/>
          <p:nvPr/>
        </p:nvSpPr>
        <p:spPr>
          <a:xfrm rot="12434374">
            <a:off x="6854458" y="5773652"/>
            <a:ext cx="484632" cy="134614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D3CB922-9360-486C-91F8-747FEEE4C248}"/>
                  </a:ext>
                </a:extLst>
              </p:cNvPr>
              <p:cNvSpPr txBox="1"/>
              <p:nvPr/>
            </p:nvSpPr>
            <p:spPr>
              <a:xfrm>
                <a:off x="7343178" y="6461311"/>
                <a:ext cx="1827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1" dirty="0"/>
                  <a:t>)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D3CB922-9360-486C-91F8-747FEEE4C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178" y="6461311"/>
                <a:ext cx="1827295" cy="461665"/>
              </a:xfrm>
              <a:prstGeom prst="rect">
                <a:avLst/>
              </a:prstGeom>
              <a:blipFill>
                <a:blip r:embed="rId19"/>
                <a:stretch>
                  <a:fillRect l="-5351" t="-10526" r="-468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EFBD424-BF2C-41D3-AC62-461EC4F49778}"/>
                  </a:ext>
                </a:extLst>
              </p:cNvPr>
              <p:cNvSpPr txBox="1"/>
              <p:nvPr/>
            </p:nvSpPr>
            <p:spPr>
              <a:xfrm>
                <a:off x="8791086" y="7387817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EFBD424-BF2C-41D3-AC62-461EC4F4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086" y="7387817"/>
                <a:ext cx="620683" cy="7078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73303E4-197B-4DFE-AD23-826A53CA20BD}"/>
              </a:ext>
            </a:extLst>
          </p:cNvPr>
          <p:cNvSpPr/>
          <p:nvPr/>
        </p:nvSpPr>
        <p:spPr>
          <a:xfrm>
            <a:off x="9427339" y="7393683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240E703-70AD-4832-96A7-986EC9EBB96C}"/>
                  </a:ext>
                </a:extLst>
              </p:cNvPr>
              <p:cNvSpPr txBox="1"/>
              <p:nvPr/>
            </p:nvSpPr>
            <p:spPr>
              <a:xfrm>
                <a:off x="9978883" y="7482334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240E703-70AD-4832-96A7-986EC9EBB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883" y="7482334"/>
                <a:ext cx="482824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Oval 112">
            <a:extLst>
              <a:ext uri="{FF2B5EF4-FFF2-40B4-BE49-F238E27FC236}">
                <a16:creationId xmlns:a16="http://schemas.microsoft.com/office/drawing/2014/main" id="{2721AEF6-73D5-490D-9E7C-4B459FD799D5}"/>
              </a:ext>
            </a:extLst>
          </p:cNvPr>
          <p:cNvSpPr/>
          <p:nvPr/>
        </p:nvSpPr>
        <p:spPr>
          <a:xfrm>
            <a:off x="10384388" y="7678597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9B4FC63-45FD-4ED8-98B7-A22F3DC009CC}"/>
              </a:ext>
            </a:extLst>
          </p:cNvPr>
          <p:cNvSpPr/>
          <p:nvPr/>
        </p:nvSpPr>
        <p:spPr>
          <a:xfrm>
            <a:off x="10562836" y="7672017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A9FC4DE-CF85-45D2-867D-064CFD2763F5}"/>
              </a:ext>
            </a:extLst>
          </p:cNvPr>
          <p:cNvSpPr/>
          <p:nvPr/>
        </p:nvSpPr>
        <p:spPr>
          <a:xfrm>
            <a:off x="10741284" y="7678597"/>
            <a:ext cx="109728" cy="10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FABA1583-090D-40B7-A06A-175F46FB51A4}"/>
              </a:ext>
            </a:extLst>
          </p:cNvPr>
          <p:cNvSpPr/>
          <p:nvPr/>
        </p:nvSpPr>
        <p:spPr>
          <a:xfrm>
            <a:off x="11197679" y="7387817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73F4F47-5C95-493A-9DA2-08BB80093E3A}"/>
                  </a:ext>
                </a:extLst>
              </p:cNvPr>
              <p:cNvSpPr txBox="1"/>
              <p:nvPr/>
            </p:nvSpPr>
            <p:spPr>
              <a:xfrm>
                <a:off x="10797676" y="747646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73F4F47-5C95-493A-9DA2-08BB80093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676" y="7476468"/>
                <a:ext cx="482824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Left Brace 117">
            <a:extLst>
              <a:ext uri="{FF2B5EF4-FFF2-40B4-BE49-F238E27FC236}">
                <a16:creationId xmlns:a16="http://schemas.microsoft.com/office/drawing/2014/main" id="{B841C37D-74DD-4C67-AD84-830C8FBB1F47}"/>
              </a:ext>
            </a:extLst>
          </p:cNvPr>
          <p:cNvSpPr/>
          <p:nvPr/>
        </p:nvSpPr>
        <p:spPr>
          <a:xfrm rot="16200000">
            <a:off x="10493066" y="7338468"/>
            <a:ext cx="249268" cy="18645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7312E2B-B5DE-41CA-84C0-D46C89800352}"/>
              </a:ext>
            </a:extLst>
          </p:cNvPr>
          <p:cNvSpPr txBox="1"/>
          <p:nvPr/>
        </p:nvSpPr>
        <p:spPr>
          <a:xfrm>
            <a:off x="10408348" y="845326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2B52669-0C24-4198-AD01-64678A504722}"/>
                  </a:ext>
                </a:extLst>
              </p:cNvPr>
              <p:cNvSpPr txBox="1"/>
              <p:nvPr/>
            </p:nvSpPr>
            <p:spPr>
              <a:xfrm>
                <a:off x="11840155" y="7315442"/>
                <a:ext cx="6206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2B52669-0C24-4198-AD01-64678A504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155" y="7315442"/>
                <a:ext cx="620683" cy="70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AA8BD892-35BA-42D8-BBA5-4A05F7769008}"/>
              </a:ext>
            </a:extLst>
          </p:cNvPr>
          <p:cNvSpPr/>
          <p:nvPr/>
        </p:nvSpPr>
        <p:spPr>
          <a:xfrm>
            <a:off x="12471904" y="7333970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A69E44F3-63DD-4673-91A2-D92861BD0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13703"/>
              </p:ext>
            </p:extLst>
          </p:nvPr>
        </p:nvGraphicFramePr>
        <p:xfrm>
          <a:off x="5445610" y="7178905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33F8B4F0-A7D3-450B-8692-10D9B1415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163522"/>
              </p:ext>
            </p:extLst>
          </p:nvPr>
        </p:nvGraphicFramePr>
        <p:xfrm>
          <a:off x="5250493" y="7509685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58FFA1A8-4F1B-4C58-A0ED-8DFDABB64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07031"/>
              </p:ext>
            </p:extLst>
          </p:nvPr>
        </p:nvGraphicFramePr>
        <p:xfrm>
          <a:off x="5045607" y="7781159"/>
          <a:ext cx="13611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2">
                  <a:extLst>
                    <a:ext uri="{9D8B030D-6E8A-4147-A177-3AD203B41FA5}">
                      <a16:colId xmlns:a16="http://schemas.microsoft.com/office/drawing/2014/main" val="4230899948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4153221796"/>
                    </a:ext>
                  </a:extLst>
                </a:gridCol>
                <a:gridCol w="453732">
                  <a:extLst>
                    <a:ext uri="{9D8B030D-6E8A-4147-A177-3AD203B41FA5}">
                      <a16:colId xmlns:a16="http://schemas.microsoft.com/office/drawing/2014/main" val="2507230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2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25493"/>
                  </a:ext>
                </a:extLst>
              </a:tr>
            </a:tbl>
          </a:graphicData>
        </a:graphic>
      </p:graphicFrame>
      <p:sp>
        <p:nvSpPr>
          <p:cNvPr id="126" name="Left Brace 125">
            <a:extLst>
              <a:ext uri="{FF2B5EF4-FFF2-40B4-BE49-F238E27FC236}">
                <a16:creationId xmlns:a16="http://schemas.microsoft.com/office/drawing/2014/main" id="{0735ABDD-39CF-468D-95D2-424552464732}"/>
              </a:ext>
            </a:extLst>
          </p:cNvPr>
          <p:cNvSpPr/>
          <p:nvPr/>
        </p:nvSpPr>
        <p:spPr>
          <a:xfrm rot="12434374">
            <a:off x="6847952" y="7866990"/>
            <a:ext cx="484632" cy="1346149"/>
          </a:xfrm>
          <a:prstGeom prst="leftBrac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BA0AFB4-AA3C-4D3B-A555-98F586724BCC}"/>
                  </a:ext>
                </a:extLst>
              </p:cNvPr>
              <p:cNvSpPr txBox="1"/>
              <p:nvPr/>
            </p:nvSpPr>
            <p:spPr>
              <a:xfrm>
                <a:off x="7336672" y="8554649"/>
                <a:ext cx="1827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𝟔𝟒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b="1" dirty="0"/>
                  <a:t>)</a:t>
                </a: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BA0AFB4-AA3C-4D3B-A555-98F58672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672" y="8554649"/>
                <a:ext cx="1827295" cy="461665"/>
              </a:xfrm>
              <a:prstGeom prst="rect">
                <a:avLst/>
              </a:prstGeom>
              <a:blipFill>
                <a:blip r:embed="rId24"/>
                <a:stretch>
                  <a:fillRect l="-5351" t="-10526" r="-468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90E1F6A-47E8-4CB5-885E-9903B36D2DED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2918028" y="1433066"/>
            <a:ext cx="2284017" cy="15657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8DDD30B-09C6-4755-B543-1BCF680BF03A}"/>
              </a:ext>
            </a:extLst>
          </p:cNvPr>
          <p:cNvCxnSpPr>
            <a:endCxn id="8" idx="1"/>
          </p:cNvCxnSpPr>
          <p:nvPr/>
        </p:nvCxnSpPr>
        <p:spPr>
          <a:xfrm flipV="1">
            <a:off x="2950660" y="1433066"/>
            <a:ext cx="2251385" cy="3217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54FBCD9-6F60-4C27-8C15-DDE851E700BD}"/>
              </a:ext>
            </a:extLst>
          </p:cNvPr>
          <p:cNvCxnSpPr>
            <a:stCxn id="16" idx="3"/>
            <a:endCxn id="8" idx="1"/>
          </p:cNvCxnSpPr>
          <p:nvPr/>
        </p:nvCxnSpPr>
        <p:spPr>
          <a:xfrm flipV="1">
            <a:off x="3026022" y="1433066"/>
            <a:ext cx="2176023" cy="5277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2881C9A-4C93-4384-A8AC-70B4D7AF1FB4}"/>
              </a:ext>
            </a:extLst>
          </p:cNvPr>
          <p:cNvCxnSpPr>
            <a:stCxn id="14" idx="3"/>
            <a:endCxn id="98" idx="1"/>
          </p:cNvCxnSpPr>
          <p:nvPr/>
        </p:nvCxnSpPr>
        <p:spPr>
          <a:xfrm>
            <a:off x="2918028" y="2998835"/>
            <a:ext cx="2127579" cy="47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3DFDAEF-7436-4853-9910-52CBFF4B6C7C}"/>
              </a:ext>
            </a:extLst>
          </p:cNvPr>
          <p:cNvCxnSpPr>
            <a:stCxn id="18" idx="3"/>
            <a:endCxn id="98" idx="1"/>
          </p:cNvCxnSpPr>
          <p:nvPr/>
        </p:nvCxnSpPr>
        <p:spPr>
          <a:xfrm flipV="1">
            <a:off x="2931153" y="3478399"/>
            <a:ext cx="2114454" cy="113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F6C3B62-B012-42FE-B08C-8A8E49CACB92}"/>
              </a:ext>
            </a:extLst>
          </p:cNvPr>
          <p:cNvCxnSpPr>
            <a:stCxn id="16" idx="3"/>
            <a:endCxn id="98" idx="1"/>
          </p:cNvCxnSpPr>
          <p:nvPr/>
        </p:nvCxnSpPr>
        <p:spPr>
          <a:xfrm flipV="1">
            <a:off x="3026022" y="3478399"/>
            <a:ext cx="2019585" cy="323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47D6A89-19FA-4283-8C61-AD469A2327CB}"/>
              </a:ext>
            </a:extLst>
          </p:cNvPr>
          <p:cNvCxnSpPr>
            <a:stCxn id="14" idx="3"/>
            <a:endCxn id="107" idx="1"/>
          </p:cNvCxnSpPr>
          <p:nvPr/>
        </p:nvCxnSpPr>
        <p:spPr>
          <a:xfrm>
            <a:off x="2918028" y="2998835"/>
            <a:ext cx="2134085" cy="324524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EE2E700-7695-4879-8903-C8FC2F3CBE84}"/>
              </a:ext>
            </a:extLst>
          </p:cNvPr>
          <p:cNvCxnSpPr>
            <a:stCxn id="18" idx="3"/>
            <a:endCxn id="107" idx="1"/>
          </p:cNvCxnSpPr>
          <p:nvPr/>
        </p:nvCxnSpPr>
        <p:spPr>
          <a:xfrm>
            <a:off x="2931153" y="4616381"/>
            <a:ext cx="2120960" cy="16277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A0E5294-87EE-43CE-843A-E003EFCE20F5}"/>
              </a:ext>
            </a:extLst>
          </p:cNvPr>
          <p:cNvCxnSpPr>
            <a:endCxn id="107" idx="1"/>
          </p:cNvCxnSpPr>
          <p:nvPr/>
        </p:nvCxnSpPr>
        <p:spPr>
          <a:xfrm flipV="1">
            <a:off x="2971068" y="6244081"/>
            <a:ext cx="2081045" cy="61391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5434F1-57D8-43E1-B40C-86727B725F03}"/>
              </a:ext>
            </a:extLst>
          </p:cNvPr>
          <p:cNvCxnSpPr>
            <a:stCxn id="14" idx="3"/>
            <a:endCxn id="125" idx="1"/>
          </p:cNvCxnSpPr>
          <p:nvPr/>
        </p:nvCxnSpPr>
        <p:spPr>
          <a:xfrm>
            <a:off x="2918028" y="2998835"/>
            <a:ext cx="2127579" cy="533858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C90F6B4-81E4-4720-9162-559FA60D6341}"/>
              </a:ext>
            </a:extLst>
          </p:cNvPr>
          <p:cNvCxnSpPr>
            <a:stCxn id="18" idx="3"/>
            <a:endCxn id="125" idx="1"/>
          </p:cNvCxnSpPr>
          <p:nvPr/>
        </p:nvCxnSpPr>
        <p:spPr>
          <a:xfrm>
            <a:off x="2931153" y="4616381"/>
            <a:ext cx="2114454" cy="3721038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255081CD-F2EF-40EE-9D4F-E8DDABB9E8E0}"/>
              </a:ext>
            </a:extLst>
          </p:cNvPr>
          <p:cNvCxnSpPr>
            <a:cxnSpLocks/>
            <a:stCxn id="16" idx="3"/>
            <a:endCxn id="125" idx="1"/>
          </p:cNvCxnSpPr>
          <p:nvPr/>
        </p:nvCxnSpPr>
        <p:spPr>
          <a:xfrm>
            <a:off x="3026022" y="6710149"/>
            <a:ext cx="2019585" cy="162727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187335F-DA12-496D-B954-48BBC571739F}"/>
              </a:ext>
            </a:extLst>
          </p:cNvPr>
          <p:cNvSpPr txBox="1"/>
          <p:nvPr/>
        </p:nvSpPr>
        <p:spPr>
          <a:xfrm>
            <a:off x="9320405" y="114396"/>
            <a:ext cx="267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1 to 1 Conv!!</a:t>
            </a:r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DA91684D-8F02-4765-92DA-3C3C4FA2BB4B}"/>
              </a:ext>
            </a:extLst>
          </p:cNvPr>
          <p:cNvSpPr/>
          <p:nvPr/>
        </p:nvSpPr>
        <p:spPr>
          <a:xfrm>
            <a:off x="13468350" y="4157294"/>
            <a:ext cx="754701" cy="607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9512FC52-9D01-4E07-8A7F-2562BD6E4332}"/>
              </a:ext>
            </a:extLst>
          </p:cNvPr>
          <p:cNvSpPr/>
          <p:nvPr/>
        </p:nvSpPr>
        <p:spPr>
          <a:xfrm>
            <a:off x="14827546" y="3852266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2C3C04B5-9483-47D1-93F5-C9E054309936}"/>
              </a:ext>
            </a:extLst>
          </p:cNvPr>
          <p:cNvSpPr/>
          <p:nvPr/>
        </p:nvSpPr>
        <p:spPr>
          <a:xfrm>
            <a:off x="14673108" y="4099159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3530C39-99EA-4068-9FD7-E2AB34CE33B6}"/>
              </a:ext>
            </a:extLst>
          </p:cNvPr>
          <p:cNvSpPr/>
          <p:nvPr/>
        </p:nvSpPr>
        <p:spPr>
          <a:xfrm>
            <a:off x="14479542" y="4420866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425376A9-FAA9-4373-B118-D45B7386A813}"/>
              </a:ext>
            </a:extLst>
          </p:cNvPr>
          <p:cNvSpPr/>
          <p:nvPr/>
        </p:nvSpPr>
        <p:spPr>
          <a:xfrm>
            <a:off x="14311042" y="4690183"/>
            <a:ext cx="634365" cy="63897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7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2E1E47-0783-421B-87D8-6F1AA2AE3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20" y="490110"/>
            <a:ext cx="9487846" cy="61337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58DA405-94CC-49D2-BEE6-3762D6E48387}"/>
              </a:ext>
            </a:extLst>
          </p:cNvPr>
          <p:cNvSpPr/>
          <p:nvPr/>
        </p:nvSpPr>
        <p:spPr>
          <a:xfrm>
            <a:off x="2118732" y="613317"/>
            <a:ext cx="1382751" cy="903249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C74CA5-EA2E-454E-841A-CE6D2DC7D5BA}"/>
              </a:ext>
            </a:extLst>
          </p:cNvPr>
          <p:cNvCxnSpPr>
            <a:cxnSpLocks/>
          </p:cNvCxnSpPr>
          <p:nvPr/>
        </p:nvCxnSpPr>
        <p:spPr>
          <a:xfrm flipH="1">
            <a:off x="3501484" y="832104"/>
            <a:ext cx="568711" cy="283464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70221D-358D-486B-8A20-A20D31201F1C}"/>
              </a:ext>
            </a:extLst>
          </p:cNvPr>
          <p:cNvSpPr txBox="1"/>
          <p:nvPr/>
        </p:nvSpPr>
        <p:spPr>
          <a:xfrm>
            <a:off x="4070195" y="549643"/>
            <a:ext cx="2805704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Conv + BN + ReLU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53F322-8A4B-4127-B166-E8065258A544}"/>
              </a:ext>
            </a:extLst>
          </p:cNvPr>
          <p:cNvSpPr/>
          <p:nvPr/>
        </p:nvSpPr>
        <p:spPr>
          <a:xfrm>
            <a:off x="2447405" y="2864385"/>
            <a:ext cx="1055962" cy="732531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14CBE6-2FE2-486C-9397-7A8C0AEF33A9}"/>
              </a:ext>
            </a:extLst>
          </p:cNvPr>
          <p:cNvCxnSpPr>
            <a:cxnSpLocks/>
          </p:cNvCxnSpPr>
          <p:nvPr/>
        </p:nvCxnSpPr>
        <p:spPr>
          <a:xfrm flipV="1">
            <a:off x="2324559" y="3548847"/>
            <a:ext cx="366472" cy="379616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10B848-FE50-4901-9386-1F1D4E2F0763}"/>
              </a:ext>
            </a:extLst>
          </p:cNvPr>
          <p:cNvSpPr txBox="1"/>
          <p:nvPr/>
        </p:nvSpPr>
        <p:spPr>
          <a:xfrm>
            <a:off x="1428313" y="3956955"/>
            <a:ext cx="1292983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Pooling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FFEA1E-D33E-4D97-B5D1-403BC0D2841F}"/>
              </a:ext>
            </a:extLst>
          </p:cNvPr>
          <p:cNvSpPr/>
          <p:nvPr/>
        </p:nvSpPr>
        <p:spPr>
          <a:xfrm>
            <a:off x="7803283" y="2676225"/>
            <a:ext cx="1283832" cy="872622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777FDA-29BD-493F-B50B-6178DB35A73B}"/>
              </a:ext>
            </a:extLst>
          </p:cNvPr>
          <p:cNvCxnSpPr>
            <a:cxnSpLocks/>
          </p:cNvCxnSpPr>
          <p:nvPr/>
        </p:nvCxnSpPr>
        <p:spPr>
          <a:xfrm flipH="1" flipV="1">
            <a:off x="8944294" y="3359039"/>
            <a:ext cx="431060" cy="41981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DF1D32-1098-4AF5-98F9-B64C924EF783}"/>
              </a:ext>
            </a:extLst>
          </p:cNvPr>
          <p:cNvSpPr txBox="1"/>
          <p:nvPr/>
        </p:nvSpPr>
        <p:spPr>
          <a:xfrm>
            <a:off x="8884909" y="3822917"/>
            <a:ext cx="1420197" cy="52322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Up-conv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D4E781-2531-4510-A360-287F98A6D378}"/>
              </a:ext>
            </a:extLst>
          </p:cNvPr>
          <p:cNvCxnSpPr>
            <a:cxnSpLocks/>
          </p:cNvCxnSpPr>
          <p:nvPr/>
        </p:nvCxnSpPr>
        <p:spPr>
          <a:xfrm flipV="1">
            <a:off x="5747953" y="1967460"/>
            <a:ext cx="0" cy="708765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D258B22-1BE3-4EEA-A04C-EEEA46AFACC2}"/>
              </a:ext>
            </a:extLst>
          </p:cNvPr>
          <p:cNvSpPr txBox="1"/>
          <p:nvPr/>
        </p:nvSpPr>
        <p:spPr>
          <a:xfrm>
            <a:off x="4638556" y="2676225"/>
            <a:ext cx="2242922" cy="46166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Skip Connection</a:t>
            </a:r>
          </a:p>
        </p:txBody>
      </p:sp>
    </p:spTree>
    <p:extLst>
      <p:ext uri="{BB962C8B-B14F-4D97-AF65-F5344CB8AC3E}">
        <p14:creationId xmlns:p14="http://schemas.microsoft.com/office/powerpoint/2010/main" val="271668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27116</TotalTime>
  <Words>1939</Words>
  <Application>Microsoft Office PowerPoint</Application>
  <PresentationFormat>Widescreen</PresentationFormat>
  <Paragraphs>1365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等线</vt:lpstr>
      <vt:lpstr>Apple Chancery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Zhang</dc:creator>
  <cp:lastModifiedBy>Windows User</cp:lastModifiedBy>
  <cp:revision>160</cp:revision>
  <dcterms:created xsi:type="dcterms:W3CDTF">2018-02-03T17:50:46Z</dcterms:created>
  <dcterms:modified xsi:type="dcterms:W3CDTF">2018-03-07T07:48:01Z</dcterms:modified>
</cp:coreProperties>
</file>