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5813B-72DE-4EF5-8FC9-EDCD3805C89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718E8A-135F-41EB-A23D-1C4FA490E72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CNNs Basics</a:t>
          </a:r>
        </a:p>
      </dgm:t>
    </dgm:pt>
    <dgm:pt modelId="{D61EE965-810E-4BD3-900A-4BBB9D0E57E8}" type="parTrans" cxnId="{8D1BDDB8-5CAA-481E-BAFB-69263D5D4336}">
      <dgm:prSet/>
      <dgm:spPr/>
      <dgm:t>
        <a:bodyPr/>
        <a:lstStyle/>
        <a:p>
          <a:endParaRPr lang="en-US"/>
        </a:p>
      </dgm:t>
    </dgm:pt>
    <dgm:pt modelId="{BCD854E9-DA0C-44C2-BECA-33D3BA65512E}" type="sibTrans" cxnId="{8D1BDDB8-5CAA-481E-BAFB-69263D5D4336}">
      <dgm:prSet/>
      <dgm:spPr/>
      <dgm:t>
        <a:bodyPr/>
        <a:lstStyle/>
        <a:p>
          <a:endParaRPr lang="en-US"/>
        </a:p>
      </dgm:t>
    </dgm:pt>
    <dgm:pt modelId="{64F80A4E-3505-426E-9724-F0B71C3CDDEC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Standard Operations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Convolutions , BN Pooling, Nonlinearities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gm:t>
    </dgm:pt>
    <dgm:pt modelId="{A2C154BB-B39E-4DA0-9D80-B1A26406376E}" type="parTrans" cxnId="{85634EAB-7444-4898-A293-4D8C1C0F35E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A96FD4-0844-437B-90A4-32D73466B38A}" type="sibTrans" cxnId="{85634EAB-7444-4898-A293-4D8C1C0F35E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503D08E-6A72-4B1B-A3B9-480322979FB0}">
          <dgm:prSet phldrT="[Text]"/>
          <dgm:spPr/>
          <dgm:t>
            <a:bodyPr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Popular Losses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Entropy based, Standard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a14:m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, </m:t>
                  </m:r>
                </m:oMath>
              </a14:m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Adversarial Losses,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etc.</a:t>
              </a:r>
            </a:p>
          </dgm:t>
        </dgm:pt>
      </mc:Choice>
      <mc:Fallback xmlns="">
        <dgm:pt modelId="{3503D08E-6A72-4B1B-A3B9-480322979FB0}">
          <dgm:prSet phldrT="[Text]"/>
          <dgm:spPr/>
          <dgm:t>
            <a:bodyPr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Popular Losses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Entropy based, Standard </a:t>
              </a:r>
              <a:r>
                <a:rPr lang="en-US" b="0" i="0">
                  <a:latin typeface="Cambria Math" panose="02040503050406030204" pitchFamily="18" charset="0"/>
                </a:rPr>
                <a:t>𝑙_2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:r>
                <a:rPr lang="en-US" b="0" i="0">
                  <a:latin typeface="Cambria Math" panose="02040503050406030204" pitchFamily="18" charset="0"/>
                </a:rPr>
                <a:t>𝑙_1,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Adversarial Losses,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etc.</a:t>
              </a:r>
            </a:p>
          </dgm:t>
        </dgm:pt>
      </mc:Fallback>
    </mc:AlternateContent>
    <dgm:pt modelId="{9BF79871-08F3-43D4-9E9D-C8C972CB0C03}" type="parTrans" cxnId="{F480EC1D-7567-4873-9FBC-343509BECCE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04C1D5-DBCB-40F9-B93B-772BAAB547D7}" type="sibTrans" cxnId="{F480EC1D-7567-4873-9FBC-343509BECCE9}">
      <dgm:prSet/>
      <dgm:spPr/>
      <dgm:t>
        <a:bodyPr/>
        <a:lstStyle/>
        <a:p>
          <a:endParaRPr lang="en-US"/>
        </a:p>
      </dgm:t>
    </dgm:pt>
    <dgm:pt modelId="{4A1ADBDC-05C1-4E17-A763-C973F36F4A49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Optimization </a:t>
          </a:r>
        </a:p>
      </dgm:t>
    </dgm:pt>
    <dgm:pt modelId="{234A4D99-6711-4079-97F4-781BEC70CFE9}" type="parTrans" cxnId="{FEE843E4-7213-43A2-98B6-9B13639F41CD}">
      <dgm:prSet/>
      <dgm:spPr/>
      <dgm:t>
        <a:bodyPr/>
        <a:lstStyle/>
        <a:p>
          <a:endParaRPr lang="en-US"/>
        </a:p>
      </dgm:t>
    </dgm:pt>
    <dgm:pt modelId="{0E1D0B3D-49A6-4698-844A-573315111D59}" type="sibTrans" cxnId="{FEE843E4-7213-43A2-98B6-9B13639F41CD}">
      <dgm:prSet/>
      <dgm:spPr/>
      <dgm:t>
        <a:bodyPr/>
        <a:lstStyle/>
        <a:p>
          <a:endParaRPr lang="en-US"/>
        </a:p>
      </dgm:t>
    </dgm:pt>
    <dgm:pt modelId="{69091DF4-44CE-4D16-8958-8C76B24FD86F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Mathematics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Backpropagation on CNNs</a:t>
          </a:r>
        </a:p>
      </dgm:t>
    </dgm:pt>
    <dgm:pt modelId="{2FB2ECBA-F755-404E-8CD7-EF85E19EB76E}" type="parTrans" cxnId="{4FEAACC8-072F-449F-AF2A-9AAD0AE8C57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DDAAC3-2946-4CB2-823B-6F49CDF9923B}" type="sibTrans" cxnId="{4FEAACC8-072F-449F-AF2A-9AAD0AE8C575}">
      <dgm:prSet/>
      <dgm:spPr/>
      <dgm:t>
        <a:bodyPr/>
        <a:lstStyle/>
        <a:p>
          <a:endParaRPr lang="en-US"/>
        </a:p>
      </dgm:t>
    </dgm:pt>
    <dgm:pt modelId="{227D1001-1B84-4363-8258-0FB59C1E4A9F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Popular first order methods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SGD, Momentum, Nesterov Acceleration, Adam, RMSprop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gm:t>
    </dgm:pt>
    <dgm:pt modelId="{948940D6-84ED-47A6-9CB2-114BB6446D62}" type="parTrans" cxnId="{B0759D91-72A3-4E0A-BE8A-9DA042F49F8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1DD72C-6FBC-4302-94A3-F71D016C3B0A}" type="sibTrans" cxnId="{B0759D91-72A3-4E0A-BE8A-9DA042F49F86}">
      <dgm:prSet/>
      <dgm:spPr/>
      <dgm:t>
        <a:bodyPr/>
        <a:lstStyle/>
        <a:p>
          <a:endParaRPr lang="en-US"/>
        </a:p>
      </dgm:t>
    </dgm:pt>
    <dgm:pt modelId="{F8AF514B-3854-4AD1-846B-94C33F37161A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Special Terms: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Deconvolution, Upsampling, Skip Connection, Dense-block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gm:t>
    </dgm:pt>
    <dgm:pt modelId="{3213F91A-F643-4A30-9E10-8C66415F0221}" type="parTrans" cxnId="{DCFF916D-4350-4298-A210-1F860525E6A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75C885-028A-4E37-813B-C20CE578CE78}" type="sibTrans" cxnId="{DCFF916D-4350-4298-A210-1F860525E6A1}">
      <dgm:prSet/>
      <dgm:spPr/>
      <dgm:t>
        <a:bodyPr/>
        <a:lstStyle/>
        <a:p>
          <a:endParaRPr lang="en-US"/>
        </a:p>
      </dgm:t>
    </dgm:pt>
    <dgm:pt modelId="{26EDAB6A-C6E4-460F-AC3B-D626F6FEA846}">
      <dgm:prSet phldrT="[Text]"/>
      <dgm:spPr/>
      <dgm:t>
        <a:bodyPr/>
        <a:lstStyle/>
        <a:p>
          <a:r>
            <a:rPr lang="en-US" i="0" dirty="0">
              <a:latin typeface="Times New Roman" panose="02020603050405020304" pitchFamily="18" charset="0"/>
              <a:cs typeface="Times New Roman" panose="02020603050405020304" pitchFamily="18" charset="0"/>
            </a:rPr>
            <a:t>Network Variants</a:t>
          </a:r>
        </a:p>
      </dgm:t>
    </dgm:pt>
    <dgm:pt modelId="{4B6D8705-8937-42E6-BF54-A7D40B410F3B}" type="parTrans" cxnId="{20D488F8-9CF7-4534-9C97-53B38675A790}">
      <dgm:prSet/>
      <dgm:spPr/>
      <dgm:t>
        <a:bodyPr/>
        <a:lstStyle/>
        <a:p>
          <a:endParaRPr lang="en-US"/>
        </a:p>
      </dgm:t>
    </dgm:pt>
    <dgm:pt modelId="{B4C9112B-3C1F-4987-8C3E-DDAAB605FE95}" type="sibTrans" cxnId="{20D488F8-9CF7-4534-9C97-53B38675A790}">
      <dgm:prSet/>
      <dgm:spPr/>
      <dgm:t>
        <a:bodyPr/>
        <a:lstStyle/>
        <a:p>
          <a:endParaRPr lang="en-US"/>
        </a:p>
      </dgm:t>
    </dgm:pt>
    <dgm:pt modelId="{B3EDFCB9-8400-4257-8892-627D77BFEB54}">
      <dgm:prSet phldrT="[Text]" custT="1"/>
      <dgm:spPr/>
      <dgm:t>
        <a:bodyPr/>
        <a:lstStyle/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LeNet (1998), 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AlexNet (2012),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VGGNet (2014),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GoogLeNet (2014),</a:t>
          </a:r>
        </a:p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FCN (2014)</a:t>
          </a:r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ResNet (2015)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U-Net (2015),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{ SegNet (2015),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 DenseNet (2017),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Dense-</a:t>
          </a:r>
          <a:r>
            <a:rPr lang="en-US" sz="110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UNet</a:t>
          </a:r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 (2017) }</a:t>
          </a:r>
          <a:endParaRPr lang="en-US" sz="11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1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GAN (2014)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{ C-GAN (2014),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Cycle-GAN (2017)}</a:t>
          </a:r>
        </a:p>
      </dgm:t>
    </dgm:pt>
    <dgm:pt modelId="{D520BBEB-E162-4323-A56A-32A8D7E79C41}" type="parTrans" cxnId="{AED37EDD-6DDE-4D54-B208-D204015E2E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3F197D-66D5-4323-9F22-912DC78C212B}" type="sibTrans" cxnId="{AED37EDD-6DDE-4D54-B208-D204015E2E2F}">
      <dgm:prSet/>
      <dgm:spPr/>
      <dgm:t>
        <a:bodyPr/>
        <a:lstStyle/>
        <a:p>
          <a:endParaRPr lang="en-US"/>
        </a:p>
      </dgm:t>
    </dgm:pt>
    <dgm:pt modelId="{1C1001D0-FE3E-4F8F-8D6F-7895A5E4DC72}">
      <dgm:prSet phldrT="[Text]"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Coding</a:t>
          </a:r>
        </a:p>
      </dgm:t>
    </dgm:pt>
    <dgm:pt modelId="{E4B77D5A-8D1E-440C-AC18-0790ED3304DB}" type="parTrans" cxnId="{86DAD497-1C72-4523-AAAF-8E069683414A}">
      <dgm:prSet/>
      <dgm:spPr/>
      <dgm:t>
        <a:bodyPr/>
        <a:lstStyle/>
        <a:p>
          <a:endParaRPr lang="en-US"/>
        </a:p>
      </dgm:t>
    </dgm:pt>
    <dgm:pt modelId="{9254B895-174D-415B-83DD-9884458BE673}" type="sibTrans" cxnId="{86DAD497-1C72-4523-AAAF-8E069683414A}">
      <dgm:prSet/>
      <dgm:spPr/>
      <dgm:t>
        <a:bodyPr/>
        <a:lstStyle/>
        <a:p>
          <a:endParaRPr lang="en-US"/>
        </a:p>
      </dgm:t>
    </dgm:pt>
    <dgm:pt modelId="{5EF0CC68-EE16-445E-90ED-DC84A903E8D0}">
      <dgm:prSet phldrT="[Text]" custT="1"/>
      <dgm:spPr/>
      <dgm:t>
        <a:bodyPr/>
        <a:lstStyle/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Frameworks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Caffe (Berkeley), 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Caffe2 (Facebook), </a:t>
          </a:r>
        </a:p>
        <a:p>
          <a:r>
            <a:rPr lang="en-US" sz="11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Theano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1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Bengio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), 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Torch (Facebook), </a:t>
          </a:r>
        </a:p>
        <a:p>
          <a:r>
            <a:rPr lang="en-US" sz="11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Pytorch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(Facebook), </a:t>
          </a:r>
          <a:r>
            <a:rPr lang="en-US" sz="11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Tensorflow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(Google)</a:t>
          </a:r>
        </a:p>
      </dgm:t>
    </dgm:pt>
    <dgm:pt modelId="{E1AC2CFC-1BBC-4F58-B2D5-681EAF754745}" type="parTrans" cxnId="{5059DABB-73EC-4C2C-A09B-AC62F35FF2C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58F017-E20C-4AD0-996E-CB5846408C6D}" type="sibTrans" cxnId="{5059DABB-73EC-4C2C-A09B-AC62F35FF2C2}">
      <dgm:prSet/>
      <dgm:spPr/>
      <dgm:t>
        <a:bodyPr/>
        <a:lstStyle/>
        <a:p>
          <a:endParaRPr lang="en-US"/>
        </a:p>
      </dgm:t>
    </dgm:pt>
    <dgm:pt modelId="{52CA2A0B-D64B-4D80-8BA6-0EFE791F5BCF}" type="pres">
      <dgm:prSet presAssocID="{1645813B-72DE-4EF5-8FC9-EDCD3805C89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1FE3A0-439C-478F-AC6E-F52754828639}" type="pres">
      <dgm:prSet presAssocID="{75718E8A-135F-41EB-A23D-1C4FA490E720}" presName="root" presStyleCnt="0"/>
      <dgm:spPr/>
    </dgm:pt>
    <dgm:pt modelId="{21DA7E31-2B4F-475B-9AE8-61AABBD9F567}" type="pres">
      <dgm:prSet presAssocID="{75718E8A-135F-41EB-A23D-1C4FA490E720}" presName="rootComposite" presStyleCnt="0"/>
      <dgm:spPr/>
    </dgm:pt>
    <dgm:pt modelId="{64910962-744C-4F84-ABB4-B7DDD6D75371}" type="pres">
      <dgm:prSet presAssocID="{75718E8A-135F-41EB-A23D-1C4FA490E720}" presName="rootText" presStyleLbl="node1" presStyleIdx="0" presStyleCnt="4"/>
      <dgm:spPr/>
    </dgm:pt>
    <dgm:pt modelId="{A51061A4-301F-42F7-9165-AA8D7DF4629F}" type="pres">
      <dgm:prSet presAssocID="{75718E8A-135F-41EB-A23D-1C4FA490E720}" presName="rootConnector" presStyleLbl="node1" presStyleIdx="0" presStyleCnt="4"/>
      <dgm:spPr/>
    </dgm:pt>
    <dgm:pt modelId="{F934756E-89CE-4088-8051-DB519F642AD6}" type="pres">
      <dgm:prSet presAssocID="{75718E8A-135F-41EB-A23D-1C4FA490E720}" presName="childShape" presStyleCnt="0"/>
      <dgm:spPr/>
    </dgm:pt>
    <dgm:pt modelId="{F1961717-F0D9-42A2-BCC6-86DCE7E4FE21}" type="pres">
      <dgm:prSet presAssocID="{A2C154BB-B39E-4DA0-9D80-B1A26406376E}" presName="Name13" presStyleLbl="parChTrans1D2" presStyleIdx="0" presStyleCnt="7"/>
      <dgm:spPr/>
    </dgm:pt>
    <dgm:pt modelId="{F8A31AF3-907E-4554-82D0-6496D4696B2A}" type="pres">
      <dgm:prSet presAssocID="{64F80A4E-3505-426E-9724-F0B71C3CDDEC}" presName="childText" presStyleLbl="bgAcc1" presStyleIdx="0" presStyleCnt="7">
        <dgm:presLayoutVars>
          <dgm:bulletEnabled val="1"/>
        </dgm:presLayoutVars>
      </dgm:prSet>
      <dgm:spPr/>
    </dgm:pt>
    <dgm:pt modelId="{1D62DDD1-C903-4DA9-BE20-D9190250FF61}" type="pres">
      <dgm:prSet presAssocID="{3213F91A-F643-4A30-9E10-8C66415F0221}" presName="Name13" presStyleLbl="parChTrans1D2" presStyleIdx="1" presStyleCnt="7"/>
      <dgm:spPr/>
    </dgm:pt>
    <dgm:pt modelId="{1246A33D-C546-4EF2-ADB8-1483D094D69F}" type="pres">
      <dgm:prSet presAssocID="{F8AF514B-3854-4AD1-846B-94C33F37161A}" presName="childText" presStyleLbl="bgAcc1" presStyleIdx="1" presStyleCnt="7">
        <dgm:presLayoutVars>
          <dgm:bulletEnabled val="1"/>
        </dgm:presLayoutVars>
      </dgm:prSet>
      <dgm:spPr/>
    </dgm:pt>
    <dgm:pt modelId="{04694C9A-8DFD-4221-8AD9-47DC629507AB}" type="pres">
      <dgm:prSet presAssocID="{9BF79871-08F3-43D4-9E9D-C8C972CB0C03}" presName="Name13" presStyleLbl="parChTrans1D2" presStyleIdx="2" presStyleCnt="7"/>
      <dgm:spPr/>
    </dgm:pt>
    <dgm:pt modelId="{3B2778BD-2BD6-4CE5-A5A1-B6FADEC86FFD}" type="pres">
      <dgm:prSet presAssocID="{3503D08E-6A72-4B1B-A3B9-480322979FB0}" presName="childText" presStyleLbl="bgAcc1" presStyleIdx="2" presStyleCnt="7">
        <dgm:presLayoutVars>
          <dgm:bulletEnabled val="1"/>
        </dgm:presLayoutVars>
      </dgm:prSet>
      <dgm:spPr/>
    </dgm:pt>
    <dgm:pt modelId="{39C73C48-FF7E-4A36-9539-B7739956072D}" type="pres">
      <dgm:prSet presAssocID="{4A1ADBDC-05C1-4E17-A763-C973F36F4A49}" presName="root" presStyleCnt="0"/>
      <dgm:spPr/>
    </dgm:pt>
    <dgm:pt modelId="{33AC62AD-B392-4F8D-A499-240E439C1D9B}" type="pres">
      <dgm:prSet presAssocID="{4A1ADBDC-05C1-4E17-A763-C973F36F4A49}" presName="rootComposite" presStyleCnt="0"/>
      <dgm:spPr/>
    </dgm:pt>
    <dgm:pt modelId="{0B9F4E46-6E5A-4AD9-81C0-B304C9AD5615}" type="pres">
      <dgm:prSet presAssocID="{4A1ADBDC-05C1-4E17-A763-C973F36F4A49}" presName="rootText" presStyleLbl="node1" presStyleIdx="1" presStyleCnt="4"/>
      <dgm:spPr/>
    </dgm:pt>
    <dgm:pt modelId="{B72CE432-31BF-407F-8EEE-F8A68FA3C384}" type="pres">
      <dgm:prSet presAssocID="{4A1ADBDC-05C1-4E17-A763-C973F36F4A49}" presName="rootConnector" presStyleLbl="node1" presStyleIdx="1" presStyleCnt="4"/>
      <dgm:spPr/>
    </dgm:pt>
    <dgm:pt modelId="{4C5338F9-19EE-487D-9282-578F084A58C5}" type="pres">
      <dgm:prSet presAssocID="{4A1ADBDC-05C1-4E17-A763-C973F36F4A49}" presName="childShape" presStyleCnt="0"/>
      <dgm:spPr/>
    </dgm:pt>
    <dgm:pt modelId="{7915FA65-9477-46A9-91EF-1D89ECBECD1A}" type="pres">
      <dgm:prSet presAssocID="{2FB2ECBA-F755-404E-8CD7-EF85E19EB76E}" presName="Name13" presStyleLbl="parChTrans1D2" presStyleIdx="3" presStyleCnt="7"/>
      <dgm:spPr/>
    </dgm:pt>
    <dgm:pt modelId="{6C316E4F-2305-43C7-8152-6221ED37AD22}" type="pres">
      <dgm:prSet presAssocID="{69091DF4-44CE-4D16-8958-8C76B24FD86F}" presName="childText" presStyleLbl="bgAcc1" presStyleIdx="3" presStyleCnt="7">
        <dgm:presLayoutVars>
          <dgm:bulletEnabled val="1"/>
        </dgm:presLayoutVars>
      </dgm:prSet>
      <dgm:spPr/>
    </dgm:pt>
    <dgm:pt modelId="{B67796E1-BE7B-48C1-A4BE-29C52A7C4C21}" type="pres">
      <dgm:prSet presAssocID="{948940D6-84ED-47A6-9CB2-114BB6446D62}" presName="Name13" presStyleLbl="parChTrans1D2" presStyleIdx="4" presStyleCnt="7"/>
      <dgm:spPr/>
    </dgm:pt>
    <dgm:pt modelId="{08693119-570B-44B3-ADD7-F210B73D4F2C}" type="pres">
      <dgm:prSet presAssocID="{227D1001-1B84-4363-8258-0FB59C1E4A9F}" presName="childText" presStyleLbl="bgAcc1" presStyleIdx="4" presStyleCnt="7">
        <dgm:presLayoutVars>
          <dgm:bulletEnabled val="1"/>
        </dgm:presLayoutVars>
      </dgm:prSet>
      <dgm:spPr/>
    </dgm:pt>
    <dgm:pt modelId="{468EB07A-BF8B-49A7-A761-8C87B49D2F38}" type="pres">
      <dgm:prSet presAssocID="{26EDAB6A-C6E4-460F-AC3B-D626F6FEA846}" presName="root" presStyleCnt="0"/>
      <dgm:spPr/>
    </dgm:pt>
    <dgm:pt modelId="{68042EB2-2B91-40D5-A35C-503EFE001B78}" type="pres">
      <dgm:prSet presAssocID="{26EDAB6A-C6E4-460F-AC3B-D626F6FEA846}" presName="rootComposite" presStyleCnt="0"/>
      <dgm:spPr/>
    </dgm:pt>
    <dgm:pt modelId="{81FAD756-27AB-41D7-A927-AF3E07916DEC}" type="pres">
      <dgm:prSet presAssocID="{26EDAB6A-C6E4-460F-AC3B-D626F6FEA846}" presName="rootText" presStyleLbl="node1" presStyleIdx="2" presStyleCnt="4"/>
      <dgm:spPr/>
    </dgm:pt>
    <dgm:pt modelId="{049ED4C4-55B9-4428-BA13-66DECFEEB266}" type="pres">
      <dgm:prSet presAssocID="{26EDAB6A-C6E4-460F-AC3B-D626F6FEA846}" presName="rootConnector" presStyleLbl="node1" presStyleIdx="2" presStyleCnt="4"/>
      <dgm:spPr/>
    </dgm:pt>
    <dgm:pt modelId="{18F4E41D-DD84-4CED-8583-0C29C1F42E09}" type="pres">
      <dgm:prSet presAssocID="{26EDAB6A-C6E4-460F-AC3B-D626F6FEA846}" presName="childShape" presStyleCnt="0"/>
      <dgm:spPr/>
    </dgm:pt>
    <dgm:pt modelId="{20A6F045-2839-427B-9A07-C0D85964DD42}" type="pres">
      <dgm:prSet presAssocID="{D520BBEB-E162-4323-A56A-32A8D7E79C41}" presName="Name13" presStyleLbl="parChTrans1D2" presStyleIdx="5" presStyleCnt="7"/>
      <dgm:spPr/>
    </dgm:pt>
    <dgm:pt modelId="{809BFF5B-C9AA-4541-A21F-382A70938316}" type="pres">
      <dgm:prSet presAssocID="{B3EDFCB9-8400-4257-8892-627D77BFEB54}" presName="childText" presStyleLbl="bgAcc1" presStyleIdx="5" presStyleCnt="7" custScaleX="119427" custScaleY="376159">
        <dgm:presLayoutVars>
          <dgm:bulletEnabled val="1"/>
        </dgm:presLayoutVars>
      </dgm:prSet>
      <dgm:spPr/>
    </dgm:pt>
    <dgm:pt modelId="{4DF39B19-6D7E-4D09-8788-5B5FA9616226}" type="pres">
      <dgm:prSet presAssocID="{1C1001D0-FE3E-4F8F-8D6F-7895A5E4DC72}" presName="root" presStyleCnt="0"/>
      <dgm:spPr/>
    </dgm:pt>
    <dgm:pt modelId="{6FCAF4FA-264E-4C87-9B1A-EE47B80696E3}" type="pres">
      <dgm:prSet presAssocID="{1C1001D0-FE3E-4F8F-8D6F-7895A5E4DC72}" presName="rootComposite" presStyleCnt="0"/>
      <dgm:spPr/>
    </dgm:pt>
    <dgm:pt modelId="{85014359-45BD-42EA-9DCF-A5D187090F5D}" type="pres">
      <dgm:prSet presAssocID="{1C1001D0-FE3E-4F8F-8D6F-7895A5E4DC72}" presName="rootText" presStyleLbl="node1" presStyleIdx="3" presStyleCnt="4"/>
      <dgm:spPr/>
    </dgm:pt>
    <dgm:pt modelId="{382F2DBB-5726-47F8-88CB-639CA85C4A97}" type="pres">
      <dgm:prSet presAssocID="{1C1001D0-FE3E-4F8F-8D6F-7895A5E4DC72}" presName="rootConnector" presStyleLbl="node1" presStyleIdx="3" presStyleCnt="4"/>
      <dgm:spPr/>
    </dgm:pt>
    <dgm:pt modelId="{B383578C-7B5B-4D90-A55A-983D06B84A94}" type="pres">
      <dgm:prSet presAssocID="{1C1001D0-FE3E-4F8F-8D6F-7895A5E4DC72}" presName="childShape" presStyleCnt="0"/>
      <dgm:spPr/>
    </dgm:pt>
    <dgm:pt modelId="{3C8A9FF8-D843-4826-8A65-85182AB2EAF1}" type="pres">
      <dgm:prSet presAssocID="{E1AC2CFC-1BBC-4F58-B2D5-681EAF754745}" presName="Name13" presStyleLbl="parChTrans1D2" presStyleIdx="6" presStyleCnt="7"/>
      <dgm:spPr/>
    </dgm:pt>
    <dgm:pt modelId="{8774E92A-7194-49FA-99DB-9E349F7875AA}" type="pres">
      <dgm:prSet presAssocID="{5EF0CC68-EE16-445E-90ED-DC84A903E8D0}" presName="childText" presStyleLbl="bgAcc1" presStyleIdx="6" presStyleCnt="7" custScaleX="102026" custScaleY="214905" custLinFactNeighborX="697">
        <dgm:presLayoutVars>
          <dgm:bulletEnabled val="1"/>
        </dgm:presLayoutVars>
      </dgm:prSet>
      <dgm:spPr/>
    </dgm:pt>
  </dgm:ptLst>
  <dgm:cxnLst>
    <dgm:cxn modelId="{67F2660C-3588-4C11-AC4B-43D67D381F1D}" type="presOf" srcId="{9BF79871-08F3-43D4-9E9D-C8C972CB0C03}" destId="{04694C9A-8DFD-4221-8AD9-47DC629507AB}" srcOrd="0" destOrd="0" presId="urn:microsoft.com/office/officeart/2005/8/layout/hierarchy3"/>
    <dgm:cxn modelId="{6E728D0F-D3DB-492E-8B83-4F7EE47BB149}" type="presOf" srcId="{1C1001D0-FE3E-4F8F-8D6F-7895A5E4DC72}" destId="{85014359-45BD-42EA-9DCF-A5D187090F5D}" srcOrd="0" destOrd="0" presId="urn:microsoft.com/office/officeart/2005/8/layout/hierarchy3"/>
    <dgm:cxn modelId="{F480EC1D-7567-4873-9FBC-343509BECCE9}" srcId="{75718E8A-135F-41EB-A23D-1C4FA490E720}" destId="{3503D08E-6A72-4B1B-A3B9-480322979FB0}" srcOrd="2" destOrd="0" parTransId="{9BF79871-08F3-43D4-9E9D-C8C972CB0C03}" sibTransId="{BA04C1D5-DBCB-40F9-B93B-772BAAB547D7}"/>
    <dgm:cxn modelId="{C46FD727-D732-4FA7-90A0-1482A80D18E6}" type="presOf" srcId="{B3EDFCB9-8400-4257-8892-627D77BFEB54}" destId="{809BFF5B-C9AA-4541-A21F-382A70938316}" srcOrd="0" destOrd="0" presId="urn:microsoft.com/office/officeart/2005/8/layout/hierarchy3"/>
    <dgm:cxn modelId="{4419B328-FE10-4498-9D0E-F51076E66654}" type="presOf" srcId="{4A1ADBDC-05C1-4E17-A763-C973F36F4A49}" destId="{B72CE432-31BF-407F-8EEE-F8A68FA3C384}" srcOrd="1" destOrd="0" presId="urn:microsoft.com/office/officeart/2005/8/layout/hierarchy3"/>
    <dgm:cxn modelId="{7F854C3C-9223-47B8-8029-01312F0FAD9B}" type="presOf" srcId="{75718E8A-135F-41EB-A23D-1C4FA490E720}" destId="{64910962-744C-4F84-ABB4-B7DDD6D75371}" srcOrd="0" destOrd="0" presId="urn:microsoft.com/office/officeart/2005/8/layout/hierarchy3"/>
    <dgm:cxn modelId="{302C435C-58E1-45EE-A51B-3B98CB580893}" type="presOf" srcId="{4A1ADBDC-05C1-4E17-A763-C973F36F4A49}" destId="{0B9F4E46-6E5A-4AD9-81C0-B304C9AD5615}" srcOrd="0" destOrd="0" presId="urn:microsoft.com/office/officeart/2005/8/layout/hierarchy3"/>
    <dgm:cxn modelId="{DCFF916D-4350-4298-A210-1F860525E6A1}" srcId="{75718E8A-135F-41EB-A23D-1C4FA490E720}" destId="{F8AF514B-3854-4AD1-846B-94C33F37161A}" srcOrd="1" destOrd="0" parTransId="{3213F91A-F643-4A30-9E10-8C66415F0221}" sibTransId="{6275C885-028A-4E37-813B-C20CE578CE78}"/>
    <dgm:cxn modelId="{B9FE0752-2142-4F8B-84EC-FB491064616D}" type="presOf" srcId="{F8AF514B-3854-4AD1-846B-94C33F37161A}" destId="{1246A33D-C546-4EF2-ADB8-1483D094D69F}" srcOrd="0" destOrd="0" presId="urn:microsoft.com/office/officeart/2005/8/layout/hierarchy3"/>
    <dgm:cxn modelId="{5B965773-5100-49E9-90DC-3F9E78ED66C1}" type="presOf" srcId="{3503D08E-6A72-4B1B-A3B9-480322979FB0}" destId="{3B2778BD-2BD6-4CE5-A5A1-B6FADEC86FFD}" srcOrd="0" destOrd="0" presId="urn:microsoft.com/office/officeart/2005/8/layout/hierarchy3"/>
    <dgm:cxn modelId="{B0759D91-72A3-4E0A-BE8A-9DA042F49F86}" srcId="{4A1ADBDC-05C1-4E17-A763-C973F36F4A49}" destId="{227D1001-1B84-4363-8258-0FB59C1E4A9F}" srcOrd="1" destOrd="0" parTransId="{948940D6-84ED-47A6-9CB2-114BB6446D62}" sibTransId="{B41DD72C-6FBC-4302-94A3-F71D016C3B0A}"/>
    <dgm:cxn modelId="{C2FA5894-F45A-41D5-95B2-6373D5ABD7DB}" type="presOf" srcId="{75718E8A-135F-41EB-A23D-1C4FA490E720}" destId="{A51061A4-301F-42F7-9165-AA8D7DF4629F}" srcOrd="1" destOrd="0" presId="urn:microsoft.com/office/officeart/2005/8/layout/hierarchy3"/>
    <dgm:cxn modelId="{86DAD497-1C72-4523-AAAF-8E069683414A}" srcId="{1645813B-72DE-4EF5-8FC9-EDCD3805C899}" destId="{1C1001D0-FE3E-4F8F-8D6F-7895A5E4DC72}" srcOrd="3" destOrd="0" parTransId="{E4B77D5A-8D1E-440C-AC18-0790ED3304DB}" sibTransId="{9254B895-174D-415B-83DD-9884458BE673}"/>
    <dgm:cxn modelId="{5855C89D-D332-4120-B811-CF2A313D9223}" type="presOf" srcId="{64F80A4E-3505-426E-9724-F0B71C3CDDEC}" destId="{F8A31AF3-907E-4554-82D0-6496D4696B2A}" srcOrd="0" destOrd="0" presId="urn:microsoft.com/office/officeart/2005/8/layout/hierarchy3"/>
    <dgm:cxn modelId="{C4D3399F-D735-4566-BE86-DC9A6F162D40}" type="presOf" srcId="{3213F91A-F643-4A30-9E10-8C66415F0221}" destId="{1D62DDD1-C903-4DA9-BE20-D9190250FF61}" srcOrd="0" destOrd="0" presId="urn:microsoft.com/office/officeart/2005/8/layout/hierarchy3"/>
    <dgm:cxn modelId="{85634EAB-7444-4898-A293-4D8C1C0F35E4}" srcId="{75718E8A-135F-41EB-A23D-1C4FA490E720}" destId="{64F80A4E-3505-426E-9724-F0B71C3CDDEC}" srcOrd="0" destOrd="0" parTransId="{A2C154BB-B39E-4DA0-9D80-B1A26406376E}" sibTransId="{1DA96FD4-0844-437B-90A4-32D73466B38A}"/>
    <dgm:cxn modelId="{8D1BDDB8-5CAA-481E-BAFB-69263D5D4336}" srcId="{1645813B-72DE-4EF5-8FC9-EDCD3805C899}" destId="{75718E8A-135F-41EB-A23D-1C4FA490E720}" srcOrd="0" destOrd="0" parTransId="{D61EE965-810E-4BD3-900A-4BBB9D0E57E8}" sibTransId="{BCD854E9-DA0C-44C2-BECA-33D3BA65512E}"/>
    <dgm:cxn modelId="{5059DABB-73EC-4C2C-A09B-AC62F35FF2C2}" srcId="{1C1001D0-FE3E-4F8F-8D6F-7895A5E4DC72}" destId="{5EF0CC68-EE16-445E-90ED-DC84A903E8D0}" srcOrd="0" destOrd="0" parTransId="{E1AC2CFC-1BBC-4F58-B2D5-681EAF754745}" sibTransId="{DC58F017-E20C-4AD0-996E-CB5846408C6D}"/>
    <dgm:cxn modelId="{17A231BD-8432-47EC-9766-54EABDA7179A}" type="presOf" srcId="{D520BBEB-E162-4323-A56A-32A8D7E79C41}" destId="{20A6F045-2839-427B-9A07-C0D85964DD42}" srcOrd="0" destOrd="0" presId="urn:microsoft.com/office/officeart/2005/8/layout/hierarchy3"/>
    <dgm:cxn modelId="{C3CD36BF-0A31-47F9-AB9C-B87584C69936}" type="presOf" srcId="{2FB2ECBA-F755-404E-8CD7-EF85E19EB76E}" destId="{7915FA65-9477-46A9-91EF-1D89ECBECD1A}" srcOrd="0" destOrd="0" presId="urn:microsoft.com/office/officeart/2005/8/layout/hierarchy3"/>
    <dgm:cxn modelId="{1DFB37C7-A187-4E8A-B20B-F96E9DEECC4C}" type="presOf" srcId="{1645813B-72DE-4EF5-8FC9-EDCD3805C899}" destId="{52CA2A0B-D64B-4D80-8BA6-0EFE791F5BCF}" srcOrd="0" destOrd="0" presId="urn:microsoft.com/office/officeart/2005/8/layout/hierarchy3"/>
    <dgm:cxn modelId="{617EACC8-36EA-4054-95FD-C7CD24C9AA15}" type="presOf" srcId="{26EDAB6A-C6E4-460F-AC3B-D626F6FEA846}" destId="{049ED4C4-55B9-4428-BA13-66DECFEEB266}" srcOrd="1" destOrd="0" presId="urn:microsoft.com/office/officeart/2005/8/layout/hierarchy3"/>
    <dgm:cxn modelId="{4FEAACC8-072F-449F-AF2A-9AAD0AE8C575}" srcId="{4A1ADBDC-05C1-4E17-A763-C973F36F4A49}" destId="{69091DF4-44CE-4D16-8958-8C76B24FD86F}" srcOrd="0" destOrd="0" parTransId="{2FB2ECBA-F755-404E-8CD7-EF85E19EB76E}" sibTransId="{5FDDAAC3-2946-4CB2-823B-6F49CDF9923B}"/>
    <dgm:cxn modelId="{5ED798D7-9BF1-421D-934B-F335FE782657}" type="presOf" srcId="{A2C154BB-B39E-4DA0-9D80-B1A26406376E}" destId="{F1961717-F0D9-42A2-BCC6-86DCE7E4FE21}" srcOrd="0" destOrd="0" presId="urn:microsoft.com/office/officeart/2005/8/layout/hierarchy3"/>
    <dgm:cxn modelId="{356BBDD8-4E30-4CF4-9DA3-692B9B25D7F6}" type="presOf" srcId="{69091DF4-44CE-4D16-8958-8C76B24FD86F}" destId="{6C316E4F-2305-43C7-8152-6221ED37AD22}" srcOrd="0" destOrd="0" presId="urn:microsoft.com/office/officeart/2005/8/layout/hierarchy3"/>
    <dgm:cxn modelId="{AED37EDD-6DDE-4D54-B208-D204015E2E2F}" srcId="{26EDAB6A-C6E4-460F-AC3B-D626F6FEA846}" destId="{B3EDFCB9-8400-4257-8892-627D77BFEB54}" srcOrd="0" destOrd="0" parTransId="{D520BBEB-E162-4323-A56A-32A8D7E79C41}" sibTransId="{F33F197D-66D5-4323-9F22-912DC78C212B}"/>
    <dgm:cxn modelId="{FEE843E4-7213-43A2-98B6-9B13639F41CD}" srcId="{1645813B-72DE-4EF5-8FC9-EDCD3805C899}" destId="{4A1ADBDC-05C1-4E17-A763-C973F36F4A49}" srcOrd="1" destOrd="0" parTransId="{234A4D99-6711-4079-97F4-781BEC70CFE9}" sibTransId="{0E1D0B3D-49A6-4698-844A-573315111D59}"/>
    <dgm:cxn modelId="{F8B50CE8-2439-47FA-8819-0365C64732C7}" type="presOf" srcId="{948940D6-84ED-47A6-9CB2-114BB6446D62}" destId="{B67796E1-BE7B-48C1-A4BE-29C52A7C4C21}" srcOrd="0" destOrd="0" presId="urn:microsoft.com/office/officeart/2005/8/layout/hierarchy3"/>
    <dgm:cxn modelId="{57069CED-BB7E-48E8-8B90-F2DDF5D58658}" type="presOf" srcId="{227D1001-1B84-4363-8258-0FB59C1E4A9F}" destId="{08693119-570B-44B3-ADD7-F210B73D4F2C}" srcOrd="0" destOrd="0" presId="urn:microsoft.com/office/officeart/2005/8/layout/hierarchy3"/>
    <dgm:cxn modelId="{5642BFEF-1194-482B-86AC-B88A2B57A1E5}" type="presOf" srcId="{5EF0CC68-EE16-445E-90ED-DC84A903E8D0}" destId="{8774E92A-7194-49FA-99DB-9E349F7875AA}" srcOrd="0" destOrd="0" presId="urn:microsoft.com/office/officeart/2005/8/layout/hierarchy3"/>
    <dgm:cxn modelId="{20D488F8-9CF7-4534-9C97-53B38675A790}" srcId="{1645813B-72DE-4EF5-8FC9-EDCD3805C899}" destId="{26EDAB6A-C6E4-460F-AC3B-D626F6FEA846}" srcOrd="2" destOrd="0" parTransId="{4B6D8705-8937-42E6-BF54-A7D40B410F3B}" sibTransId="{B4C9112B-3C1F-4987-8C3E-DDAAB605FE95}"/>
    <dgm:cxn modelId="{A73AE9FB-3840-4350-A277-5C102221707A}" type="presOf" srcId="{26EDAB6A-C6E4-460F-AC3B-D626F6FEA846}" destId="{81FAD756-27AB-41D7-A927-AF3E07916DEC}" srcOrd="0" destOrd="0" presId="urn:microsoft.com/office/officeart/2005/8/layout/hierarchy3"/>
    <dgm:cxn modelId="{64AF87FC-C598-4389-87A0-BB73EDB7825B}" type="presOf" srcId="{1C1001D0-FE3E-4F8F-8D6F-7895A5E4DC72}" destId="{382F2DBB-5726-47F8-88CB-639CA85C4A97}" srcOrd="1" destOrd="0" presId="urn:microsoft.com/office/officeart/2005/8/layout/hierarchy3"/>
    <dgm:cxn modelId="{E61F4FFE-1099-42FF-9907-325C819A6602}" type="presOf" srcId="{E1AC2CFC-1BBC-4F58-B2D5-681EAF754745}" destId="{3C8A9FF8-D843-4826-8A65-85182AB2EAF1}" srcOrd="0" destOrd="0" presId="urn:microsoft.com/office/officeart/2005/8/layout/hierarchy3"/>
    <dgm:cxn modelId="{16E81845-1132-40BA-8ECD-B9E1BF8D31FE}" type="presParOf" srcId="{52CA2A0B-D64B-4D80-8BA6-0EFE791F5BCF}" destId="{601FE3A0-439C-478F-AC6E-F52754828639}" srcOrd="0" destOrd="0" presId="urn:microsoft.com/office/officeart/2005/8/layout/hierarchy3"/>
    <dgm:cxn modelId="{603D2737-D1C6-400A-98A0-10A2B95C2135}" type="presParOf" srcId="{601FE3A0-439C-478F-AC6E-F52754828639}" destId="{21DA7E31-2B4F-475B-9AE8-61AABBD9F567}" srcOrd="0" destOrd="0" presId="urn:microsoft.com/office/officeart/2005/8/layout/hierarchy3"/>
    <dgm:cxn modelId="{6BF322D9-F360-4474-8180-B204BFAF75C4}" type="presParOf" srcId="{21DA7E31-2B4F-475B-9AE8-61AABBD9F567}" destId="{64910962-744C-4F84-ABB4-B7DDD6D75371}" srcOrd="0" destOrd="0" presId="urn:microsoft.com/office/officeart/2005/8/layout/hierarchy3"/>
    <dgm:cxn modelId="{DBA50288-5D9C-44D1-87DD-0EF74F6D1C1D}" type="presParOf" srcId="{21DA7E31-2B4F-475B-9AE8-61AABBD9F567}" destId="{A51061A4-301F-42F7-9165-AA8D7DF4629F}" srcOrd="1" destOrd="0" presId="urn:microsoft.com/office/officeart/2005/8/layout/hierarchy3"/>
    <dgm:cxn modelId="{E0C0A745-5551-4426-9916-95876C3C75A0}" type="presParOf" srcId="{601FE3A0-439C-478F-AC6E-F52754828639}" destId="{F934756E-89CE-4088-8051-DB519F642AD6}" srcOrd="1" destOrd="0" presId="urn:microsoft.com/office/officeart/2005/8/layout/hierarchy3"/>
    <dgm:cxn modelId="{12A47C88-AB49-4698-8984-A07A84044ACA}" type="presParOf" srcId="{F934756E-89CE-4088-8051-DB519F642AD6}" destId="{F1961717-F0D9-42A2-BCC6-86DCE7E4FE21}" srcOrd="0" destOrd="0" presId="urn:microsoft.com/office/officeart/2005/8/layout/hierarchy3"/>
    <dgm:cxn modelId="{5F847558-F11B-4DE2-8591-C4FB41A4F864}" type="presParOf" srcId="{F934756E-89CE-4088-8051-DB519F642AD6}" destId="{F8A31AF3-907E-4554-82D0-6496D4696B2A}" srcOrd="1" destOrd="0" presId="urn:microsoft.com/office/officeart/2005/8/layout/hierarchy3"/>
    <dgm:cxn modelId="{751FBDBA-24EA-4B6C-851E-53C290A24FF0}" type="presParOf" srcId="{F934756E-89CE-4088-8051-DB519F642AD6}" destId="{1D62DDD1-C903-4DA9-BE20-D9190250FF61}" srcOrd="2" destOrd="0" presId="urn:microsoft.com/office/officeart/2005/8/layout/hierarchy3"/>
    <dgm:cxn modelId="{AC0F93F9-FF89-482A-90D8-809C85F39A9C}" type="presParOf" srcId="{F934756E-89CE-4088-8051-DB519F642AD6}" destId="{1246A33D-C546-4EF2-ADB8-1483D094D69F}" srcOrd="3" destOrd="0" presId="urn:microsoft.com/office/officeart/2005/8/layout/hierarchy3"/>
    <dgm:cxn modelId="{1D2C844C-7681-456C-899A-4D85BB40EBDA}" type="presParOf" srcId="{F934756E-89CE-4088-8051-DB519F642AD6}" destId="{04694C9A-8DFD-4221-8AD9-47DC629507AB}" srcOrd="4" destOrd="0" presId="urn:microsoft.com/office/officeart/2005/8/layout/hierarchy3"/>
    <dgm:cxn modelId="{18E0375D-FDC0-4CC4-8F30-C18D275840AF}" type="presParOf" srcId="{F934756E-89CE-4088-8051-DB519F642AD6}" destId="{3B2778BD-2BD6-4CE5-A5A1-B6FADEC86FFD}" srcOrd="5" destOrd="0" presId="urn:microsoft.com/office/officeart/2005/8/layout/hierarchy3"/>
    <dgm:cxn modelId="{8CB8B45A-36A8-44C1-B9B0-5203FBAF8D48}" type="presParOf" srcId="{52CA2A0B-D64B-4D80-8BA6-0EFE791F5BCF}" destId="{39C73C48-FF7E-4A36-9539-B7739956072D}" srcOrd="1" destOrd="0" presId="urn:microsoft.com/office/officeart/2005/8/layout/hierarchy3"/>
    <dgm:cxn modelId="{004C7CD5-2DDA-4897-8563-9534A61294A7}" type="presParOf" srcId="{39C73C48-FF7E-4A36-9539-B7739956072D}" destId="{33AC62AD-B392-4F8D-A499-240E439C1D9B}" srcOrd="0" destOrd="0" presId="urn:microsoft.com/office/officeart/2005/8/layout/hierarchy3"/>
    <dgm:cxn modelId="{52F3382B-849C-42CE-9049-8EE61D249901}" type="presParOf" srcId="{33AC62AD-B392-4F8D-A499-240E439C1D9B}" destId="{0B9F4E46-6E5A-4AD9-81C0-B304C9AD5615}" srcOrd="0" destOrd="0" presId="urn:microsoft.com/office/officeart/2005/8/layout/hierarchy3"/>
    <dgm:cxn modelId="{A3549591-7A67-4CBA-B9A1-CA47F104F157}" type="presParOf" srcId="{33AC62AD-B392-4F8D-A499-240E439C1D9B}" destId="{B72CE432-31BF-407F-8EEE-F8A68FA3C384}" srcOrd="1" destOrd="0" presId="urn:microsoft.com/office/officeart/2005/8/layout/hierarchy3"/>
    <dgm:cxn modelId="{5AD4CCA1-ADFC-4E2B-A17A-7818C585793E}" type="presParOf" srcId="{39C73C48-FF7E-4A36-9539-B7739956072D}" destId="{4C5338F9-19EE-487D-9282-578F084A58C5}" srcOrd="1" destOrd="0" presId="urn:microsoft.com/office/officeart/2005/8/layout/hierarchy3"/>
    <dgm:cxn modelId="{47A0D529-24D5-468E-8CF6-A50DA2E32A9B}" type="presParOf" srcId="{4C5338F9-19EE-487D-9282-578F084A58C5}" destId="{7915FA65-9477-46A9-91EF-1D89ECBECD1A}" srcOrd="0" destOrd="0" presId="urn:microsoft.com/office/officeart/2005/8/layout/hierarchy3"/>
    <dgm:cxn modelId="{0F006724-2159-4F77-87D5-0FBEE291B0CF}" type="presParOf" srcId="{4C5338F9-19EE-487D-9282-578F084A58C5}" destId="{6C316E4F-2305-43C7-8152-6221ED37AD22}" srcOrd="1" destOrd="0" presId="urn:microsoft.com/office/officeart/2005/8/layout/hierarchy3"/>
    <dgm:cxn modelId="{9226AF37-0BDB-4C6E-B295-59122A659037}" type="presParOf" srcId="{4C5338F9-19EE-487D-9282-578F084A58C5}" destId="{B67796E1-BE7B-48C1-A4BE-29C52A7C4C21}" srcOrd="2" destOrd="0" presId="urn:microsoft.com/office/officeart/2005/8/layout/hierarchy3"/>
    <dgm:cxn modelId="{B1BEE7FC-3D04-43C6-BF52-476D5C0DAE2C}" type="presParOf" srcId="{4C5338F9-19EE-487D-9282-578F084A58C5}" destId="{08693119-570B-44B3-ADD7-F210B73D4F2C}" srcOrd="3" destOrd="0" presId="urn:microsoft.com/office/officeart/2005/8/layout/hierarchy3"/>
    <dgm:cxn modelId="{27A1A7B3-8377-4363-9C89-FDE0BB5A05D7}" type="presParOf" srcId="{52CA2A0B-D64B-4D80-8BA6-0EFE791F5BCF}" destId="{468EB07A-BF8B-49A7-A761-8C87B49D2F38}" srcOrd="2" destOrd="0" presId="urn:microsoft.com/office/officeart/2005/8/layout/hierarchy3"/>
    <dgm:cxn modelId="{E7E7C4E9-7773-4533-B715-F3820B8284B0}" type="presParOf" srcId="{468EB07A-BF8B-49A7-A761-8C87B49D2F38}" destId="{68042EB2-2B91-40D5-A35C-503EFE001B78}" srcOrd="0" destOrd="0" presId="urn:microsoft.com/office/officeart/2005/8/layout/hierarchy3"/>
    <dgm:cxn modelId="{B1E033F2-7F59-44B7-AD56-96916AA10159}" type="presParOf" srcId="{68042EB2-2B91-40D5-A35C-503EFE001B78}" destId="{81FAD756-27AB-41D7-A927-AF3E07916DEC}" srcOrd="0" destOrd="0" presId="urn:microsoft.com/office/officeart/2005/8/layout/hierarchy3"/>
    <dgm:cxn modelId="{4C161FB1-2B88-4A9B-A32F-390CA2B676C1}" type="presParOf" srcId="{68042EB2-2B91-40D5-A35C-503EFE001B78}" destId="{049ED4C4-55B9-4428-BA13-66DECFEEB266}" srcOrd="1" destOrd="0" presId="urn:microsoft.com/office/officeart/2005/8/layout/hierarchy3"/>
    <dgm:cxn modelId="{6FD6CEB9-E3BD-40E8-921B-CB111F8318D3}" type="presParOf" srcId="{468EB07A-BF8B-49A7-A761-8C87B49D2F38}" destId="{18F4E41D-DD84-4CED-8583-0C29C1F42E09}" srcOrd="1" destOrd="0" presId="urn:microsoft.com/office/officeart/2005/8/layout/hierarchy3"/>
    <dgm:cxn modelId="{DD167356-F554-4375-8C57-BB0D06FF616C}" type="presParOf" srcId="{18F4E41D-DD84-4CED-8583-0C29C1F42E09}" destId="{20A6F045-2839-427B-9A07-C0D85964DD42}" srcOrd="0" destOrd="0" presId="urn:microsoft.com/office/officeart/2005/8/layout/hierarchy3"/>
    <dgm:cxn modelId="{B729BBA0-8B12-437C-8E28-AB0E145FADBA}" type="presParOf" srcId="{18F4E41D-DD84-4CED-8583-0C29C1F42E09}" destId="{809BFF5B-C9AA-4541-A21F-382A70938316}" srcOrd="1" destOrd="0" presId="urn:microsoft.com/office/officeart/2005/8/layout/hierarchy3"/>
    <dgm:cxn modelId="{095282A0-1FE0-43DE-B3F1-A2B2EF282DFD}" type="presParOf" srcId="{52CA2A0B-D64B-4D80-8BA6-0EFE791F5BCF}" destId="{4DF39B19-6D7E-4D09-8788-5B5FA9616226}" srcOrd="3" destOrd="0" presId="urn:microsoft.com/office/officeart/2005/8/layout/hierarchy3"/>
    <dgm:cxn modelId="{D79F7929-E675-4FD5-A95A-4C6206533A87}" type="presParOf" srcId="{4DF39B19-6D7E-4D09-8788-5B5FA9616226}" destId="{6FCAF4FA-264E-4C87-9B1A-EE47B80696E3}" srcOrd="0" destOrd="0" presId="urn:microsoft.com/office/officeart/2005/8/layout/hierarchy3"/>
    <dgm:cxn modelId="{E03AAE72-4F5F-4A8D-88EC-A676EB9D2758}" type="presParOf" srcId="{6FCAF4FA-264E-4C87-9B1A-EE47B80696E3}" destId="{85014359-45BD-42EA-9DCF-A5D187090F5D}" srcOrd="0" destOrd="0" presId="urn:microsoft.com/office/officeart/2005/8/layout/hierarchy3"/>
    <dgm:cxn modelId="{664EF8E8-942B-4E63-AF38-E92396AD5486}" type="presParOf" srcId="{6FCAF4FA-264E-4C87-9B1A-EE47B80696E3}" destId="{382F2DBB-5726-47F8-88CB-639CA85C4A97}" srcOrd="1" destOrd="0" presId="urn:microsoft.com/office/officeart/2005/8/layout/hierarchy3"/>
    <dgm:cxn modelId="{6ABDD8B2-9142-42EF-87C9-FB9EFEEFFE84}" type="presParOf" srcId="{4DF39B19-6D7E-4D09-8788-5B5FA9616226}" destId="{B383578C-7B5B-4D90-A55A-983D06B84A94}" srcOrd="1" destOrd="0" presId="urn:microsoft.com/office/officeart/2005/8/layout/hierarchy3"/>
    <dgm:cxn modelId="{F88C1ED0-B156-411C-B94E-78652CFAAC58}" type="presParOf" srcId="{B383578C-7B5B-4D90-A55A-983D06B84A94}" destId="{3C8A9FF8-D843-4826-8A65-85182AB2EAF1}" srcOrd="0" destOrd="0" presId="urn:microsoft.com/office/officeart/2005/8/layout/hierarchy3"/>
    <dgm:cxn modelId="{35ACC310-5680-4E09-8A2B-4C14441DB226}" type="presParOf" srcId="{B383578C-7B5B-4D90-A55A-983D06B84A94}" destId="{8774E92A-7194-49FA-99DB-9E349F7875A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5813B-72DE-4EF5-8FC9-EDCD3805C89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718E8A-135F-41EB-A23D-1C4FA490E72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CNNs Basics</a:t>
          </a:r>
        </a:p>
      </dgm:t>
    </dgm:pt>
    <dgm:pt modelId="{D61EE965-810E-4BD3-900A-4BBB9D0E57E8}" type="parTrans" cxnId="{8D1BDDB8-5CAA-481E-BAFB-69263D5D4336}">
      <dgm:prSet/>
      <dgm:spPr/>
      <dgm:t>
        <a:bodyPr/>
        <a:lstStyle/>
        <a:p>
          <a:endParaRPr lang="en-US"/>
        </a:p>
      </dgm:t>
    </dgm:pt>
    <dgm:pt modelId="{BCD854E9-DA0C-44C2-BECA-33D3BA65512E}" type="sibTrans" cxnId="{8D1BDDB8-5CAA-481E-BAFB-69263D5D4336}">
      <dgm:prSet/>
      <dgm:spPr/>
      <dgm:t>
        <a:bodyPr/>
        <a:lstStyle/>
        <a:p>
          <a:endParaRPr lang="en-US"/>
        </a:p>
      </dgm:t>
    </dgm:pt>
    <dgm:pt modelId="{64F80A4E-3505-426E-9724-F0B71C3CDDEC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Standard Operations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Convolutions , BN Pooling, Nonlinearities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gm:t>
    </dgm:pt>
    <dgm:pt modelId="{A2C154BB-B39E-4DA0-9D80-B1A26406376E}" type="parTrans" cxnId="{85634EAB-7444-4898-A293-4D8C1C0F35E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A96FD4-0844-437B-90A4-32D73466B38A}" type="sibTrans" cxnId="{85634EAB-7444-4898-A293-4D8C1C0F35E4}">
      <dgm:prSet/>
      <dgm:spPr/>
      <dgm:t>
        <a:bodyPr/>
        <a:lstStyle/>
        <a:p>
          <a:endParaRPr lang="en-US"/>
        </a:p>
      </dgm:t>
    </dgm:pt>
    <dgm:pt modelId="{3503D08E-6A72-4B1B-A3B9-480322979FB0}">
      <dgm:prSet phldrT="[Text]"/>
      <dgm:spPr>
        <a:blipFill>
          <a:blip xmlns:r="http://schemas.openxmlformats.org/officeDocument/2006/relationships" r:embed="rId1"/>
          <a:stretch>
            <a:fillRect b="-140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BF79871-08F3-43D4-9E9D-C8C972CB0C03}" type="parTrans" cxnId="{F480EC1D-7567-4873-9FBC-343509BECCE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04C1D5-DBCB-40F9-B93B-772BAAB547D7}" type="sibTrans" cxnId="{F480EC1D-7567-4873-9FBC-343509BECCE9}">
      <dgm:prSet/>
      <dgm:spPr/>
      <dgm:t>
        <a:bodyPr/>
        <a:lstStyle/>
        <a:p>
          <a:endParaRPr lang="en-US"/>
        </a:p>
      </dgm:t>
    </dgm:pt>
    <dgm:pt modelId="{4A1ADBDC-05C1-4E17-A763-C973F36F4A49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Optimization </a:t>
          </a:r>
        </a:p>
      </dgm:t>
    </dgm:pt>
    <dgm:pt modelId="{234A4D99-6711-4079-97F4-781BEC70CFE9}" type="parTrans" cxnId="{FEE843E4-7213-43A2-98B6-9B13639F41CD}">
      <dgm:prSet/>
      <dgm:spPr/>
      <dgm:t>
        <a:bodyPr/>
        <a:lstStyle/>
        <a:p>
          <a:endParaRPr lang="en-US"/>
        </a:p>
      </dgm:t>
    </dgm:pt>
    <dgm:pt modelId="{0E1D0B3D-49A6-4698-844A-573315111D59}" type="sibTrans" cxnId="{FEE843E4-7213-43A2-98B6-9B13639F41CD}">
      <dgm:prSet/>
      <dgm:spPr/>
      <dgm:t>
        <a:bodyPr/>
        <a:lstStyle/>
        <a:p>
          <a:endParaRPr lang="en-US"/>
        </a:p>
      </dgm:t>
    </dgm:pt>
    <dgm:pt modelId="{69091DF4-44CE-4D16-8958-8C76B24FD86F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Mathematics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Backpropagation on CNNs</a:t>
          </a:r>
        </a:p>
      </dgm:t>
    </dgm:pt>
    <dgm:pt modelId="{2FB2ECBA-F755-404E-8CD7-EF85E19EB76E}" type="parTrans" cxnId="{4FEAACC8-072F-449F-AF2A-9AAD0AE8C57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DDAAC3-2946-4CB2-823B-6F49CDF9923B}" type="sibTrans" cxnId="{4FEAACC8-072F-449F-AF2A-9AAD0AE8C575}">
      <dgm:prSet/>
      <dgm:spPr/>
      <dgm:t>
        <a:bodyPr/>
        <a:lstStyle/>
        <a:p>
          <a:endParaRPr lang="en-US"/>
        </a:p>
      </dgm:t>
    </dgm:pt>
    <dgm:pt modelId="{227D1001-1B84-4363-8258-0FB59C1E4A9F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Popular first order methods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SGD, Momentum, Nesterov Acceleration, Adam, RMSprop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gm:t>
    </dgm:pt>
    <dgm:pt modelId="{948940D6-84ED-47A6-9CB2-114BB6446D62}" type="parTrans" cxnId="{B0759D91-72A3-4E0A-BE8A-9DA042F49F8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1DD72C-6FBC-4302-94A3-F71D016C3B0A}" type="sibTrans" cxnId="{B0759D91-72A3-4E0A-BE8A-9DA042F49F86}">
      <dgm:prSet/>
      <dgm:spPr/>
      <dgm:t>
        <a:bodyPr/>
        <a:lstStyle/>
        <a:p>
          <a:endParaRPr lang="en-US"/>
        </a:p>
      </dgm:t>
    </dgm:pt>
    <dgm:pt modelId="{F8AF514B-3854-4AD1-846B-94C33F37161A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Special Terms: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Deconvolution, Upsampling, Skip Connection, Dense-block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gm:t>
    </dgm:pt>
    <dgm:pt modelId="{3213F91A-F643-4A30-9E10-8C66415F0221}" type="parTrans" cxnId="{DCFF916D-4350-4298-A210-1F860525E6A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75C885-028A-4E37-813B-C20CE578CE78}" type="sibTrans" cxnId="{DCFF916D-4350-4298-A210-1F860525E6A1}">
      <dgm:prSet/>
      <dgm:spPr/>
      <dgm:t>
        <a:bodyPr/>
        <a:lstStyle/>
        <a:p>
          <a:endParaRPr lang="en-US"/>
        </a:p>
      </dgm:t>
    </dgm:pt>
    <dgm:pt modelId="{26EDAB6A-C6E4-460F-AC3B-D626F6FEA846}">
      <dgm:prSet phldrT="[Text]"/>
      <dgm:spPr/>
      <dgm:t>
        <a:bodyPr/>
        <a:lstStyle/>
        <a:p>
          <a:r>
            <a:rPr lang="en-US" i="0" dirty="0">
              <a:latin typeface="Times New Roman" panose="02020603050405020304" pitchFamily="18" charset="0"/>
              <a:cs typeface="Times New Roman" panose="02020603050405020304" pitchFamily="18" charset="0"/>
            </a:rPr>
            <a:t>Network Variants</a:t>
          </a:r>
        </a:p>
      </dgm:t>
    </dgm:pt>
    <dgm:pt modelId="{4B6D8705-8937-42E6-BF54-A7D40B410F3B}" type="parTrans" cxnId="{20D488F8-9CF7-4534-9C97-53B38675A790}">
      <dgm:prSet/>
      <dgm:spPr/>
      <dgm:t>
        <a:bodyPr/>
        <a:lstStyle/>
        <a:p>
          <a:endParaRPr lang="en-US"/>
        </a:p>
      </dgm:t>
    </dgm:pt>
    <dgm:pt modelId="{B4C9112B-3C1F-4987-8C3E-DDAAB605FE95}" type="sibTrans" cxnId="{20D488F8-9CF7-4534-9C97-53B38675A790}">
      <dgm:prSet/>
      <dgm:spPr/>
      <dgm:t>
        <a:bodyPr/>
        <a:lstStyle/>
        <a:p>
          <a:endParaRPr lang="en-US"/>
        </a:p>
      </dgm:t>
    </dgm:pt>
    <dgm:pt modelId="{B3EDFCB9-8400-4257-8892-627D77BFEB54}">
      <dgm:prSet phldrT="[Text]" custT="1"/>
      <dgm:spPr/>
      <dgm:t>
        <a:bodyPr/>
        <a:lstStyle/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LeNet (1998), 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AlexNet (2012),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VGGNet (2014),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GoogLeNet (2014),</a:t>
          </a:r>
        </a:p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FCN (2014)</a:t>
          </a:r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ResNet (2015)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U-Net (2015),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{ SegNet (2015),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 DenseNet (2017),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Dense-</a:t>
          </a:r>
          <a:r>
            <a:rPr lang="en-US" sz="110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UNet</a:t>
          </a:r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 (2017) }</a:t>
          </a:r>
          <a:endParaRPr lang="en-US" sz="11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1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GAN (2014)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{ C-GAN (2014),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Cycle-GAN (2017)}</a:t>
          </a:r>
        </a:p>
      </dgm:t>
    </dgm:pt>
    <dgm:pt modelId="{D520BBEB-E162-4323-A56A-32A8D7E79C41}" type="parTrans" cxnId="{AED37EDD-6DDE-4D54-B208-D204015E2E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3F197D-66D5-4323-9F22-912DC78C212B}" type="sibTrans" cxnId="{AED37EDD-6DDE-4D54-B208-D204015E2E2F}">
      <dgm:prSet/>
      <dgm:spPr/>
      <dgm:t>
        <a:bodyPr/>
        <a:lstStyle/>
        <a:p>
          <a:endParaRPr lang="en-US"/>
        </a:p>
      </dgm:t>
    </dgm:pt>
    <dgm:pt modelId="{1C1001D0-FE3E-4F8F-8D6F-7895A5E4DC72}">
      <dgm:prSet phldrT="[Text]"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Coding</a:t>
          </a:r>
        </a:p>
      </dgm:t>
    </dgm:pt>
    <dgm:pt modelId="{E4B77D5A-8D1E-440C-AC18-0790ED3304DB}" type="parTrans" cxnId="{86DAD497-1C72-4523-AAAF-8E069683414A}">
      <dgm:prSet/>
      <dgm:spPr/>
      <dgm:t>
        <a:bodyPr/>
        <a:lstStyle/>
        <a:p>
          <a:endParaRPr lang="en-US"/>
        </a:p>
      </dgm:t>
    </dgm:pt>
    <dgm:pt modelId="{9254B895-174D-415B-83DD-9884458BE673}" type="sibTrans" cxnId="{86DAD497-1C72-4523-AAAF-8E069683414A}">
      <dgm:prSet/>
      <dgm:spPr/>
      <dgm:t>
        <a:bodyPr/>
        <a:lstStyle/>
        <a:p>
          <a:endParaRPr lang="en-US"/>
        </a:p>
      </dgm:t>
    </dgm:pt>
    <dgm:pt modelId="{5EF0CC68-EE16-445E-90ED-DC84A903E8D0}">
      <dgm:prSet phldrT="[Text]" custT="1"/>
      <dgm:spPr/>
      <dgm:t>
        <a:bodyPr/>
        <a:lstStyle/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Frameworks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Caffe (Berkeley), 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Caffe2 (Facebook), </a:t>
          </a:r>
        </a:p>
        <a:p>
          <a:r>
            <a:rPr lang="en-US" sz="11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Theano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1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Bengio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), 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Torch (Facebook), </a:t>
          </a:r>
        </a:p>
        <a:p>
          <a:r>
            <a:rPr lang="en-US" sz="11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Pytorch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(Facebook), </a:t>
          </a:r>
          <a:r>
            <a:rPr lang="en-US" sz="11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Tensorflow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(Google)</a:t>
          </a:r>
        </a:p>
      </dgm:t>
    </dgm:pt>
    <dgm:pt modelId="{E1AC2CFC-1BBC-4F58-B2D5-681EAF754745}" type="parTrans" cxnId="{5059DABB-73EC-4C2C-A09B-AC62F35FF2C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58F017-E20C-4AD0-996E-CB5846408C6D}" type="sibTrans" cxnId="{5059DABB-73EC-4C2C-A09B-AC62F35FF2C2}">
      <dgm:prSet/>
      <dgm:spPr/>
      <dgm:t>
        <a:bodyPr/>
        <a:lstStyle/>
        <a:p>
          <a:endParaRPr lang="en-US"/>
        </a:p>
      </dgm:t>
    </dgm:pt>
    <dgm:pt modelId="{52CA2A0B-D64B-4D80-8BA6-0EFE791F5BCF}" type="pres">
      <dgm:prSet presAssocID="{1645813B-72DE-4EF5-8FC9-EDCD3805C89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1FE3A0-439C-478F-AC6E-F52754828639}" type="pres">
      <dgm:prSet presAssocID="{75718E8A-135F-41EB-A23D-1C4FA490E720}" presName="root" presStyleCnt="0"/>
      <dgm:spPr/>
    </dgm:pt>
    <dgm:pt modelId="{21DA7E31-2B4F-475B-9AE8-61AABBD9F567}" type="pres">
      <dgm:prSet presAssocID="{75718E8A-135F-41EB-A23D-1C4FA490E720}" presName="rootComposite" presStyleCnt="0"/>
      <dgm:spPr/>
    </dgm:pt>
    <dgm:pt modelId="{64910962-744C-4F84-ABB4-B7DDD6D75371}" type="pres">
      <dgm:prSet presAssocID="{75718E8A-135F-41EB-A23D-1C4FA490E720}" presName="rootText" presStyleLbl="node1" presStyleIdx="0" presStyleCnt="4"/>
      <dgm:spPr/>
    </dgm:pt>
    <dgm:pt modelId="{A51061A4-301F-42F7-9165-AA8D7DF4629F}" type="pres">
      <dgm:prSet presAssocID="{75718E8A-135F-41EB-A23D-1C4FA490E720}" presName="rootConnector" presStyleLbl="node1" presStyleIdx="0" presStyleCnt="4"/>
      <dgm:spPr/>
    </dgm:pt>
    <dgm:pt modelId="{F934756E-89CE-4088-8051-DB519F642AD6}" type="pres">
      <dgm:prSet presAssocID="{75718E8A-135F-41EB-A23D-1C4FA490E720}" presName="childShape" presStyleCnt="0"/>
      <dgm:spPr/>
    </dgm:pt>
    <dgm:pt modelId="{F1961717-F0D9-42A2-BCC6-86DCE7E4FE21}" type="pres">
      <dgm:prSet presAssocID="{A2C154BB-B39E-4DA0-9D80-B1A26406376E}" presName="Name13" presStyleLbl="parChTrans1D2" presStyleIdx="0" presStyleCnt="7"/>
      <dgm:spPr/>
    </dgm:pt>
    <dgm:pt modelId="{F8A31AF3-907E-4554-82D0-6496D4696B2A}" type="pres">
      <dgm:prSet presAssocID="{64F80A4E-3505-426E-9724-F0B71C3CDDEC}" presName="childText" presStyleLbl="bgAcc1" presStyleIdx="0" presStyleCnt="7">
        <dgm:presLayoutVars>
          <dgm:bulletEnabled val="1"/>
        </dgm:presLayoutVars>
      </dgm:prSet>
      <dgm:spPr/>
    </dgm:pt>
    <dgm:pt modelId="{1D62DDD1-C903-4DA9-BE20-D9190250FF61}" type="pres">
      <dgm:prSet presAssocID="{3213F91A-F643-4A30-9E10-8C66415F0221}" presName="Name13" presStyleLbl="parChTrans1D2" presStyleIdx="1" presStyleCnt="7"/>
      <dgm:spPr/>
    </dgm:pt>
    <dgm:pt modelId="{1246A33D-C546-4EF2-ADB8-1483D094D69F}" type="pres">
      <dgm:prSet presAssocID="{F8AF514B-3854-4AD1-846B-94C33F37161A}" presName="childText" presStyleLbl="bgAcc1" presStyleIdx="1" presStyleCnt="7">
        <dgm:presLayoutVars>
          <dgm:bulletEnabled val="1"/>
        </dgm:presLayoutVars>
      </dgm:prSet>
      <dgm:spPr/>
    </dgm:pt>
    <dgm:pt modelId="{04694C9A-8DFD-4221-8AD9-47DC629507AB}" type="pres">
      <dgm:prSet presAssocID="{9BF79871-08F3-43D4-9E9D-C8C972CB0C03}" presName="Name13" presStyleLbl="parChTrans1D2" presStyleIdx="2" presStyleCnt="7"/>
      <dgm:spPr/>
    </dgm:pt>
    <dgm:pt modelId="{3B2778BD-2BD6-4CE5-A5A1-B6FADEC86FFD}" type="pres">
      <dgm:prSet presAssocID="{3503D08E-6A72-4B1B-A3B9-480322979FB0}" presName="childText" presStyleLbl="bgAcc1" presStyleIdx="2" presStyleCnt="7">
        <dgm:presLayoutVars>
          <dgm:bulletEnabled val="1"/>
        </dgm:presLayoutVars>
      </dgm:prSet>
      <dgm:spPr/>
    </dgm:pt>
    <dgm:pt modelId="{39C73C48-FF7E-4A36-9539-B7739956072D}" type="pres">
      <dgm:prSet presAssocID="{4A1ADBDC-05C1-4E17-A763-C973F36F4A49}" presName="root" presStyleCnt="0"/>
      <dgm:spPr/>
    </dgm:pt>
    <dgm:pt modelId="{33AC62AD-B392-4F8D-A499-240E439C1D9B}" type="pres">
      <dgm:prSet presAssocID="{4A1ADBDC-05C1-4E17-A763-C973F36F4A49}" presName="rootComposite" presStyleCnt="0"/>
      <dgm:spPr/>
    </dgm:pt>
    <dgm:pt modelId="{0B9F4E46-6E5A-4AD9-81C0-B304C9AD5615}" type="pres">
      <dgm:prSet presAssocID="{4A1ADBDC-05C1-4E17-A763-C973F36F4A49}" presName="rootText" presStyleLbl="node1" presStyleIdx="1" presStyleCnt="4"/>
      <dgm:spPr/>
    </dgm:pt>
    <dgm:pt modelId="{B72CE432-31BF-407F-8EEE-F8A68FA3C384}" type="pres">
      <dgm:prSet presAssocID="{4A1ADBDC-05C1-4E17-A763-C973F36F4A49}" presName="rootConnector" presStyleLbl="node1" presStyleIdx="1" presStyleCnt="4"/>
      <dgm:spPr/>
    </dgm:pt>
    <dgm:pt modelId="{4C5338F9-19EE-487D-9282-578F084A58C5}" type="pres">
      <dgm:prSet presAssocID="{4A1ADBDC-05C1-4E17-A763-C973F36F4A49}" presName="childShape" presStyleCnt="0"/>
      <dgm:spPr/>
    </dgm:pt>
    <dgm:pt modelId="{7915FA65-9477-46A9-91EF-1D89ECBECD1A}" type="pres">
      <dgm:prSet presAssocID="{2FB2ECBA-F755-404E-8CD7-EF85E19EB76E}" presName="Name13" presStyleLbl="parChTrans1D2" presStyleIdx="3" presStyleCnt="7"/>
      <dgm:spPr/>
    </dgm:pt>
    <dgm:pt modelId="{6C316E4F-2305-43C7-8152-6221ED37AD22}" type="pres">
      <dgm:prSet presAssocID="{69091DF4-44CE-4D16-8958-8C76B24FD86F}" presName="childText" presStyleLbl="bgAcc1" presStyleIdx="3" presStyleCnt="7">
        <dgm:presLayoutVars>
          <dgm:bulletEnabled val="1"/>
        </dgm:presLayoutVars>
      </dgm:prSet>
      <dgm:spPr/>
    </dgm:pt>
    <dgm:pt modelId="{B67796E1-BE7B-48C1-A4BE-29C52A7C4C21}" type="pres">
      <dgm:prSet presAssocID="{948940D6-84ED-47A6-9CB2-114BB6446D62}" presName="Name13" presStyleLbl="parChTrans1D2" presStyleIdx="4" presStyleCnt="7"/>
      <dgm:spPr/>
    </dgm:pt>
    <dgm:pt modelId="{08693119-570B-44B3-ADD7-F210B73D4F2C}" type="pres">
      <dgm:prSet presAssocID="{227D1001-1B84-4363-8258-0FB59C1E4A9F}" presName="childText" presStyleLbl="bgAcc1" presStyleIdx="4" presStyleCnt="7">
        <dgm:presLayoutVars>
          <dgm:bulletEnabled val="1"/>
        </dgm:presLayoutVars>
      </dgm:prSet>
      <dgm:spPr/>
    </dgm:pt>
    <dgm:pt modelId="{468EB07A-BF8B-49A7-A761-8C87B49D2F38}" type="pres">
      <dgm:prSet presAssocID="{26EDAB6A-C6E4-460F-AC3B-D626F6FEA846}" presName="root" presStyleCnt="0"/>
      <dgm:spPr/>
    </dgm:pt>
    <dgm:pt modelId="{68042EB2-2B91-40D5-A35C-503EFE001B78}" type="pres">
      <dgm:prSet presAssocID="{26EDAB6A-C6E4-460F-AC3B-D626F6FEA846}" presName="rootComposite" presStyleCnt="0"/>
      <dgm:spPr/>
    </dgm:pt>
    <dgm:pt modelId="{81FAD756-27AB-41D7-A927-AF3E07916DEC}" type="pres">
      <dgm:prSet presAssocID="{26EDAB6A-C6E4-460F-AC3B-D626F6FEA846}" presName="rootText" presStyleLbl="node1" presStyleIdx="2" presStyleCnt="4"/>
      <dgm:spPr/>
    </dgm:pt>
    <dgm:pt modelId="{049ED4C4-55B9-4428-BA13-66DECFEEB266}" type="pres">
      <dgm:prSet presAssocID="{26EDAB6A-C6E4-460F-AC3B-D626F6FEA846}" presName="rootConnector" presStyleLbl="node1" presStyleIdx="2" presStyleCnt="4"/>
      <dgm:spPr/>
    </dgm:pt>
    <dgm:pt modelId="{18F4E41D-DD84-4CED-8583-0C29C1F42E09}" type="pres">
      <dgm:prSet presAssocID="{26EDAB6A-C6E4-460F-AC3B-D626F6FEA846}" presName="childShape" presStyleCnt="0"/>
      <dgm:spPr/>
    </dgm:pt>
    <dgm:pt modelId="{20A6F045-2839-427B-9A07-C0D85964DD42}" type="pres">
      <dgm:prSet presAssocID="{D520BBEB-E162-4323-A56A-32A8D7E79C41}" presName="Name13" presStyleLbl="parChTrans1D2" presStyleIdx="5" presStyleCnt="7"/>
      <dgm:spPr/>
    </dgm:pt>
    <dgm:pt modelId="{809BFF5B-C9AA-4541-A21F-382A70938316}" type="pres">
      <dgm:prSet presAssocID="{B3EDFCB9-8400-4257-8892-627D77BFEB54}" presName="childText" presStyleLbl="bgAcc1" presStyleIdx="5" presStyleCnt="7" custScaleX="119427" custScaleY="376159">
        <dgm:presLayoutVars>
          <dgm:bulletEnabled val="1"/>
        </dgm:presLayoutVars>
      </dgm:prSet>
      <dgm:spPr/>
    </dgm:pt>
    <dgm:pt modelId="{4DF39B19-6D7E-4D09-8788-5B5FA9616226}" type="pres">
      <dgm:prSet presAssocID="{1C1001D0-FE3E-4F8F-8D6F-7895A5E4DC72}" presName="root" presStyleCnt="0"/>
      <dgm:spPr/>
    </dgm:pt>
    <dgm:pt modelId="{6FCAF4FA-264E-4C87-9B1A-EE47B80696E3}" type="pres">
      <dgm:prSet presAssocID="{1C1001D0-FE3E-4F8F-8D6F-7895A5E4DC72}" presName="rootComposite" presStyleCnt="0"/>
      <dgm:spPr/>
    </dgm:pt>
    <dgm:pt modelId="{85014359-45BD-42EA-9DCF-A5D187090F5D}" type="pres">
      <dgm:prSet presAssocID="{1C1001D0-FE3E-4F8F-8D6F-7895A5E4DC72}" presName="rootText" presStyleLbl="node1" presStyleIdx="3" presStyleCnt="4"/>
      <dgm:spPr/>
    </dgm:pt>
    <dgm:pt modelId="{382F2DBB-5726-47F8-88CB-639CA85C4A97}" type="pres">
      <dgm:prSet presAssocID="{1C1001D0-FE3E-4F8F-8D6F-7895A5E4DC72}" presName="rootConnector" presStyleLbl="node1" presStyleIdx="3" presStyleCnt="4"/>
      <dgm:spPr/>
    </dgm:pt>
    <dgm:pt modelId="{B383578C-7B5B-4D90-A55A-983D06B84A94}" type="pres">
      <dgm:prSet presAssocID="{1C1001D0-FE3E-4F8F-8D6F-7895A5E4DC72}" presName="childShape" presStyleCnt="0"/>
      <dgm:spPr/>
    </dgm:pt>
    <dgm:pt modelId="{3C8A9FF8-D843-4826-8A65-85182AB2EAF1}" type="pres">
      <dgm:prSet presAssocID="{E1AC2CFC-1BBC-4F58-B2D5-681EAF754745}" presName="Name13" presStyleLbl="parChTrans1D2" presStyleIdx="6" presStyleCnt="7"/>
      <dgm:spPr/>
    </dgm:pt>
    <dgm:pt modelId="{8774E92A-7194-49FA-99DB-9E349F7875AA}" type="pres">
      <dgm:prSet presAssocID="{5EF0CC68-EE16-445E-90ED-DC84A903E8D0}" presName="childText" presStyleLbl="bgAcc1" presStyleIdx="6" presStyleCnt="7" custScaleX="102026" custScaleY="214905" custLinFactNeighborX="697">
        <dgm:presLayoutVars>
          <dgm:bulletEnabled val="1"/>
        </dgm:presLayoutVars>
      </dgm:prSet>
      <dgm:spPr/>
    </dgm:pt>
  </dgm:ptLst>
  <dgm:cxnLst>
    <dgm:cxn modelId="{67F2660C-3588-4C11-AC4B-43D67D381F1D}" type="presOf" srcId="{9BF79871-08F3-43D4-9E9D-C8C972CB0C03}" destId="{04694C9A-8DFD-4221-8AD9-47DC629507AB}" srcOrd="0" destOrd="0" presId="urn:microsoft.com/office/officeart/2005/8/layout/hierarchy3"/>
    <dgm:cxn modelId="{6E728D0F-D3DB-492E-8B83-4F7EE47BB149}" type="presOf" srcId="{1C1001D0-FE3E-4F8F-8D6F-7895A5E4DC72}" destId="{85014359-45BD-42EA-9DCF-A5D187090F5D}" srcOrd="0" destOrd="0" presId="urn:microsoft.com/office/officeart/2005/8/layout/hierarchy3"/>
    <dgm:cxn modelId="{F480EC1D-7567-4873-9FBC-343509BECCE9}" srcId="{75718E8A-135F-41EB-A23D-1C4FA490E720}" destId="{3503D08E-6A72-4B1B-A3B9-480322979FB0}" srcOrd="2" destOrd="0" parTransId="{9BF79871-08F3-43D4-9E9D-C8C972CB0C03}" sibTransId="{BA04C1D5-DBCB-40F9-B93B-772BAAB547D7}"/>
    <dgm:cxn modelId="{C46FD727-D732-4FA7-90A0-1482A80D18E6}" type="presOf" srcId="{B3EDFCB9-8400-4257-8892-627D77BFEB54}" destId="{809BFF5B-C9AA-4541-A21F-382A70938316}" srcOrd="0" destOrd="0" presId="urn:microsoft.com/office/officeart/2005/8/layout/hierarchy3"/>
    <dgm:cxn modelId="{4419B328-FE10-4498-9D0E-F51076E66654}" type="presOf" srcId="{4A1ADBDC-05C1-4E17-A763-C973F36F4A49}" destId="{B72CE432-31BF-407F-8EEE-F8A68FA3C384}" srcOrd="1" destOrd="0" presId="urn:microsoft.com/office/officeart/2005/8/layout/hierarchy3"/>
    <dgm:cxn modelId="{7F854C3C-9223-47B8-8029-01312F0FAD9B}" type="presOf" srcId="{75718E8A-135F-41EB-A23D-1C4FA490E720}" destId="{64910962-744C-4F84-ABB4-B7DDD6D75371}" srcOrd="0" destOrd="0" presId="urn:microsoft.com/office/officeart/2005/8/layout/hierarchy3"/>
    <dgm:cxn modelId="{302C435C-58E1-45EE-A51B-3B98CB580893}" type="presOf" srcId="{4A1ADBDC-05C1-4E17-A763-C973F36F4A49}" destId="{0B9F4E46-6E5A-4AD9-81C0-B304C9AD5615}" srcOrd="0" destOrd="0" presId="urn:microsoft.com/office/officeart/2005/8/layout/hierarchy3"/>
    <dgm:cxn modelId="{DCFF916D-4350-4298-A210-1F860525E6A1}" srcId="{75718E8A-135F-41EB-A23D-1C4FA490E720}" destId="{F8AF514B-3854-4AD1-846B-94C33F37161A}" srcOrd="1" destOrd="0" parTransId="{3213F91A-F643-4A30-9E10-8C66415F0221}" sibTransId="{6275C885-028A-4E37-813B-C20CE578CE78}"/>
    <dgm:cxn modelId="{B9FE0752-2142-4F8B-84EC-FB491064616D}" type="presOf" srcId="{F8AF514B-3854-4AD1-846B-94C33F37161A}" destId="{1246A33D-C546-4EF2-ADB8-1483D094D69F}" srcOrd="0" destOrd="0" presId="urn:microsoft.com/office/officeart/2005/8/layout/hierarchy3"/>
    <dgm:cxn modelId="{5B965773-5100-49E9-90DC-3F9E78ED66C1}" type="presOf" srcId="{3503D08E-6A72-4B1B-A3B9-480322979FB0}" destId="{3B2778BD-2BD6-4CE5-A5A1-B6FADEC86FFD}" srcOrd="0" destOrd="0" presId="urn:microsoft.com/office/officeart/2005/8/layout/hierarchy3"/>
    <dgm:cxn modelId="{B0759D91-72A3-4E0A-BE8A-9DA042F49F86}" srcId="{4A1ADBDC-05C1-4E17-A763-C973F36F4A49}" destId="{227D1001-1B84-4363-8258-0FB59C1E4A9F}" srcOrd="1" destOrd="0" parTransId="{948940D6-84ED-47A6-9CB2-114BB6446D62}" sibTransId="{B41DD72C-6FBC-4302-94A3-F71D016C3B0A}"/>
    <dgm:cxn modelId="{C2FA5894-F45A-41D5-95B2-6373D5ABD7DB}" type="presOf" srcId="{75718E8A-135F-41EB-A23D-1C4FA490E720}" destId="{A51061A4-301F-42F7-9165-AA8D7DF4629F}" srcOrd="1" destOrd="0" presId="urn:microsoft.com/office/officeart/2005/8/layout/hierarchy3"/>
    <dgm:cxn modelId="{86DAD497-1C72-4523-AAAF-8E069683414A}" srcId="{1645813B-72DE-4EF5-8FC9-EDCD3805C899}" destId="{1C1001D0-FE3E-4F8F-8D6F-7895A5E4DC72}" srcOrd="3" destOrd="0" parTransId="{E4B77D5A-8D1E-440C-AC18-0790ED3304DB}" sibTransId="{9254B895-174D-415B-83DD-9884458BE673}"/>
    <dgm:cxn modelId="{5855C89D-D332-4120-B811-CF2A313D9223}" type="presOf" srcId="{64F80A4E-3505-426E-9724-F0B71C3CDDEC}" destId="{F8A31AF3-907E-4554-82D0-6496D4696B2A}" srcOrd="0" destOrd="0" presId="urn:microsoft.com/office/officeart/2005/8/layout/hierarchy3"/>
    <dgm:cxn modelId="{C4D3399F-D735-4566-BE86-DC9A6F162D40}" type="presOf" srcId="{3213F91A-F643-4A30-9E10-8C66415F0221}" destId="{1D62DDD1-C903-4DA9-BE20-D9190250FF61}" srcOrd="0" destOrd="0" presId="urn:microsoft.com/office/officeart/2005/8/layout/hierarchy3"/>
    <dgm:cxn modelId="{85634EAB-7444-4898-A293-4D8C1C0F35E4}" srcId="{75718E8A-135F-41EB-A23D-1C4FA490E720}" destId="{64F80A4E-3505-426E-9724-F0B71C3CDDEC}" srcOrd="0" destOrd="0" parTransId="{A2C154BB-B39E-4DA0-9D80-B1A26406376E}" sibTransId="{1DA96FD4-0844-437B-90A4-32D73466B38A}"/>
    <dgm:cxn modelId="{8D1BDDB8-5CAA-481E-BAFB-69263D5D4336}" srcId="{1645813B-72DE-4EF5-8FC9-EDCD3805C899}" destId="{75718E8A-135F-41EB-A23D-1C4FA490E720}" srcOrd="0" destOrd="0" parTransId="{D61EE965-810E-4BD3-900A-4BBB9D0E57E8}" sibTransId="{BCD854E9-DA0C-44C2-BECA-33D3BA65512E}"/>
    <dgm:cxn modelId="{5059DABB-73EC-4C2C-A09B-AC62F35FF2C2}" srcId="{1C1001D0-FE3E-4F8F-8D6F-7895A5E4DC72}" destId="{5EF0CC68-EE16-445E-90ED-DC84A903E8D0}" srcOrd="0" destOrd="0" parTransId="{E1AC2CFC-1BBC-4F58-B2D5-681EAF754745}" sibTransId="{DC58F017-E20C-4AD0-996E-CB5846408C6D}"/>
    <dgm:cxn modelId="{17A231BD-8432-47EC-9766-54EABDA7179A}" type="presOf" srcId="{D520BBEB-E162-4323-A56A-32A8D7E79C41}" destId="{20A6F045-2839-427B-9A07-C0D85964DD42}" srcOrd="0" destOrd="0" presId="urn:microsoft.com/office/officeart/2005/8/layout/hierarchy3"/>
    <dgm:cxn modelId="{C3CD36BF-0A31-47F9-AB9C-B87584C69936}" type="presOf" srcId="{2FB2ECBA-F755-404E-8CD7-EF85E19EB76E}" destId="{7915FA65-9477-46A9-91EF-1D89ECBECD1A}" srcOrd="0" destOrd="0" presId="urn:microsoft.com/office/officeart/2005/8/layout/hierarchy3"/>
    <dgm:cxn modelId="{1DFB37C7-A187-4E8A-B20B-F96E9DEECC4C}" type="presOf" srcId="{1645813B-72DE-4EF5-8FC9-EDCD3805C899}" destId="{52CA2A0B-D64B-4D80-8BA6-0EFE791F5BCF}" srcOrd="0" destOrd="0" presId="urn:microsoft.com/office/officeart/2005/8/layout/hierarchy3"/>
    <dgm:cxn modelId="{617EACC8-36EA-4054-95FD-C7CD24C9AA15}" type="presOf" srcId="{26EDAB6A-C6E4-460F-AC3B-D626F6FEA846}" destId="{049ED4C4-55B9-4428-BA13-66DECFEEB266}" srcOrd="1" destOrd="0" presId="urn:microsoft.com/office/officeart/2005/8/layout/hierarchy3"/>
    <dgm:cxn modelId="{4FEAACC8-072F-449F-AF2A-9AAD0AE8C575}" srcId="{4A1ADBDC-05C1-4E17-A763-C973F36F4A49}" destId="{69091DF4-44CE-4D16-8958-8C76B24FD86F}" srcOrd="0" destOrd="0" parTransId="{2FB2ECBA-F755-404E-8CD7-EF85E19EB76E}" sibTransId="{5FDDAAC3-2946-4CB2-823B-6F49CDF9923B}"/>
    <dgm:cxn modelId="{5ED798D7-9BF1-421D-934B-F335FE782657}" type="presOf" srcId="{A2C154BB-B39E-4DA0-9D80-B1A26406376E}" destId="{F1961717-F0D9-42A2-BCC6-86DCE7E4FE21}" srcOrd="0" destOrd="0" presId="urn:microsoft.com/office/officeart/2005/8/layout/hierarchy3"/>
    <dgm:cxn modelId="{356BBDD8-4E30-4CF4-9DA3-692B9B25D7F6}" type="presOf" srcId="{69091DF4-44CE-4D16-8958-8C76B24FD86F}" destId="{6C316E4F-2305-43C7-8152-6221ED37AD22}" srcOrd="0" destOrd="0" presId="urn:microsoft.com/office/officeart/2005/8/layout/hierarchy3"/>
    <dgm:cxn modelId="{AED37EDD-6DDE-4D54-B208-D204015E2E2F}" srcId="{26EDAB6A-C6E4-460F-AC3B-D626F6FEA846}" destId="{B3EDFCB9-8400-4257-8892-627D77BFEB54}" srcOrd="0" destOrd="0" parTransId="{D520BBEB-E162-4323-A56A-32A8D7E79C41}" sibTransId="{F33F197D-66D5-4323-9F22-912DC78C212B}"/>
    <dgm:cxn modelId="{FEE843E4-7213-43A2-98B6-9B13639F41CD}" srcId="{1645813B-72DE-4EF5-8FC9-EDCD3805C899}" destId="{4A1ADBDC-05C1-4E17-A763-C973F36F4A49}" srcOrd="1" destOrd="0" parTransId="{234A4D99-6711-4079-97F4-781BEC70CFE9}" sibTransId="{0E1D0B3D-49A6-4698-844A-573315111D59}"/>
    <dgm:cxn modelId="{F8B50CE8-2439-47FA-8819-0365C64732C7}" type="presOf" srcId="{948940D6-84ED-47A6-9CB2-114BB6446D62}" destId="{B67796E1-BE7B-48C1-A4BE-29C52A7C4C21}" srcOrd="0" destOrd="0" presId="urn:microsoft.com/office/officeart/2005/8/layout/hierarchy3"/>
    <dgm:cxn modelId="{57069CED-BB7E-48E8-8B90-F2DDF5D58658}" type="presOf" srcId="{227D1001-1B84-4363-8258-0FB59C1E4A9F}" destId="{08693119-570B-44B3-ADD7-F210B73D4F2C}" srcOrd="0" destOrd="0" presId="urn:microsoft.com/office/officeart/2005/8/layout/hierarchy3"/>
    <dgm:cxn modelId="{5642BFEF-1194-482B-86AC-B88A2B57A1E5}" type="presOf" srcId="{5EF0CC68-EE16-445E-90ED-DC84A903E8D0}" destId="{8774E92A-7194-49FA-99DB-9E349F7875AA}" srcOrd="0" destOrd="0" presId="urn:microsoft.com/office/officeart/2005/8/layout/hierarchy3"/>
    <dgm:cxn modelId="{20D488F8-9CF7-4534-9C97-53B38675A790}" srcId="{1645813B-72DE-4EF5-8FC9-EDCD3805C899}" destId="{26EDAB6A-C6E4-460F-AC3B-D626F6FEA846}" srcOrd="2" destOrd="0" parTransId="{4B6D8705-8937-42E6-BF54-A7D40B410F3B}" sibTransId="{B4C9112B-3C1F-4987-8C3E-DDAAB605FE95}"/>
    <dgm:cxn modelId="{A73AE9FB-3840-4350-A277-5C102221707A}" type="presOf" srcId="{26EDAB6A-C6E4-460F-AC3B-D626F6FEA846}" destId="{81FAD756-27AB-41D7-A927-AF3E07916DEC}" srcOrd="0" destOrd="0" presId="urn:microsoft.com/office/officeart/2005/8/layout/hierarchy3"/>
    <dgm:cxn modelId="{64AF87FC-C598-4389-87A0-BB73EDB7825B}" type="presOf" srcId="{1C1001D0-FE3E-4F8F-8D6F-7895A5E4DC72}" destId="{382F2DBB-5726-47F8-88CB-639CA85C4A97}" srcOrd="1" destOrd="0" presId="urn:microsoft.com/office/officeart/2005/8/layout/hierarchy3"/>
    <dgm:cxn modelId="{E61F4FFE-1099-42FF-9907-325C819A6602}" type="presOf" srcId="{E1AC2CFC-1BBC-4F58-B2D5-681EAF754745}" destId="{3C8A9FF8-D843-4826-8A65-85182AB2EAF1}" srcOrd="0" destOrd="0" presId="urn:microsoft.com/office/officeart/2005/8/layout/hierarchy3"/>
    <dgm:cxn modelId="{16E81845-1132-40BA-8ECD-B9E1BF8D31FE}" type="presParOf" srcId="{52CA2A0B-D64B-4D80-8BA6-0EFE791F5BCF}" destId="{601FE3A0-439C-478F-AC6E-F52754828639}" srcOrd="0" destOrd="0" presId="urn:microsoft.com/office/officeart/2005/8/layout/hierarchy3"/>
    <dgm:cxn modelId="{603D2737-D1C6-400A-98A0-10A2B95C2135}" type="presParOf" srcId="{601FE3A0-439C-478F-AC6E-F52754828639}" destId="{21DA7E31-2B4F-475B-9AE8-61AABBD9F567}" srcOrd="0" destOrd="0" presId="urn:microsoft.com/office/officeart/2005/8/layout/hierarchy3"/>
    <dgm:cxn modelId="{6BF322D9-F360-4474-8180-B204BFAF75C4}" type="presParOf" srcId="{21DA7E31-2B4F-475B-9AE8-61AABBD9F567}" destId="{64910962-744C-4F84-ABB4-B7DDD6D75371}" srcOrd="0" destOrd="0" presId="urn:microsoft.com/office/officeart/2005/8/layout/hierarchy3"/>
    <dgm:cxn modelId="{DBA50288-5D9C-44D1-87DD-0EF74F6D1C1D}" type="presParOf" srcId="{21DA7E31-2B4F-475B-9AE8-61AABBD9F567}" destId="{A51061A4-301F-42F7-9165-AA8D7DF4629F}" srcOrd="1" destOrd="0" presId="urn:microsoft.com/office/officeart/2005/8/layout/hierarchy3"/>
    <dgm:cxn modelId="{E0C0A745-5551-4426-9916-95876C3C75A0}" type="presParOf" srcId="{601FE3A0-439C-478F-AC6E-F52754828639}" destId="{F934756E-89CE-4088-8051-DB519F642AD6}" srcOrd="1" destOrd="0" presId="urn:microsoft.com/office/officeart/2005/8/layout/hierarchy3"/>
    <dgm:cxn modelId="{12A47C88-AB49-4698-8984-A07A84044ACA}" type="presParOf" srcId="{F934756E-89CE-4088-8051-DB519F642AD6}" destId="{F1961717-F0D9-42A2-BCC6-86DCE7E4FE21}" srcOrd="0" destOrd="0" presId="urn:microsoft.com/office/officeart/2005/8/layout/hierarchy3"/>
    <dgm:cxn modelId="{5F847558-F11B-4DE2-8591-C4FB41A4F864}" type="presParOf" srcId="{F934756E-89CE-4088-8051-DB519F642AD6}" destId="{F8A31AF3-907E-4554-82D0-6496D4696B2A}" srcOrd="1" destOrd="0" presId="urn:microsoft.com/office/officeart/2005/8/layout/hierarchy3"/>
    <dgm:cxn modelId="{751FBDBA-24EA-4B6C-851E-53C290A24FF0}" type="presParOf" srcId="{F934756E-89CE-4088-8051-DB519F642AD6}" destId="{1D62DDD1-C903-4DA9-BE20-D9190250FF61}" srcOrd="2" destOrd="0" presId="urn:microsoft.com/office/officeart/2005/8/layout/hierarchy3"/>
    <dgm:cxn modelId="{AC0F93F9-FF89-482A-90D8-809C85F39A9C}" type="presParOf" srcId="{F934756E-89CE-4088-8051-DB519F642AD6}" destId="{1246A33D-C546-4EF2-ADB8-1483D094D69F}" srcOrd="3" destOrd="0" presId="urn:microsoft.com/office/officeart/2005/8/layout/hierarchy3"/>
    <dgm:cxn modelId="{1D2C844C-7681-456C-899A-4D85BB40EBDA}" type="presParOf" srcId="{F934756E-89CE-4088-8051-DB519F642AD6}" destId="{04694C9A-8DFD-4221-8AD9-47DC629507AB}" srcOrd="4" destOrd="0" presId="urn:microsoft.com/office/officeart/2005/8/layout/hierarchy3"/>
    <dgm:cxn modelId="{18E0375D-FDC0-4CC4-8F30-C18D275840AF}" type="presParOf" srcId="{F934756E-89CE-4088-8051-DB519F642AD6}" destId="{3B2778BD-2BD6-4CE5-A5A1-B6FADEC86FFD}" srcOrd="5" destOrd="0" presId="urn:microsoft.com/office/officeart/2005/8/layout/hierarchy3"/>
    <dgm:cxn modelId="{8CB8B45A-36A8-44C1-B9B0-5203FBAF8D48}" type="presParOf" srcId="{52CA2A0B-D64B-4D80-8BA6-0EFE791F5BCF}" destId="{39C73C48-FF7E-4A36-9539-B7739956072D}" srcOrd="1" destOrd="0" presId="urn:microsoft.com/office/officeart/2005/8/layout/hierarchy3"/>
    <dgm:cxn modelId="{004C7CD5-2DDA-4897-8563-9534A61294A7}" type="presParOf" srcId="{39C73C48-FF7E-4A36-9539-B7739956072D}" destId="{33AC62AD-B392-4F8D-A499-240E439C1D9B}" srcOrd="0" destOrd="0" presId="urn:microsoft.com/office/officeart/2005/8/layout/hierarchy3"/>
    <dgm:cxn modelId="{52F3382B-849C-42CE-9049-8EE61D249901}" type="presParOf" srcId="{33AC62AD-B392-4F8D-A499-240E439C1D9B}" destId="{0B9F4E46-6E5A-4AD9-81C0-B304C9AD5615}" srcOrd="0" destOrd="0" presId="urn:microsoft.com/office/officeart/2005/8/layout/hierarchy3"/>
    <dgm:cxn modelId="{A3549591-7A67-4CBA-B9A1-CA47F104F157}" type="presParOf" srcId="{33AC62AD-B392-4F8D-A499-240E439C1D9B}" destId="{B72CE432-31BF-407F-8EEE-F8A68FA3C384}" srcOrd="1" destOrd="0" presId="urn:microsoft.com/office/officeart/2005/8/layout/hierarchy3"/>
    <dgm:cxn modelId="{5AD4CCA1-ADFC-4E2B-A17A-7818C585793E}" type="presParOf" srcId="{39C73C48-FF7E-4A36-9539-B7739956072D}" destId="{4C5338F9-19EE-487D-9282-578F084A58C5}" srcOrd="1" destOrd="0" presId="urn:microsoft.com/office/officeart/2005/8/layout/hierarchy3"/>
    <dgm:cxn modelId="{47A0D529-24D5-468E-8CF6-A50DA2E32A9B}" type="presParOf" srcId="{4C5338F9-19EE-487D-9282-578F084A58C5}" destId="{7915FA65-9477-46A9-91EF-1D89ECBECD1A}" srcOrd="0" destOrd="0" presId="urn:microsoft.com/office/officeart/2005/8/layout/hierarchy3"/>
    <dgm:cxn modelId="{0F006724-2159-4F77-87D5-0FBEE291B0CF}" type="presParOf" srcId="{4C5338F9-19EE-487D-9282-578F084A58C5}" destId="{6C316E4F-2305-43C7-8152-6221ED37AD22}" srcOrd="1" destOrd="0" presId="urn:microsoft.com/office/officeart/2005/8/layout/hierarchy3"/>
    <dgm:cxn modelId="{9226AF37-0BDB-4C6E-B295-59122A659037}" type="presParOf" srcId="{4C5338F9-19EE-487D-9282-578F084A58C5}" destId="{B67796E1-BE7B-48C1-A4BE-29C52A7C4C21}" srcOrd="2" destOrd="0" presId="urn:microsoft.com/office/officeart/2005/8/layout/hierarchy3"/>
    <dgm:cxn modelId="{B1BEE7FC-3D04-43C6-BF52-476D5C0DAE2C}" type="presParOf" srcId="{4C5338F9-19EE-487D-9282-578F084A58C5}" destId="{08693119-570B-44B3-ADD7-F210B73D4F2C}" srcOrd="3" destOrd="0" presId="urn:microsoft.com/office/officeart/2005/8/layout/hierarchy3"/>
    <dgm:cxn modelId="{27A1A7B3-8377-4363-9C89-FDE0BB5A05D7}" type="presParOf" srcId="{52CA2A0B-D64B-4D80-8BA6-0EFE791F5BCF}" destId="{468EB07A-BF8B-49A7-A761-8C87B49D2F38}" srcOrd="2" destOrd="0" presId="urn:microsoft.com/office/officeart/2005/8/layout/hierarchy3"/>
    <dgm:cxn modelId="{E7E7C4E9-7773-4533-B715-F3820B8284B0}" type="presParOf" srcId="{468EB07A-BF8B-49A7-A761-8C87B49D2F38}" destId="{68042EB2-2B91-40D5-A35C-503EFE001B78}" srcOrd="0" destOrd="0" presId="urn:microsoft.com/office/officeart/2005/8/layout/hierarchy3"/>
    <dgm:cxn modelId="{B1E033F2-7F59-44B7-AD56-96916AA10159}" type="presParOf" srcId="{68042EB2-2B91-40D5-A35C-503EFE001B78}" destId="{81FAD756-27AB-41D7-A927-AF3E07916DEC}" srcOrd="0" destOrd="0" presId="urn:microsoft.com/office/officeart/2005/8/layout/hierarchy3"/>
    <dgm:cxn modelId="{4C161FB1-2B88-4A9B-A32F-390CA2B676C1}" type="presParOf" srcId="{68042EB2-2B91-40D5-A35C-503EFE001B78}" destId="{049ED4C4-55B9-4428-BA13-66DECFEEB266}" srcOrd="1" destOrd="0" presId="urn:microsoft.com/office/officeart/2005/8/layout/hierarchy3"/>
    <dgm:cxn modelId="{6FD6CEB9-E3BD-40E8-921B-CB111F8318D3}" type="presParOf" srcId="{468EB07A-BF8B-49A7-A761-8C87B49D2F38}" destId="{18F4E41D-DD84-4CED-8583-0C29C1F42E09}" srcOrd="1" destOrd="0" presId="urn:microsoft.com/office/officeart/2005/8/layout/hierarchy3"/>
    <dgm:cxn modelId="{DD167356-F554-4375-8C57-BB0D06FF616C}" type="presParOf" srcId="{18F4E41D-DD84-4CED-8583-0C29C1F42E09}" destId="{20A6F045-2839-427B-9A07-C0D85964DD42}" srcOrd="0" destOrd="0" presId="urn:microsoft.com/office/officeart/2005/8/layout/hierarchy3"/>
    <dgm:cxn modelId="{B729BBA0-8B12-437C-8E28-AB0E145FADBA}" type="presParOf" srcId="{18F4E41D-DD84-4CED-8583-0C29C1F42E09}" destId="{809BFF5B-C9AA-4541-A21F-382A70938316}" srcOrd="1" destOrd="0" presId="urn:microsoft.com/office/officeart/2005/8/layout/hierarchy3"/>
    <dgm:cxn modelId="{095282A0-1FE0-43DE-B3F1-A2B2EF282DFD}" type="presParOf" srcId="{52CA2A0B-D64B-4D80-8BA6-0EFE791F5BCF}" destId="{4DF39B19-6D7E-4D09-8788-5B5FA9616226}" srcOrd="3" destOrd="0" presId="urn:microsoft.com/office/officeart/2005/8/layout/hierarchy3"/>
    <dgm:cxn modelId="{D79F7929-E675-4FD5-A95A-4C6206533A87}" type="presParOf" srcId="{4DF39B19-6D7E-4D09-8788-5B5FA9616226}" destId="{6FCAF4FA-264E-4C87-9B1A-EE47B80696E3}" srcOrd="0" destOrd="0" presId="urn:microsoft.com/office/officeart/2005/8/layout/hierarchy3"/>
    <dgm:cxn modelId="{E03AAE72-4F5F-4A8D-88EC-A676EB9D2758}" type="presParOf" srcId="{6FCAF4FA-264E-4C87-9B1A-EE47B80696E3}" destId="{85014359-45BD-42EA-9DCF-A5D187090F5D}" srcOrd="0" destOrd="0" presId="urn:microsoft.com/office/officeart/2005/8/layout/hierarchy3"/>
    <dgm:cxn modelId="{664EF8E8-942B-4E63-AF38-E92396AD5486}" type="presParOf" srcId="{6FCAF4FA-264E-4C87-9B1A-EE47B80696E3}" destId="{382F2DBB-5726-47F8-88CB-639CA85C4A97}" srcOrd="1" destOrd="0" presId="urn:microsoft.com/office/officeart/2005/8/layout/hierarchy3"/>
    <dgm:cxn modelId="{6ABDD8B2-9142-42EF-87C9-FB9EFEEFFE84}" type="presParOf" srcId="{4DF39B19-6D7E-4D09-8788-5B5FA9616226}" destId="{B383578C-7B5B-4D90-A55A-983D06B84A94}" srcOrd="1" destOrd="0" presId="urn:microsoft.com/office/officeart/2005/8/layout/hierarchy3"/>
    <dgm:cxn modelId="{F88C1ED0-B156-411C-B94E-78652CFAAC58}" type="presParOf" srcId="{B383578C-7B5B-4D90-A55A-983D06B84A94}" destId="{3C8A9FF8-D843-4826-8A65-85182AB2EAF1}" srcOrd="0" destOrd="0" presId="urn:microsoft.com/office/officeart/2005/8/layout/hierarchy3"/>
    <dgm:cxn modelId="{35ACC310-5680-4E09-8A2B-4C14441DB226}" type="presParOf" srcId="{B383578C-7B5B-4D90-A55A-983D06B84A94}" destId="{8774E92A-7194-49FA-99DB-9E349F7875A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10962-744C-4F84-ABB4-B7DDD6D75371}">
      <dsp:nvSpPr>
        <dsp:cNvPr id="0" name=""/>
        <dsp:cNvSpPr/>
      </dsp:nvSpPr>
      <dsp:spPr>
        <a:xfrm>
          <a:off x="1813" y="573671"/>
          <a:ext cx="1704578" cy="852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CNNs Basics</a:t>
          </a:r>
        </a:p>
      </dsp:txBody>
      <dsp:txXfrm>
        <a:off x="26776" y="598634"/>
        <a:ext cx="1654652" cy="802363"/>
      </dsp:txXfrm>
    </dsp:sp>
    <dsp:sp modelId="{F1961717-F0D9-42A2-BCC6-86DCE7E4FE21}">
      <dsp:nvSpPr>
        <dsp:cNvPr id="0" name=""/>
        <dsp:cNvSpPr/>
      </dsp:nvSpPr>
      <dsp:spPr>
        <a:xfrm>
          <a:off x="172270" y="1425960"/>
          <a:ext cx="170457" cy="639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216"/>
              </a:lnTo>
              <a:lnTo>
                <a:pt x="170457" y="639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31AF3-907E-4554-82D0-6496D4696B2A}">
      <dsp:nvSpPr>
        <dsp:cNvPr id="0" name=""/>
        <dsp:cNvSpPr/>
      </dsp:nvSpPr>
      <dsp:spPr>
        <a:xfrm>
          <a:off x="342728" y="1639033"/>
          <a:ext cx="1363662" cy="852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Standard Operations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Convolutions , BN Pooling, Nonlinearities </a:t>
          </a:r>
          <a:r>
            <a:rPr lang="en-US" sz="1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sp:txBody>
      <dsp:txXfrm>
        <a:off x="367691" y="1663996"/>
        <a:ext cx="1313736" cy="802363"/>
      </dsp:txXfrm>
    </dsp:sp>
    <dsp:sp modelId="{1D62DDD1-C903-4DA9-BE20-D9190250FF61}">
      <dsp:nvSpPr>
        <dsp:cNvPr id="0" name=""/>
        <dsp:cNvSpPr/>
      </dsp:nvSpPr>
      <dsp:spPr>
        <a:xfrm>
          <a:off x="172270" y="1425960"/>
          <a:ext cx="170457" cy="1704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578"/>
              </a:lnTo>
              <a:lnTo>
                <a:pt x="170457" y="17045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6A33D-C546-4EF2-ADB8-1483D094D69F}">
      <dsp:nvSpPr>
        <dsp:cNvPr id="0" name=""/>
        <dsp:cNvSpPr/>
      </dsp:nvSpPr>
      <dsp:spPr>
        <a:xfrm>
          <a:off x="342728" y="2704394"/>
          <a:ext cx="1363662" cy="852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Special Terms: 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Deconvolution, Upsampling, Skip Connection, Dense-block </a:t>
          </a:r>
          <a:r>
            <a:rPr lang="en-US" sz="1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sp:txBody>
      <dsp:txXfrm>
        <a:off x="367691" y="2729357"/>
        <a:ext cx="1313736" cy="802363"/>
      </dsp:txXfrm>
    </dsp:sp>
    <dsp:sp modelId="{04694C9A-8DFD-4221-8AD9-47DC629507AB}">
      <dsp:nvSpPr>
        <dsp:cNvPr id="0" name=""/>
        <dsp:cNvSpPr/>
      </dsp:nvSpPr>
      <dsp:spPr>
        <a:xfrm>
          <a:off x="172270" y="1425960"/>
          <a:ext cx="170457" cy="2769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9939"/>
              </a:lnTo>
              <a:lnTo>
                <a:pt x="170457" y="2769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778BD-2BD6-4CE5-A5A1-B6FADEC86FFD}">
      <dsp:nvSpPr>
        <dsp:cNvPr id="0" name=""/>
        <dsp:cNvSpPr/>
      </dsp:nvSpPr>
      <dsp:spPr>
        <a:xfrm>
          <a:off x="342728" y="3769755"/>
          <a:ext cx="1363662" cy="852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Popular Losses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Entropy based, Standard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1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100" b="0" i="1" kern="1200" smtClean="0">
                      <a:latin typeface="Cambria Math" panose="02040503050406030204" pitchFamily="18" charset="0"/>
                    </a:rPr>
                    <m:t>𝑙</m:t>
                  </m:r>
                </m:e>
                <m:sub>
                  <m:r>
                    <a:rPr lang="en-US" sz="1100" b="0" i="1" kern="1200" smtClean="0">
                      <a:latin typeface="Cambria Math" panose="02040503050406030204" pitchFamily="18" charset="0"/>
                    </a:rPr>
                    <m:t>2</m:t>
                  </m:r>
                </m:sub>
              </m:sSub>
            </m:oMath>
          </a14:m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1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100" b="0" i="1" kern="1200" smtClean="0">
                      <a:latin typeface="Cambria Math" panose="02040503050406030204" pitchFamily="18" charset="0"/>
                    </a:rPr>
                    <m:t>𝑙</m:t>
                  </m:r>
                </m:e>
                <m:sub>
                  <m:r>
                    <a:rPr lang="en-US" sz="11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1100" b="0" i="1" kern="1200" smtClean="0">
                  <a:latin typeface="Cambria Math" panose="02040503050406030204" pitchFamily="18" charset="0"/>
                </a:rPr>
                <m:t>, </m:t>
              </m:r>
            </m:oMath>
          </a14:m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Adversarial Losses, </a:t>
          </a:r>
          <a:r>
            <a:rPr lang="en-US" sz="1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sp:txBody>
      <dsp:txXfrm>
        <a:off x="367691" y="3794718"/>
        <a:ext cx="1313736" cy="802363"/>
      </dsp:txXfrm>
    </dsp:sp>
    <dsp:sp modelId="{0B9F4E46-6E5A-4AD9-81C0-B304C9AD5615}">
      <dsp:nvSpPr>
        <dsp:cNvPr id="0" name=""/>
        <dsp:cNvSpPr/>
      </dsp:nvSpPr>
      <dsp:spPr>
        <a:xfrm>
          <a:off x="2132535" y="573671"/>
          <a:ext cx="1704578" cy="852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Optimization </a:t>
          </a:r>
        </a:p>
      </dsp:txBody>
      <dsp:txXfrm>
        <a:off x="2157498" y="598634"/>
        <a:ext cx="1654652" cy="802363"/>
      </dsp:txXfrm>
    </dsp:sp>
    <dsp:sp modelId="{7915FA65-9477-46A9-91EF-1D89ECBECD1A}">
      <dsp:nvSpPr>
        <dsp:cNvPr id="0" name=""/>
        <dsp:cNvSpPr/>
      </dsp:nvSpPr>
      <dsp:spPr>
        <a:xfrm>
          <a:off x="2302993" y="1425960"/>
          <a:ext cx="170457" cy="639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216"/>
              </a:lnTo>
              <a:lnTo>
                <a:pt x="170457" y="639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16E4F-2305-43C7-8152-6221ED37AD22}">
      <dsp:nvSpPr>
        <dsp:cNvPr id="0" name=""/>
        <dsp:cNvSpPr/>
      </dsp:nvSpPr>
      <dsp:spPr>
        <a:xfrm>
          <a:off x="2473451" y="1639033"/>
          <a:ext cx="1363662" cy="852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Mathematics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Backpropagation on CNNs</a:t>
          </a:r>
        </a:p>
      </dsp:txBody>
      <dsp:txXfrm>
        <a:off x="2498414" y="1663996"/>
        <a:ext cx="1313736" cy="802363"/>
      </dsp:txXfrm>
    </dsp:sp>
    <dsp:sp modelId="{B67796E1-BE7B-48C1-A4BE-29C52A7C4C21}">
      <dsp:nvSpPr>
        <dsp:cNvPr id="0" name=""/>
        <dsp:cNvSpPr/>
      </dsp:nvSpPr>
      <dsp:spPr>
        <a:xfrm>
          <a:off x="2302993" y="1425960"/>
          <a:ext cx="170457" cy="1704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578"/>
              </a:lnTo>
              <a:lnTo>
                <a:pt x="170457" y="17045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93119-570B-44B3-ADD7-F210B73D4F2C}">
      <dsp:nvSpPr>
        <dsp:cNvPr id="0" name=""/>
        <dsp:cNvSpPr/>
      </dsp:nvSpPr>
      <dsp:spPr>
        <a:xfrm>
          <a:off x="2473451" y="2704394"/>
          <a:ext cx="1363662" cy="852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Popular first order methods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SGD, Momentum, Nesterov Acceleration, Adam, RMSprop </a:t>
          </a:r>
          <a:r>
            <a:rPr lang="en-US" sz="1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sp:txBody>
      <dsp:txXfrm>
        <a:off x="2498414" y="2729357"/>
        <a:ext cx="1313736" cy="802363"/>
      </dsp:txXfrm>
    </dsp:sp>
    <dsp:sp modelId="{81FAD756-27AB-41D7-A927-AF3E07916DEC}">
      <dsp:nvSpPr>
        <dsp:cNvPr id="0" name=""/>
        <dsp:cNvSpPr/>
      </dsp:nvSpPr>
      <dsp:spPr>
        <a:xfrm>
          <a:off x="4263258" y="573671"/>
          <a:ext cx="1704578" cy="852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Network Variants</a:t>
          </a:r>
        </a:p>
      </dsp:txBody>
      <dsp:txXfrm>
        <a:off x="4288221" y="598634"/>
        <a:ext cx="1654652" cy="802363"/>
      </dsp:txXfrm>
    </dsp:sp>
    <dsp:sp modelId="{20A6F045-2839-427B-9A07-C0D85964DD42}">
      <dsp:nvSpPr>
        <dsp:cNvPr id="0" name=""/>
        <dsp:cNvSpPr/>
      </dsp:nvSpPr>
      <dsp:spPr>
        <a:xfrm>
          <a:off x="4433716" y="1425960"/>
          <a:ext cx="170457" cy="1816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6053"/>
              </a:lnTo>
              <a:lnTo>
                <a:pt x="170457" y="1816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BFF5B-C9AA-4541-A21F-382A70938316}">
      <dsp:nvSpPr>
        <dsp:cNvPr id="0" name=""/>
        <dsp:cNvSpPr/>
      </dsp:nvSpPr>
      <dsp:spPr>
        <a:xfrm>
          <a:off x="4604173" y="1639033"/>
          <a:ext cx="1628581" cy="3205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LeNet (1998),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AlexNet (2012),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VGGNet (2014),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GoogLeNet (2014),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FCN (2014)</a:t>
          </a: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ResNet (2015)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U-Net (2015),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{ SegNet (2015),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DenseNet (2017),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Dense-</a:t>
          </a:r>
          <a:r>
            <a:rPr lang="en-US" sz="110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UNet</a:t>
          </a: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(2017) }</a:t>
          </a:r>
          <a:endParaRPr lang="en-US" sz="11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1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GAN (2014)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{ C-GAN (2014),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Cycle-GAN (2017)}</a:t>
          </a:r>
        </a:p>
      </dsp:txBody>
      <dsp:txXfrm>
        <a:off x="4651873" y="1686733"/>
        <a:ext cx="1533181" cy="3110562"/>
      </dsp:txXfrm>
    </dsp:sp>
    <dsp:sp modelId="{85014359-45BD-42EA-9DCF-A5D187090F5D}">
      <dsp:nvSpPr>
        <dsp:cNvPr id="0" name=""/>
        <dsp:cNvSpPr/>
      </dsp:nvSpPr>
      <dsp:spPr>
        <a:xfrm>
          <a:off x="6393981" y="573671"/>
          <a:ext cx="1704578" cy="852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Coding</a:t>
          </a:r>
        </a:p>
      </dsp:txBody>
      <dsp:txXfrm>
        <a:off x="6418944" y="598634"/>
        <a:ext cx="1654652" cy="802363"/>
      </dsp:txXfrm>
    </dsp:sp>
    <dsp:sp modelId="{3C8A9FF8-D843-4826-8A65-85182AB2EAF1}">
      <dsp:nvSpPr>
        <dsp:cNvPr id="0" name=""/>
        <dsp:cNvSpPr/>
      </dsp:nvSpPr>
      <dsp:spPr>
        <a:xfrm>
          <a:off x="6564438" y="1425960"/>
          <a:ext cx="172270" cy="1128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878"/>
              </a:lnTo>
              <a:lnTo>
                <a:pt x="172270" y="1128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4E92A-7194-49FA-99DB-9E349F7875AA}">
      <dsp:nvSpPr>
        <dsp:cNvPr id="0" name=""/>
        <dsp:cNvSpPr/>
      </dsp:nvSpPr>
      <dsp:spPr>
        <a:xfrm>
          <a:off x="6736709" y="1639033"/>
          <a:ext cx="1391290" cy="1831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Frameworks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Caffe (Berkeley),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Caffe2 (Facebook),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Theano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1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Bengio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),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Torch (Facebook),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Pytorch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(Facebook), </a:t>
          </a:r>
          <a:r>
            <a:rPr lang="en-US" sz="11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Tensorflow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(Google)</a:t>
          </a:r>
        </a:p>
      </dsp:txBody>
      <dsp:txXfrm>
        <a:off x="6777458" y="1679782"/>
        <a:ext cx="1309792" cy="1750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6C2C-CE8B-4AA5-BB3B-045C7BCA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0735B-2C39-46DF-98A9-F509B8C0E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7EB3-A965-4F59-9364-0619D612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B2988-F3DD-4829-9D46-D5EA0EC4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0DC0-9443-4061-A6FF-62F3908A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0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3E97-FC7A-40A8-B48B-8A4A69EE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73AC9-A165-4084-8772-E501C06D8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D5A9-662C-4F76-923B-86D2C364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BF84-CB38-4F22-AAF9-355261E4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30334-92A2-4141-8DEB-193CCC0D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0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F0C57-5E8C-4A8F-A362-3583CC1A8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255D8-D0B2-45F9-B983-65BAC4281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B2B03-345D-4AEE-8B8A-F74E9B45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4A473-E3B5-4ACF-8BC0-C5E56B98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D6C1B-9DD4-41DB-9839-D54AD8BC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3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F3EF-9BF0-4157-9CF6-AE53D5BD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6F54-993B-4C41-A96F-566E0FA99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91065-ED30-4895-95D8-E3703382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EB5C-C9A3-451D-A0A2-93A81027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8600C-0AE7-44F9-B692-58BF9777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8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3BBB-9CDE-462C-96D6-BB2E9BD4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F8FE9-BC4F-4A99-8424-7EEA8987E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DF5F8-840A-4CF8-881F-D687D405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F2FA2-99D1-4244-9CEE-FDF5581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8626-DAEB-45BD-AF0F-4F7CB567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C263-F86C-4EA8-AD98-11A18BD0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DC74-CF5C-4FAA-B4BA-F3D6C2EA0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AC4A9-2EAB-47FA-8262-397FB8D0D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4B5C9-F68F-4B97-ACF8-86022DA4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216AE-C3CD-4EEB-A433-AFCE7425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F4624-FB77-4528-A705-45656398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8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52B1-3B22-483A-9F3A-561A3AA0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C89E7-A8DB-4007-BE4F-EC140646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C8C31-93D1-46EB-9859-C91BC48CA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35D2D-30B8-4B95-8A06-841C87770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3C300-2B23-44CD-B845-D19F56EDE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46E30-7CA2-4E57-A816-F64E09D7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B8577-D17E-4F10-8360-3F400B4D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61A09-DF78-46D3-9093-3D6B4C25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25C1-0B92-4175-A502-B060235B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E6F10-F8F8-4827-823B-AEA13590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E76D7-6D1D-48C1-8736-3F2627BF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B1B36-18B5-4749-9508-AB9EBBE1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9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4B15A-9EBA-4583-9A47-9766161F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A4DFD-4274-460E-976C-FEC5C814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98D52-F4E6-42D8-A880-0625AD7E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1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73E0-04D5-47C9-B1D8-AC241777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DE27-C24A-46BD-9913-FD9394CF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8F0B6-1563-462F-A7C6-95B43B1EC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455F3-6235-4D59-9ED0-252BE782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08EA4-0988-4A2A-A043-2451D37F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0050-A0FB-4B9B-9ACE-F634EF5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7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DC3-9741-4E17-93B3-A6BBAC3F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54D67-BF95-43AC-8DE6-C857B2A1E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67A66-D2EA-4088-89C7-440E01B91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CEBD4-9F91-4E92-B9E4-8ECEDF95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2C7EC-CF1E-4A99-8ADE-FEB44514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78BA1-2E7B-4E28-8A14-13F6FD4E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8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A04DE-9FE1-4BC2-896B-5F781CEE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A034F-D90E-4B7D-853D-800DBE43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AE3D7-7179-4C2B-B6C5-914A1A092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DEE6-876A-4591-889F-88F50BE9C892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1F4A-2AD7-4A09-8FE1-371C5762D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D446-3FFC-4543-A862-E13D42253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1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69.png"/><Relationship Id="rId7" Type="http://schemas.openxmlformats.org/officeDocument/2006/relationships/image" Target="../media/image80.png"/><Relationship Id="rId12" Type="http://schemas.openxmlformats.org/officeDocument/2006/relationships/image" Target="../media/image83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jpg"/><Relationship Id="rId13" Type="http://schemas.openxmlformats.org/officeDocument/2006/relationships/image" Target="../media/image1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jpg"/><Relationship Id="rId5" Type="http://schemas.openxmlformats.org/officeDocument/2006/relationships/image" Target="../media/image96.png"/><Relationship Id="rId10" Type="http://schemas.openxmlformats.org/officeDocument/2006/relationships/image" Target="../media/image101.jpg"/><Relationship Id="rId4" Type="http://schemas.openxmlformats.org/officeDocument/2006/relationships/image" Target="../media/image95.png"/><Relationship Id="rId9" Type="http://schemas.openxmlformats.org/officeDocument/2006/relationships/image" Target="../media/image100.jpg"/><Relationship Id="rId14" Type="http://schemas.openxmlformats.org/officeDocument/2006/relationships/image" Target="../media/image10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5C74E20-EAB6-4E13-81E3-90B1DFD72DF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83199410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5C74E20-EAB6-4E13-81E3-90B1DFD72DF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83199410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458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2B4E0E-A2EC-4C95-B627-759C7304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246507"/>
            <a:ext cx="4315118" cy="1298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785342-3DE0-49C3-8075-3DA84E583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926" y="186500"/>
            <a:ext cx="3483057" cy="1358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FD8D03-22DC-4EAC-8DDF-0A0C40E27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15" y="1892808"/>
            <a:ext cx="3358393" cy="1658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B15584-BBBC-4EDB-8B1E-35047F659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422" y="1545336"/>
            <a:ext cx="1702721" cy="3602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169E0A-89C4-4ABF-AE5F-027CC88B8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88" y="4104699"/>
            <a:ext cx="3017520" cy="1497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DA54C8-D0F6-4CC0-9A1B-C349C19ACC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5439" y="2230774"/>
            <a:ext cx="2843426" cy="132071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850606F-BEC5-43E1-AE0C-DC16CCBD096B}"/>
              </a:ext>
            </a:extLst>
          </p:cNvPr>
          <p:cNvSpPr/>
          <p:nvPr/>
        </p:nvSpPr>
        <p:spPr>
          <a:xfrm>
            <a:off x="7315200" y="4005072"/>
            <a:ext cx="82296" cy="99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8D3AD2-F5C5-4ABF-81D5-985DA39E2B80}"/>
              </a:ext>
            </a:extLst>
          </p:cNvPr>
          <p:cNvSpPr/>
          <p:nvPr/>
        </p:nvSpPr>
        <p:spPr>
          <a:xfrm>
            <a:off x="7315200" y="4331208"/>
            <a:ext cx="82296" cy="99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8B5E72-9E09-4963-A11D-C71E202C38DC}"/>
              </a:ext>
            </a:extLst>
          </p:cNvPr>
          <p:cNvSpPr/>
          <p:nvPr/>
        </p:nvSpPr>
        <p:spPr>
          <a:xfrm>
            <a:off x="7315200" y="4657344"/>
            <a:ext cx="82296" cy="99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F35C2D-5F2A-478E-AE05-F6BC44E41DE4}"/>
              </a:ext>
            </a:extLst>
          </p:cNvPr>
          <p:cNvSpPr/>
          <p:nvPr/>
        </p:nvSpPr>
        <p:spPr>
          <a:xfrm>
            <a:off x="7315200" y="5046252"/>
            <a:ext cx="82296" cy="99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9DDC41-E02C-485D-B383-79ABDDD49434}"/>
              </a:ext>
            </a:extLst>
          </p:cNvPr>
          <p:cNvSpPr/>
          <p:nvPr/>
        </p:nvSpPr>
        <p:spPr>
          <a:xfrm>
            <a:off x="7315200" y="5385346"/>
            <a:ext cx="82296" cy="99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9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FB77F0-39CD-4C21-ACE0-F6096C3C5CF4}"/>
              </a:ext>
            </a:extLst>
          </p:cNvPr>
          <p:cNvSpPr/>
          <p:nvPr/>
        </p:nvSpPr>
        <p:spPr>
          <a:xfrm>
            <a:off x="1504060" y="786213"/>
            <a:ext cx="45719" cy="157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39BBDD-2572-4F0F-AD44-3BEF0F7786EB}"/>
              </a:ext>
            </a:extLst>
          </p:cNvPr>
          <p:cNvSpPr/>
          <p:nvPr/>
        </p:nvSpPr>
        <p:spPr>
          <a:xfrm>
            <a:off x="1673472" y="786213"/>
            <a:ext cx="198057" cy="157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DC727-BB37-405E-A5C9-054861F3D11D}"/>
              </a:ext>
            </a:extLst>
          </p:cNvPr>
          <p:cNvSpPr txBox="1"/>
          <p:nvPr/>
        </p:nvSpPr>
        <p:spPr>
          <a:xfrm>
            <a:off x="1595377" y="416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D2BA1-A038-40D1-8120-C6D14EA12106}"/>
              </a:ext>
            </a:extLst>
          </p:cNvPr>
          <p:cNvSpPr/>
          <p:nvPr/>
        </p:nvSpPr>
        <p:spPr>
          <a:xfrm>
            <a:off x="9163325" y="3328589"/>
            <a:ext cx="45719" cy="78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41240-13AC-43DD-89F1-D225A865EFD7}"/>
              </a:ext>
            </a:extLst>
          </p:cNvPr>
          <p:cNvSpPr/>
          <p:nvPr/>
        </p:nvSpPr>
        <p:spPr>
          <a:xfrm>
            <a:off x="9686358" y="3328589"/>
            <a:ext cx="45719" cy="78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E8C2E-F62C-4C6A-8642-74640B44B97E}"/>
              </a:ext>
            </a:extLst>
          </p:cNvPr>
          <p:cNvSpPr/>
          <p:nvPr/>
        </p:nvSpPr>
        <p:spPr>
          <a:xfrm>
            <a:off x="10206602" y="3328589"/>
            <a:ext cx="45719" cy="78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87AD6-FA22-43F9-9184-C85EEE690B43}"/>
              </a:ext>
            </a:extLst>
          </p:cNvPr>
          <p:cNvSpPr/>
          <p:nvPr/>
        </p:nvSpPr>
        <p:spPr>
          <a:xfrm>
            <a:off x="10718360" y="3328589"/>
            <a:ext cx="45719" cy="78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C67E4-1736-40AD-A72D-468CFF481341}"/>
              </a:ext>
            </a:extLst>
          </p:cNvPr>
          <p:cNvSpPr/>
          <p:nvPr/>
        </p:nvSpPr>
        <p:spPr>
          <a:xfrm>
            <a:off x="11222515" y="3328589"/>
            <a:ext cx="45719" cy="799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CD0304-141D-4555-A1C6-C33ED5E85F85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>
            <a:off x="9686358" y="3721696"/>
            <a:ext cx="520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5D1F71-C87B-45C0-86FC-D04E1C2F50D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0252321" y="3721696"/>
            <a:ext cx="46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E9E95B-E839-47F4-870A-FE4DEA12A31C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>
            <a:off x="10718360" y="3721696"/>
            <a:ext cx="504155" cy="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95DDD5C-D77E-4EAE-933B-0FAD8530C8E1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10287611" y="1915239"/>
            <a:ext cx="311924" cy="2514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42C247-C673-4206-B586-6B174DB0F22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268234" y="3728105"/>
            <a:ext cx="66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3390071-0014-4B52-8EB1-11311C3A2541}"/>
              </a:ext>
            </a:extLst>
          </p:cNvPr>
          <p:cNvSpPr/>
          <p:nvPr/>
        </p:nvSpPr>
        <p:spPr>
          <a:xfrm>
            <a:off x="2116527" y="786213"/>
            <a:ext cx="1267608" cy="157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F2109A1-B2A2-4D1E-BA29-8CBDE8629B7A}"/>
              </a:ext>
            </a:extLst>
          </p:cNvPr>
          <p:cNvSpPr/>
          <p:nvPr/>
        </p:nvSpPr>
        <p:spPr>
          <a:xfrm>
            <a:off x="3384135" y="2922662"/>
            <a:ext cx="1267608" cy="107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DF9AE8-A507-40A4-A809-46B898287063}"/>
              </a:ext>
            </a:extLst>
          </p:cNvPr>
          <p:cNvSpPr/>
          <p:nvPr/>
        </p:nvSpPr>
        <p:spPr>
          <a:xfrm>
            <a:off x="4651743" y="4563455"/>
            <a:ext cx="1267608" cy="63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809E42-3828-4E1D-9A23-4262C0BEEDC5}"/>
              </a:ext>
            </a:extLst>
          </p:cNvPr>
          <p:cNvSpPr/>
          <p:nvPr/>
        </p:nvSpPr>
        <p:spPr>
          <a:xfrm>
            <a:off x="5921771" y="2922662"/>
            <a:ext cx="1267608" cy="107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B1616C7-B263-4836-90F9-7B8E3BE782EE}"/>
              </a:ext>
            </a:extLst>
          </p:cNvPr>
          <p:cNvSpPr/>
          <p:nvPr/>
        </p:nvSpPr>
        <p:spPr>
          <a:xfrm>
            <a:off x="2773111" y="2512463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6DEB2F-D109-48FB-A69F-4CD4E06A2B36}"/>
              </a:ext>
            </a:extLst>
          </p:cNvPr>
          <p:cNvSpPr/>
          <p:nvPr/>
        </p:nvSpPr>
        <p:spPr>
          <a:xfrm>
            <a:off x="2773111" y="2666287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8A184C-90F5-4D27-A330-EDCAD13B5884}"/>
              </a:ext>
            </a:extLst>
          </p:cNvPr>
          <p:cNvSpPr/>
          <p:nvPr/>
        </p:nvSpPr>
        <p:spPr>
          <a:xfrm>
            <a:off x="3762999" y="4127620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A4F4A4-3102-4DDB-93CF-29A803331BBC}"/>
              </a:ext>
            </a:extLst>
          </p:cNvPr>
          <p:cNvSpPr/>
          <p:nvPr/>
        </p:nvSpPr>
        <p:spPr>
          <a:xfrm>
            <a:off x="3762999" y="4281444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F14319F-2417-4383-BD93-0D5F3A0EAB23}"/>
              </a:ext>
            </a:extLst>
          </p:cNvPr>
          <p:cNvSpPr/>
          <p:nvPr/>
        </p:nvSpPr>
        <p:spPr>
          <a:xfrm>
            <a:off x="5447087" y="4114802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A832BF-0181-4B15-BF6C-65DBDE3BEE67}"/>
              </a:ext>
            </a:extLst>
          </p:cNvPr>
          <p:cNvSpPr/>
          <p:nvPr/>
        </p:nvSpPr>
        <p:spPr>
          <a:xfrm>
            <a:off x="5447087" y="4268626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5F2DFB-BA0F-4705-A56F-41A6CACFCB69}"/>
              </a:ext>
            </a:extLst>
          </p:cNvPr>
          <p:cNvSpPr/>
          <p:nvPr/>
        </p:nvSpPr>
        <p:spPr>
          <a:xfrm>
            <a:off x="6691838" y="2512463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8D65D4-61DB-49B2-8834-37A29595E378}"/>
              </a:ext>
            </a:extLst>
          </p:cNvPr>
          <p:cNvSpPr/>
          <p:nvPr/>
        </p:nvSpPr>
        <p:spPr>
          <a:xfrm>
            <a:off x="6691838" y="2666287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3D2ADA-A947-4D38-899F-F3F7C75A3633}"/>
              </a:ext>
            </a:extLst>
          </p:cNvPr>
          <p:cNvSpPr/>
          <p:nvPr/>
        </p:nvSpPr>
        <p:spPr>
          <a:xfrm>
            <a:off x="7348786" y="673693"/>
            <a:ext cx="1267608" cy="157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B851E24-E553-4491-A395-8ECAB3A82C76}"/>
              </a:ext>
            </a:extLst>
          </p:cNvPr>
          <p:cNvSpPr/>
          <p:nvPr/>
        </p:nvSpPr>
        <p:spPr>
          <a:xfrm>
            <a:off x="8835195" y="673693"/>
            <a:ext cx="81763" cy="157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C5F9ABA-7AB2-439C-9E5E-A29A52FD3EBD}"/>
              </a:ext>
            </a:extLst>
          </p:cNvPr>
          <p:cNvCxnSpPr>
            <a:stCxn id="7" idx="1"/>
            <a:endCxn id="8" idx="1"/>
          </p:cNvCxnSpPr>
          <p:nvPr/>
        </p:nvCxnSpPr>
        <p:spPr>
          <a:xfrm>
            <a:off x="9163325" y="3721696"/>
            <a:ext cx="523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0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C8F7B8-595E-4133-8C10-9E754203FB1B}"/>
              </a:ext>
            </a:extLst>
          </p:cNvPr>
          <p:cNvSpPr/>
          <p:nvPr/>
        </p:nvSpPr>
        <p:spPr>
          <a:xfrm>
            <a:off x="3920380" y="1630820"/>
            <a:ext cx="860633" cy="1367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0530C2-9EE5-468D-AEB6-2C59A889587B}"/>
              </a:ext>
            </a:extLst>
          </p:cNvPr>
          <p:cNvSpPr/>
          <p:nvPr/>
        </p:nvSpPr>
        <p:spPr>
          <a:xfrm>
            <a:off x="3707538" y="1806009"/>
            <a:ext cx="860633" cy="1367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D30A9-E8B7-422F-AAB3-9A9025D79A25}"/>
              </a:ext>
            </a:extLst>
          </p:cNvPr>
          <p:cNvSpPr/>
          <p:nvPr/>
        </p:nvSpPr>
        <p:spPr>
          <a:xfrm>
            <a:off x="3516772" y="1975501"/>
            <a:ext cx="860633" cy="1367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69169-FF06-4253-B29F-D20407D6507B}"/>
              </a:ext>
            </a:extLst>
          </p:cNvPr>
          <p:cNvSpPr/>
          <p:nvPr/>
        </p:nvSpPr>
        <p:spPr>
          <a:xfrm>
            <a:off x="3269655" y="2144993"/>
            <a:ext cx="860633" cy="1367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4477D1-3A16-4936-B169-4661896B4F47}"/>
              </a:ext>
            </a:extLst>
          </p:cNvPr>
          <p:cNvSpPr/>
          <p:nvPr/>
        </p:nvSpPr>
        <p:spPr>
          <a:xfrm>
            <a:off x="3052272" y="2314485"/>
            <a:ext cx="860633" cy="136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9A35B-BE82-48AB-A8F1-0415D1067650}"/>
              </a:ext>
            </a:extLst>
          </p:cNvPr>
          <p:cNvSpPr txBox="1"/>
          <p:nvPr/>
        </p:nvSpPr>
        <p:spPr>
          <a:xfrm>
            <a:off x="3052272" y="3851306"/>
            <a:ext cx="985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</a:t>
            </a:r>
          </a:p>
          <a:p>
            <a:r>
              <a:rPr lang="en-US" dirty="0"/>
              <a:t>Layers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CAFC50-1904-4182-B69B-FDDE1D31932D}"/>
              </a:ext>
            </a:extLst>
          </p:cNvPr>
          <p:cNvSpPr/>
          <p:nvPr/>
        </p:nvSpPr>
        <p:spPr>
          <a:xfrm>
            <a:off x="1813757" y="2943314"/>
            <a:ext cx="94004" cy="10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441AF4-CF3B-4577-84BE-64111DF1585D}"/>
              </a:ext>
            </a:extLst>
          </p:cNvPr>
          <p:cNvSpPr/>
          <p:nvPr/>
        </p:nvSpPr>
        <p:spPr>
          <a:xfrm>
            <a:off x="2004523" y="2943314"/>
            <a:ext cx="94004" cy="10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D1B06B-E887-4B4A-913F-7DEC2CE8168C}"/>
              </a:ext>
            </a:extLst>
          </p:cNvPr>
          <p:cNvSpPr/>
          <p:nvPr/>
        </p:nvSpPr>
        <p:spPr>
          <a:xfrm>
            <a:off x="2195289" y="2943314"/>
            <a:ext cx="94004" cy="10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D76B9F-EA06-47AB-9D55-DD82AA6A935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345644" y="2998149"/>
            <a:ext cx="706628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99DE01-825E-41A5-8661-389DE6AF19F5}"/>
              </a:ext>
            </a:extLst>
          </p:cNvPr>
          <p:cNvCxnSpPr>
            <a:cxnSpLocks/>
          </p:cNvCxnSpPr>
          <p:nvPr/>
        </p:nvCxnSpPr>
        <p:spPr>
          <a:xfrm>
            <a:off x="5232699" y="2943314"/>
            <a:ext cx="706628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A6103-77AA-43D5-B20D-9D2882406949}"/>
              </a:ext>
            </a:extLst>
          </p:cNvPr>
          <p:cNvSpPr/>
          <p:nvPr/>
        </p:nvSpPr>
        <p:spPr>
          <a:xfrm>
            <a:off x="6418425" y="2003985"/>
            <a:ext cx="860633" cy="1367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F87DB5-F98B-42E9-995D-E8CA252B9C0D}"/>
              </a:ext>
            </a:extLst>
          </p:cNvPr>
          <p:cNvSpPr/>
          <p:nvPr/>
        </p:nvSpPr>
        <p:spPr>
          <a:xfrm>
            <a:off x="6191255" y="2259649"/>
            <a:ext cx="860633" cy="1367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A55C21-937A-41EE-AFD5-B0E4E45E535C}"/>
              </a:ext>
            </a:extLst>
          </p:cNvPr>
          <p:cNvSpPr txBox="1"/>
          <p:nvPr/>
        </p:nvSpPr>
        <p:spPr>
          <a:xfrm>
            <a:off x="6066867" y="3697976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Channels:</a:t>
            </a:r>
          </a:p>
          <a:p>
            <a:r>
              <a:rPr lang="en-US" dirty="0" err="1"/>
              <a:t>Fgd</a:t>
            </a:r>
            <a:r>
              <a:rPr lang="en-US" dirty="0"/>
              <a:t> + </a:t>
            </a:r>
            <a:r>
              <a:rPr lang="en-US" dirty="0" err="1"/>
              <a:t>Bgd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9C3C6D-0A5B-45DE-B66C-D270D1A3199E}"/>
              </a:ext>
            </a:extLst>
          </p:cNvPr>
          <p:cNvSpPr txBox="1"/>
          <p:nvPr/>
        </p:nvSpPr>
        <p:spPr>
          <a:xfrm>
            <a:off x="5057416" y="2182326"/>
            <a:ext cx="112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 with</a:t>
            </a:r>
          </a:p>
          <a:p>
            <a:r>
              <a:rPr lang="en-US" dirty="0"/>
              <a:t>2 kernels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3864FF0-00F7-4787-ADB3-51049D2CE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08" y="2003985"/>
            <a:ext cx="974847" cy="139581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F0129A-2086-4569-B49C-5826D552C656}"/>
              </a:ext>
            </a:extLst>
          </p:cNvPr>
          <p:cNvSpPr txBox="1"/>
          <p:nvPr/>
        </p:nvSpPr>
        <p:spPr>
          <a:xfrm>
            <a:off x="8226986" y="3512322"/>
            <a:ext cx="894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  <a:p>
            <a:r>
              <a:rPr lang="en-US" dirty="0"/>
              <a:t>Truth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D7AA95-8F29-44B9-AF67-1E455687C40E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7279058" y="2687650"/>
            <a:ext cx="858950" cy="1424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56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C5FA56-2DE5-438A-B6DA-D2EAA50B765A}"/>
              </a:ext>
            </a:extLst>
          </p:cNvPr>
          <p:cNvSpPr/>
          <p:nvPr/>
        </p:nvSpPr>
        <p:spPr>
          <a:xfrm>
            <a:off x="1127428" y="786213"/>
            <a:ext cx="74880" cy="123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927D6-6A85-4E86-9701-3FBFB6DCF214}"/>
              </a:ext>
            </a:extLst>
          </p:cNvPr>
          <p:cNvSpPr/>
          <p:nvPr/>
        </p:nvSpPr>
        <p:spPr>
          <a:xfrm>
            <a:off x="1485123" y="786212"/>
            <a:ext cx="164471" cy="12310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132C5C-FB8D-4A3C-88C3-17EBF04D184A}"/>
              </a:ext>
            </a:extLst>
          </p:cNvPr>
          <p:cNvSpPr/>
          <p:nvPr/>
        </p:nvSpPr>
        <p:spPr>
          <a:xfrm>
            <a:off x="1898874" y="786212"/>
            <a:ext cx="928425" cy="12310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915DB-B478-4E12-95A8-1554629FFCE2}"/>
              </a:ext>
            </a:extLst>
          </p:cNvPr>
          <p:cNvSpPr/>
          <p:nvPr/>
        </p:nvSpPr>
        <p:spPr>
          <a:xfrm>
            <a:off x="3238051" y="2428562"/>
            <a:ext cx="936169" cy="7716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D870F-ABEC-49AB-ABBF-66DD361487FE}"/>
              </a:ext>
            </a:extLst>
          </p:cNvPr>
          <p:cNvSpPr/>
          <p:nvPr/>
        </p:nvSpPr>
        <p:spPr>
          <a:xfrm>
            <a:off x="4647928" y="3518922"/>
            <a:ext cx="1114612" cy="4446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Dense</a:t>
            </a:r>
          </a:p>
          <a:p>
            <a:pPr algn="ctr"/>
            <a:r>
              <a:rPr lang="en-US" sz="1600" dirty="0"/>
              <a:t>Block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756CC-5BFA-46AB-BCD0-AB3B72685E99}"/>
              </a:ext>
            </a:extLst>
          </p:cNvPr>
          <p:cNvSpPr/>
          <p:nvPr/>
        </p:nvSpPr>
        <p:spPr>
          <a:xfrm>
            <a:off x="3069908" y="784742"/>
            <a:ext cx="231932" cy="1231091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836E4-3E02-4944-9D5B-8B8F8BC94245}"/>
              </a:ext>
            </a:extLst>
          </p:cNvPr>
          <p:cNvSpPr/>
          <p:nvPr/>
        </p:nvSpPr>
        <p:spPr>
          <a:xfrm>
            <a:off x="4428679" y="2428562"/>
            <a:ext cx="257546" cy="758232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68BE6C-B276-4435-B2C6-DA71CBC2CC46}"/>
              </a:ext>
            </a:extLst>
          </p:cNvPr>
          <p:cNvSpPr/>
          <p:nvPr/>
        </p:nvSpPr>
        <p:spPr>
          <a:xfrm>
            <a:off x="6188914" y="2404360"/>
            <a:ext cx="936169" cy="7716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F22B3C-C2A3-4EEB-A6DA-23D218AB6DC4}"/>
              </a:ext>
            </a:extLst>
          </p:cNvPr>
          <p:cNvSpPr/>
          <p:nvPr/>
        </p:nvSpPr>
        <p:spPr>
          <a:xfrm>
            <a:off x="5698532" y="2404361"/>
            <a:ext cx="235923" cy="771688"/>
          </a:xfrm>
          <a:prstGeom prst="rect">
            <a:avLst/>
          </a:prstGeom>
          <a:ln w="28575">
            <a:solidFill>
              <a:schemeClr val="accent6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AA6D6-1D04-412E-8DB1-6F8157F7362F}"/>
              </a:ext>
            </a:extLst>
          </p:cNvPr>
          <p:cNvSpPr/>
          <p:nvPr/>
        </p:nvSpPr>
        <p:spPr>
          <a:xfrm>
            <a:off x="7033643" y="786213"/>
            <a:ext cx="234175" cy="1231091"/>
          </a:xfrm>
          <a:prstGeom prst="rect">
            <a:avLst/>
          </a:prstGeom>
          <a:ln w="28575">
            <a:solidFill>
              <a:schemeClr val="accent6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8378FB-BB33-4541-8471-41B732ECC647}"/>
              </a:ext>
            </a:extLst>
          </p:cNvPr>
          <p:cNvSpPr/>
          <p:nvPr/>
        </p:nvSpPr>
        <p:spPr>
          <a:xfrm>
            <a:off x="7529616" y="786212"/>
            <a:ext cx="928425" cy="12310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41DB-841A-4755-9E17-F46F10CDAE33}"/>
              </a:ext>
            </a:extLst>
          </p:cNvPr>
          <p:cNvSpPr/>
          <p:nvPr/>
        </p:nvSpPr>
        <p:spPr>
          <a:xfrm>
            <a:off x="8719840" y="786212"/>
            <a:ext cx="122408" cy="123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6809B87-8009-4118-9FD0-8853A0352376}"/>
              </a:ext>
            </a:extLst>
          </p:cNvPr>
          <p:cNvSpPr/>
          <p:nvPr/>
        </p:nvSpPr>
        <p:spPr>
          <a:xfrm>
            <a:off x="1236750" y="1261871"/>
            <a:ext cx="227356" cy="139885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DE980FC-70F0-4A1D-B3F7-2DDFE656A945}"/>
              </a:ext>
            </a:extLst>
          </p:cNvPr>
          <p:cNvSpPr/>
          <p:nvPr/>
        </p:nvSpPr>
        <p:spPr>
          <a:xfrm>
            <a:off x="1666165" y="1261871"/>
            <a:ext cx="227356" cy="139885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2A6AE7-CD42-4F2E-89B5-E7975CE959FD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3301840" y="1400288"/>
            <a:ext cx="3495880" cy="147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C9FD28-9560-45C1-A135-828D56F112E1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4686225" y="2790204"/>
            <a:ext cx="779512" cy="1747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ADCBE3-5259-4CCD-BDA3-B60110D0E27B}"/>
              </a:ext>
            </a:extLst>
          </p:cNvPr>
          <p:cNvSpPr/>
          <p:nvPr/>
        </p:nvSpPr>
        <p:spPr>
          <a:xfrm rot="5241476">
            <a:off x="3195520" y="2137729"/>
            <a:ext cx="212639" cy="168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D4C4E99-EAFB-4952-8641-9B4C0AF8CF55}"/>
              </a:ext>
            </a:extLst>
          </p:cNvPr>
          <p:cNvSpPr/>
          <p:nvPr/>
        </p:nvSpPr>
        <p:spPr>
          <a:xfrm rot="5241476">
            <a:off x="4578689" y="3263908"/>
            <a:ext cx="212639" cy="168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C030A6E-60FC-4459-827E-35C69CC0FEE0}"/>
              </a:ext>
            </a:extLst>
          </p:cNvPr>
          <p:cNvSpPr/>
          <p:nvPr/>
        </p:nvSpPr>
        <p:spPr>
          <a:xfrm>
            <a:off x="2836084" y="1263286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2E5F99A-555E-406C-8C3D-6428E60FEAB1}"/>
              </a:ext>
            </a:extLst>
          </p:cNvPr>
          <p:cNvSpPr/>
          <p:nvPr/>
        </p:nvSpPr>
        <p:spPr>
          <a:xfrm>
            <a:off x="5958574" y="2712479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32BE10B-998F-474A-9086-335B964DAB13}"/>
              </a:ext>
            </a:extLst>
          </p:cNvPr>
          <p:cNvSpPr/>
          <p:nvPr/>
        </p:nvSpPr>
        <p:spPr>
          <a:xfrm>
            <a:off x="4187931" y="2712479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C01AD86-A6F4-4559-A78D-09819B38804D}"/>
              </a:ext>
            </a:extLst>
          </p:cNvPr>
          <p:cNvSpPr/>
          <p:nvPr/>
        </p:nvSpPr>
        <p:spPr>
          <a:xfrm>
            <a:off x="7302580" y="1322564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7BA458-8512-4F8D-9C36-CB36886E7E80}"/>
              </a:ext>
            </a:extLst>
          </p:cNvPr>
          <p:cNvSpPr/>
          <p:nvPr/>
        </p:nvSpPr>
        <p:spPr>
          <a:xfrm>
            <a:off x="8475422" y="1322564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EEC72-12DC-475E-9DD2-1B98E4CA9CFC}"/>
              </a:ext>
            </a:extLst>
          </p:cNvPr>
          <p:cNvSpPr/>
          <p:nvPr/>
        </p:nvSpPr>
        <p:spPr>
          <a:xfrm>
            <a:off x="5465737" y="2404360"/>
            <a:ext cx="235923" cy="771687"/>
          </a:xfrm>
          <a:prstGeom prst="rect">
            <a:avLst/>
          </a:prstGeom>
          <a:ln w="28575"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268EEA-B190-420D-97FD-3DAFB2F402F2}"/>
              </a:ext>
            </a:extLst>
          </p:cNvPr>
          <p:cNvSpPr/>
          <p:nvPr/>
        </p:nvSpPr>
        <p:spPr>
          <a:xfrm>
            <a:off x="6797720" y="786212"/>
            <a:ext cx="235923" cy="1231091"/>
          </a:xfrm>
          <a:prstGeom prst="rect">
            <a:avLst/>
          </a:prstGeom>
          <a:ln w="28575"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009FC9D-D4CC-46A5-B63C-3E55AA01DE53}"/>
              </a:ext>
            </a:extLst>
          </p:cNvPr>
          <p:cNvSpPr/>
          <p:nvPr/>
        </p:nvSpPr>
        <p:spPr>
          <a:xfrm rot="16200000">
            <a:off x="5639815" y="3253970"/>
            <a:ext cx="212639" cy="16893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581A42A-8B25-4EE8-9058-3C71F6BDCBB4}"/>
              </a:ext>
            </a:extLst>
          </p:cNvPr>
          <p:cNvSpPr/>
          <p:nvPr/>
        </p:nvSpPr>
        <p:spPr>
          <a:xfrm rot="16200000">
            <a:off x="6965772" y="2116889"/>
            <a:ext cx="212639" cy="16893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13E9DDB-D158-4E89-B6BA-81EEA81AB22E}"/>
              </a:ext>
            </a:extLst>
          </p:cNvPr>
          <p:cNvGrpSpPr/>
          <p:nvPr/>
        </p:nvGrpSpPr>
        <p:grpSpPr>
          <a:xfrm>
            <a:off x="748376" y="3043939"/>
            <a:ext cx="2347425" cy="1659661"/>
            <a:chOff x="926320" y="2402472"/>
            <a:chExt cx="2347425" cy="1659661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065DDAE6-9AC7-4DB7-B0F5-2E690BA10180}"/>
                </a:ext>
              </a:extLst>
            </p:cNvPr>
            <p:cNvSpPr/>
            <p:nvPr/>
          </p:nvSpPr>
          <p:spPr>
            <a:xfrm rot="5241476">
              <a:off x="933520" y="2814119"/>
              <a:ext cx="212639" cy="16893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CA55085C-EA69-4807-8D81-B8F99C27CDBE}"/>
                </a:ext>
              </a:extLst>
            </p:cNvPr>
            <p:cNvSpPr/>
            <p:nvPr/>
          </p:nvSpPr>
          <p:spPr>
            <a:xfrm>
              <a:off x="926320" y="2500664"/>
              <a:ext cx="227036" cy="155448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64D75D-E2F8-46CD-A3EF-9D40BD1BC934}"/>
                    </a:ext>
                  </a:extLst>
                </p:cNvPr>
                <p:cNvSpPr txBox="1"/>
                <p:nvPr/>
              </p:nvSpPr>
              <p:spPr>
                <a:xfrm>
                  <a:off x="1153356" y="2402472"/>
                  <a:ext cx="21203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conv, BN, ReLU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64D75D-E2F8-46CD-A3EF-9D40BD1BC9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356" y="2402472"/>
                  <a:ext cx="2120389" cy="338554"/>
                </a:xfrm>
                <a:prstGeom prst="rect">
                  <a:avLst/>
                </a:prstGeom>
                <a:blipFill>
                  <a:blip r:embed="rId2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FE5BDF-87B2-4E5C-A316-6D72285D4CD4}"/>
                    </a:ext>
                  </a:extLst>
                </p:cNvPr>
                <p:cNvSpPr txBox="1"/>
                <p:nvPr/>
              </p:nvSpPr>
              <p:spPr>
                <a:xfrm>
                  <a:off x="1153356" y="2707745"/>
                  <a:ext cx="18243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2×2 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 pooling 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FE5BDF-87B2-4E5C-A316-6D72285D4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356" y="2707745"/>
                  <a:ext cx="1824346" cy="338554"/>
                </a:xfrm>
                <a:prstGeom prst="rect">
                  <a:avLst/>
                </a:prstGeom>
                <a:blipFill>
                  <a:blip r:embed="rId3"/>
                  <a:stretch>
                    <a:fillRect t="-5357" r="-1003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6DAA79BC-043A-4035-B692-1BCAC0FB5220}"/>
                </a:ext>
              </a:extLst>
            </p:cNvPr>
            <p:cNvSpPr/>
            <p:nvPr/>
          </p:nvSpPr>
          <p:spPr>
            <a:xfrm rot="16200000">
              <a:off x="933518" y="3144626"/>
              <a:ext cx="212639" cy="168937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EE06D7-EDA7-4562-8C60-8E0DE71A0415}"/>
                </a:ext>
              </a:extLst>
            </p:cNvPr>
            <p:cNvSpPr txBox="1"/>
            <p:nvPr/>
          </p:nvSpPr>
          <p:spPr>
            <a:xfrm>
              <a:off x="1153356" y="3062508"/>
              <a:ext cx="2087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deconv with 80 filters 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CCA164A-D15B-467A-A8EF-8620B08FCD8F}"/>
                </a:ext>
              </a:extLst>
            </p:cNvPr>
            <p:cNvCxnSpPr>
              <a:cxnSpLocks/>
            </p:cNvCxnSpPr>
            <p:nvPr/>
          </p:nvCxnSpPr>
          <p:spPr>
            <a:xfrm>
              <a:off x="926320" y="3546612"/>
              <a:ext cx="285169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9077F3-BFF1-4F30-9EB2-A9EA0ADFD3AC}"/>
                </a:ext>
              </a:extLst>
            </p:cNvPr>
            <p:cNvSpPr txBox="1"/>
            <p:nvPr/>
          </p:nvSpPr>
          <p:spPr>
            <a:xfrm>
              <a:off x="1153355" y="3390235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skip connection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DCE011E-A4D6-448B-AA5E-43A4D14C3508}"/>
                </a:ext>
              </a:extLst>
            </p:cNvPr>
            <p:cNvSpPr/>
            <p:nvPr/>
          </p:nvSpPr>
          <p:spPr>
            <a:xfrm>
              <a:off x="955833" y="3754163"/>
              <a:ext cx="168473" cy="253474"/>
            </a:xfrm>
            <a:prstGeom prst="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720789F-3A2E-49E3-82F4-A48543CF4F31}"/>
                    </a:ext>
                  </a:extLst>
                </p:cNvPr>
                <p:cNvSpPr txBox="1"/>
                <p:nvPr/>
              </p:nvSpPr>
              <p:spPr>
                <a:xfrm>
                  <a:off x="1153355" y="3723579"/>
                  <a:ext cx="21203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1×1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conv, BN, ReLU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720789F-3A2E-49E3-82F4-A48543CF4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355" y="3723579"/>
                  <a:ext cx="2120389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27A53E1-119F-4398-B67B-4D3987EC6F79}"/>
              </a:ext>
            </a:extLst>
          </p:cNvPr>
          <p:cNvSpPr txBox="1"/>
          <p:nvPr/>
        </p:nvSpPr>
        <p:spPr>
          <a:xfrm>
            <a:off x="493516" y="115634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40C471-328C-460B-9C77-52871658F96A}"/>
              </a:ext>
            </a:extLst>
          </p:cNvPr>
          <p:cNvSpPr txBox="1"/>
          <p:nvPr/>
        </p:nvSpPr>
        <p:spPr>
          <a:xfrm>
            <a:off x="8859689" y="1215621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43048B-A5FF-47E6-8BE6-68ED61533721}"/>
              </a:ext>
            </a:extLst>
          </p:cNvPr>
          <p:cNvSpPr txBox="1"/>
          <p:nvPr/>
        </p:nvSpPr>
        <p:spPr>
          <a:xfrm>
            <a:off x="1357902" y="4616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C95082-A75A-44AF-90D3-7568DDAE824B}"/>
              </a:ext>
            </a:extLst>
          </p:cNvPr>
          <p:cNvSpPr txBox="1"/>
          <p:nvPr/>
        </p:nvSpPr>
        <p:spPr>
          <a:xfrm>
            <a:off x="2980296" y="4616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784777-7407-4F73-BEF8-4E7B4C088C86}"/>
              </a:ext>
            </a:extLst>
          </p:cNvPr>
          <p:cNvSpPr txBox="1"/>
          <p:nvPr/>
        </p:nvSpPr>
        <p:spPr>
          <a:xfrm>
            <a:off x="4342931" y="21132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C2FF02-EAC7-4D12-8ED7-171C1A49E3CA}"/>
              </a:ext>
            </a:extLst>
          </p:cNvPr>
          <p:cNvSpPr txBox="1"/>
          <p:nvPr/>
        </p:nvSpPr>
        <p:spPr>
          <a:xfrm>
            <a:off x="5441591" y="207896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CE5A3B-E648-42C1-8242-A44E04F170AC}"/>
              </a:ext>
            </a:extLst>
          </p:cNvPr>
          <p:cNvSpPr txBox="1"/>
          <p:nvPr/>
        </p:nvSpPr>
        <p:spPr>
          <a:xfrm>
            <a:off x="6766856" y="4616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9753C6-A17F-4FB8-9B97-B8A18E2B668D}"/>
              </a:ext>
            </a:extLst>
          </p:cNvPr>
          <p:cNvSpPr txBox="1"/>
          <p:nvPr/>
        </p:nvSpPr>
        <p:spPr>
          <a:xfrm>
            <a:off x="8640346" y="458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D41B160-7F50-4B8F-8113-052709A9BA29}"/>
              </a:ext>
            </a:extLst>
          </p:cNvPr>
          <p:cNvGrpSpPr/>
          <p:nvPr/>
        </p:nvGrpSpPr>
        <p:grpSpPr>
          <a:xfrm>
            <a:off x="7661953" y="3123649"/>
            <a:ext cx="2814999" cy="1316816"/>
            <a:chOff x="6049862" y="4838899"/>
            <a:chExt cx="2814999" cy="1316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42C33B6-AB7B-402C-B23E-8D54C2041AB8}"/>
                </a:ext>
              </a:extLst>
            </p:cNvPr>
            <p:cNvSpPr/>
            <p:nvPr/>
          </p:nvSpPr>
          <p:spPr>
            <a:xfrm>
              <a:off x="6349235" y="5312796"/>
              <a:ext cx="189354" cy="45188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1E8470-7B6F-42CC-A4D7-47535A3FD690}"/>
                </a:ext>
              </a:extLst>
            </p:cNvPr>
            <p:cNvSpPr/>
            <p:nvPr/>
          </p:nvSpPr>
          <p:spPr>
            <a:xfrm>
              <a:off x="6860037" y="5312796"/>
              <a:ext cx="189354" cy="45188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4AE2BFF-1644-4B7D-943C-CDD8A0A63796}"/>
                </a:ext>
              </a:extLst>
            </p:cNvPr>
            <p:cNvSpPr/>
            <p:nvPr/>
          </p:nvSpPr>
          <p:spPr>
            <a:xfrm>
              <a:off x="7343972" y="5303131"/>
              <a:ext cx="189354" cy="45188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3679031-DA35-4FF2-B76B-A1115D2DFA4A}"/>
                </a:ext>
              </a:extLst>
            </p:cNvPr>
            <p:cNvSpPr/>
            <p:nvPr/>
          </p:nvSpPr>
          <p:spPr>
            <a:xfrm>
              <a:off x="7854946" y="5312795"/>
              <a:ext cx="189354" cy="45188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A2DE8C7-1101-4338-8D94-5D69E061C9F3}"/>
                </a:ext>
              </a:extLst>
            </p:cNvPr>
            <p:cNvSpPr/>
            <p:nvPr/>
          </p:nvSpPr>
          <p:spPr>
            <a:xfrm>
              <a:off x="8365935" y="5294508"/>
              <a:ext cx="189354" cy="45188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48CFC80-1F61-45D4-A092-DB19F96521DB}"/>
                </a:ext>
              </a:extLst>
            </p:cNvPr>
            <p:cNvSpPr/>
            <p:nvPr/>
          </p:nvSpPr>
          <p:spPr>
            <a:xfrm>
              <a:off x="6556877" y="4963643"/>
              <a:ext cx="1271248" cy="514531"/>
            </a:xfrm>
            <a:custGeom>
              <a:avLst/>
              <a:gdLst>
                <a:gd name="connsiteX0" fmla="*/ 0 w 1517904"/>
                <a:gd name="connsiteY0" fmla="*/ 548646 h 557790"/>
                <a:gd name="connsiteX1" fmla="*/ 274320 w 1517904"/>
                <a:gd name="connsiteY1" fmla="*/ 6 h 557790"/>
                <a:gd name="connsiteX2" fmla="*/ 1517904 w 1517904"/>
                <a:gd name="connsiteY2" fmla="*/ 557790 h 557790"/>
                <a:gd name="connsiteX0" fmla="*/ 0 w 1517904"/>
                <a:gd name="connsiteY0" fmla="*/ 551992 h 561136"/>
                <a:gd name="connsiteX1" fmla="*/ 274320 w 1517904"/>
                <a:gd name="connsiteY1" fmla="*/ 3352 h 561136"/>
                <a:gd name="connsiteX2" fmla="*/ 1133856 w 1517904"/>
                <a:gd name="connsiteY2" fmla="*/ 332536 h 561136"/>
                <a:gd name="connsiteX3" fmla="*/ 1517904 w 1517904"/>
                <a:gd name="connsiteY3" fmla="*/ 561136 h 5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904" h="561136">
                  <a:moveTo>
                    <a:pt x="0" y="551992"/>
                  </a:moveTo>
                  <a:cubicBezTo>
                    <a:pt x="10668" y="276910"/>
                    <a:pt x="85344" y="39928"/>
                    <a:pt x="274320" y="3352"/>
                  </a:cubicBezTo>
                  <a:cubicBezTo>
                    <a:pt x="463296" y="-33224"/>
                    <a:pt x="926592" y="239572"/>
                    <a:pt x="1133856" y="332536"/>
                  </a:cubicBezTo>
                  <a:cubicBezTo>
                    <a:pt x="1341120" y="425500"/>
                    <a:pt x="1449324" y="527608"/>
                    <a:pt x="1517904" y="561136"/>
                  </a:cubicBezTo>
                </a:path>
              </a:pathLst>
            </a:cu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2BD020F-7AAA-4BA7-9C74-293E7A2A17B4}"/>
                </a:ext>
              </a:extLst>
            </p:cNvPr>
            <p:cNvSpPr/>
            <p:nvPr/>
          </p:nvSpPr>
          <p:spPr>
            <a:xfrm>
              <a:off x="6566021" y="5168155"/>
              <a:ext cx="766820" cy="313630"/>
            </a:xfrm>
            <a:custGeom>
              <a:avLst/>
              <a:gdLst>
                <a:gd name="connsiteX0" fmla="*/ 0 w 941832"/>
                <a:gd name="connsiteY0" fmla="*/ 356625 h 365769"/>
                <a:gd name="connsiteX1" fmla="*/ 164592 w 941832"/>
                <a:gd name="connsiteY1" fmla="*/ 9 h 365769"/>
                <a:gd name="connsiteX2" fmla="*/ 941832 w 941832"/>
                <a:gd name="connsiteY2" fmla="*/ 365769 h 36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1832" h="365769">
                  <a:moveTo>
                    <a:pt x="0" y="356625"/>
                  </a:moveTo>
                  <a:cubicBezTo>
                    <a:pt x="3810" y="177555"/>
                    <a:pt x="7620" y="-1515"/>
                    <a:pt x="164592" y="9"/>
                  </a:cubicBezTo>
                  <a:cubicBezTo>
                    <a:pt x="321564" y="1533"/>
                    <a:pt x="754380" y="184413"/>
                    <a:pt x="941832" y="365769"/>
                  </a:cubicBezTo>
                </a:path>
              </a:pathLst>
            </a:cu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9A0AB4A-2D89-4B01-B63B-BAE55E6EBAD8}"/>
                </a:ext>
              </a:extLst>
            </p:cNvPr>
            <p:cNvSpPr/>
            <p:nvPr/>
          </p:nvSpPr>
          <p:spPr>
            <a:xfrm>
              <a:off x="6556878" y="4838899"/>
              <a:ext cx="1774860" cy="672406"/>
            </a:xfrm>
            <a:custGeom>
              <a:avLst/>
              <a:gdLst>
                <a:gd name="connsiteX0" fmla="*/ 0 w 2121408"/>
                <a:gd name="connsiteY0" fmla="*/ 704169 h 704169"/>
                <a:gd name="connsiteX1" fmla="*/ 457200 w 2121408"/>
                <a:gd name="connsiteY1" fmla="*/ 81 h 704169"/>
                <a:gd name="connsiteX2" fmla="*/ 2121408 w 2121408"/>
                <a:gd name="connsiteY2" fmla="*/ 667593 h 70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1408" h="704169">
                  <a:moveTo>
                    <a:pt x="0" y="704169"/>
                  </a:moveTo>
                  <a:cubicBezTo>
                    <a:pt x="51816" y="355173"/>
                    <a:pt x="103632" y="6177"/>
                    <a:pt x="457200" y="81"/>
                  </a:cubicBezTo>
                  <a:cubicBezTo>
                    <a:pt x="810768" y="-6015"/>
                    <a:pt x="1466088" y="330789"/>
                    <a:pt x="2121408" y="667593"/>
                  </a:cubicBezTo>
                </a:path>
              </a:pathLst>
            </a:cu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9F81887-A365-4D99-911D-BFD086ED2715}"/>
                </a:ext>
              </a:extLst>
            </p:cNvPr>
            <p:cNvSpPr/>
            <p:nvPr/>
          </p:nvSpPr>
          <p:spPr>
            <a:xfrm>
              <a:off x="7071466" y="5547396"/>
              <a:ext cx="763012" cy="416329"/>
            </a:xfrm>
            <a:custGeom>
              <a:avLst/>
              <a:gdLst>
                <a:gd name="connsiteX0" fmla="*/ 0 w 923544"/>
                <a:gd name="connsiteY0" fmla="*/ 0 h 411514"/>
                <a:gd name="connsiteX1" fmla="*/ 338328 w 923544"/>
                <a:gd name="connsiteY1" fmla="*/ 411480 h 411514"/>
                <a:gd name="connsiteX2" fmla="*/ 923544 w 923544"/>
                <a:gd name="connsiteY2" fmla="*/ 18288 h 41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544" h="411514">
                  <a:moveTo>
                    <a:pt x="0" y="0"/>
                  </a:moveTo>
                  <a:cubicBezTo>
                    <a:pt x="92202" y="204216"/>
                    <a:pt x="184404" y="408432"/>
                    <a:pt x="338328" y="411480"/>
                  </a:cubicBezTo>
                  <a:cubicBezTo>
                    <a:pt x="492252" y="414528"/>
                    <a:pt x="707898" y="216408"/>
                    <a:pt x="923544" y="18288"/>
                  </a:cubicBezTo>
                </a:path>
              </a:pathLst>
            </a:cu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7FD125F-8859-4C60-B5CC-B0ECDBAA0CD2}"/>
                </a:ext>
              </a:extLst>
            </p:cNvPr>
            <p:cNvSpPr/>
            <p:nvPr/>
          </p:nvSpPr>
          <p:spPr>
            <a:xfrm>
              <a:off x="7071466" y="5587782"/>
              <a:ext cx="1260272" cy="567933"/>
            </a:xfrm>
            <a:custGeom>
              <a:avLst/>
              <a:gdLst>
                <a:gd name="connsiteX0" fmla="*/ 0 w 1545336"/>
                <a:gd name="connsiteY0" fmla="*/ 0 h 594360"/>
                <a:gd name="connsiteX1" fmla="*/ 475488 w 1545336"/>
                <a:gd name="connsiteY1" fmla="*/ 594360 h 594360"/>
                <a:gd name="connsiteX2" fmla="*/ 1545336 w 1545336"/>
                <a:gd name="connsiteY2" fmla="*/ 0 h 59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5336" h="594360">
                  <a:moveTo>
                    <a:pt x="0" y="0"/>
                  </a:moveTo>
                  <a:cubicBezTo>
                    <a:pt x="108966" y="297180"/>
                    <a:pt x="217932" y="594360"/>
                    <a:pt x="475488" y="594360"/>
                  </a:cubicBezTo>
                  <a:cubicBezTo>
                    <a:pt x="733044" y="594360"/>
                    <a:pt x="1139190" y="297180"/>
                    <a:pt x="1545336" y="0"/>
                  </a:cubicBezTo>
                </a:path>
              </a:pathLst>
            </a:cu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F632904-E8E8-452D-BF76-15595CBC0EED}"/>
                </a:ext>
              </a:extLst>
            </p:cNvPr>
            <p:cNvSpPr/>
            <p:nvPr/>
          </p:nvSpPr>
          <p:spPr>
            <a:xfrm>
              <a:off x="7543800" y="5554651"/>
              <a:ext cx="795334" cy="500832"/>
            </a:xfrm>
            <a:custGeom>
              <a:avLst/>
              <a:gdLst>
                <a:gd name="connsiteX0" fmla="*/ 0 w 950976"/>
                <a:gd name="connsiteY0" fmla="*/ 0 h 521559"/>
                <a:gd name="connsiteX1" fmla="*/ 466344 w 950976"/>
                <a:gd name="connsiteY1" fmla="*/ 521208 h 521559"/>
                <a:gd name="connsiteX2" fmla="*/ 950976 w 950976"/>
                <a:gd name="connsiteY2" fmla="*/ 64008 h 521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0976" h="521559">
                  <a:moveTo>
                    <a:pt x="0" y="0"/>
                  </a:moveTo>
                  <a:cubicBezTo>
                    <a:pt x="153924" y="255270"/>
                    <a:pt x="307848" y="510540"/>
                    <a:pt x="466344" y="521208"/>
                  </a:cubicBezTo>
                  <a:cubicBezTo>
                    <a:pt x="624840" y="531876"/>
                    <a:pt x="787908" y="297942"/>
                    <a:pt x="950976" y="64008"/>
                  </a:cubicBezTo>
                </a:path>
              </a:pathLst>
            </a:cu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A6528164-C503-41B5-9044-E24B501D34BA}"/>
                </a:ext>
              </a:extLst>
            </p:cNvPr>
            <p:cNvSpPr/>
            <p:nvPr/>
          </p:nvSpPr>
          <p:spPr>
            <a:xfrm>
              <a:off x="6577345" y="5457244"/>
              <a:ext cx="260617" cy="138922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5FA7B4CB-6604-491B-81AA-319627F71209}"/>
                </a:ext>
              </a:extLst>
            </p:cNvPr>
            <p:cNvSpPr/>
            <p:nvPr/>
          </p:nvSpPr>
          <p:spPr>
            <a:xfrm>
              <a:off x="7075959" y="5460854"/>
              <a:ext cx="260617" cy="133147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row: Right 133">
              <a:extLst>
                <a:ext uri="{FF2B5EF4-FFF2-40B4-BE49-F238E27FC236}">
                  <a16:creationId xmlns:a16="http://schemas.microsoft.com/office/drawing/2014/main" id="{51603541-EDF2-4D6B-9AAA-FF4CA2D07701}"/>
                </a:ext>
              </a:extLst>
            </p:cNvPr>
            <p:cNvSpPr/>
            <p:nvPr/>
          </p:nvSpPr>
          <p:spPr>
            <a:xfrm>
              <a:off x="7556176" y="5457244"/>
              <a:ext cx="260617" cy="133147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363D07FA-9FC9-4F65-B433-DF3CDA4F7C2E}"/>
                </a:ext>
              </a:extLst>
            </p:cNvPr>
            <p:cNvSpPr/>
            <p:nvPr/>
          </p:nvSpPr>
          <p:spPr>
            <a:xfrm>
              <a:off x="8071121" y="5463019"/>
              <a:ext cx="260617" cy="133147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5803A308-E7CB-432D-8CDF-30312F854FC8}"/>
                </a:ext>
              </a:extLst>
            </p:cNvPr>
            <p:cNvSpPr/>
            <p:nvPr/>
          </p:nvSpPr>
          <p:spPr>
            <a:xfrm>
              <a:off x="8604244" y="5457244"/>
              <a:ext cx="260617" cy="133147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9BFFB889-9079-412D-A55D-0A2DFDBE28A8}"/>
                </a:ext>
              </a:extLst>
            </p:cNvPr>
            <p:cNvSpPr/>
            <p:nvPr/>
          </p:nvSpPr>
          <p:spPr>
            <a:xfrm>
              <a:off x="6049862" y="5463019"/>
              <a:ext cx="260617" cy="133147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998C979-3303-40A2-BCA3-72A1FC80C7AF}"/>
              </a:ext>
            </a:extLst>
          </p:cNvPr>
          <p:cNvSpPr/>
          <p:nvPr/>
        </p:nvSpPr>
        <p:spPr>
          <a:xfrm>
            <a:off x="7552172" y="2690341"/>
            <a:ext cx="3073428" cy="1913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6DB0E3-0213-4A78-9A1E-478044D08071}"/>
              </a:ext>
            </a:extLst>
          </p:cNvPr>
          <p:cNvSpPr txBox="1"/>
          <p:nvPr/>
        </p:nvSpPr>
        <p:spPr>
          <a:xfrm>
            <a:off x="9298168" y="2691945"/>
            <a:ext cx="132440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Dense Block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A909BD4-7BCF-4BB3-99E5-43CE9DA926F7}"/>
              </a:ext>
            </a:extLst>
          </p:cNvPr>
          <p:cNvSpPr txBox="1"/>
          <p:nvPr/>
        </p:nvSpPr>
        <p:spPr>
          <a:xfrm>
            <a:off x="7855588" y="3293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DB90A5C-AB78-46EE-B004-4A606D8A2E88}"/>
              </a:ext>
            </a:extLst>
          </p:cNvPr>
          <p:cNvSpPr txBox="1"/>
          <p:nvPr/>
        </p:nvSpPr>
        <p:spPr>
          <a:xfrm>
            <a:off x="8359056" y="3291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15F9390-B415-48C8-BD50-A4E8063A9BEA}"/>
              </a:ext>
            </a:extLst>
          </p:cNvPr>
          <p:cNvSpPr txBox="1"/>
          <p:nvPr/>
        </p:nvSpPr>
        <p:spPr>
          <a:xfrm>
            <a:off x="8848120" y="33023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30A659D-C70B-44DD-A7F1-935D7F689CC6}"/>
              </a:ext>
            </a:extLst>
          </p:cNvPr>
          <p:cNvSpPr txBox="1"/>
          <p:nvPr/>
        </p:nvSpPr>
        <p:spPr>
          <a:xfrm>
            <a:off x="9345539" y="33015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D1C86A6-77ED-4976-BC10-E3C9DC1F1918}"/>
              </a:ext>
            </a:extLst>
          </p:cNvPr>
          <p:cNvSpPr txBox="1"/>
          <p:nvPr/>
        </p:nvSpPr>
        <p:spPr>
          <a:xfrm>
            <a:off x="9809700" y="3291411"/>
            <a:ext cx="52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</a:p>
        </p:txBody>
      </p:sp>
    </p:spTree>
    <p:extLst>
      <p:ext uri="{BB962C8B-B14F-4D97-AF65-F5344CB8AC3E}">
        <p14:creationId xmlns:p14="http://schemas.microsoft.com/office/powerpoint/2010/main" val="384275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7853C2-6548-40D1-9392-A3E3469D6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923544"/>
            <a:ext cx="1542288" cy="1542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8D92AD-59C1-4322-A74D-022FB73B9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76" y="923544"/>
            <a:ext cx="1542288" cy="15422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27D021-C38E-4D15-B8FE-1DB6D982C295}"/>
              </a:ext>
            </a:extLst>
          </p:cNvPr>
          <p:cNvSpPr/>
          <p:nvPr/>
        </p:nvSpPr>
        <p:spPr>
          <a:xfrm>
            <a:off x="4197096" y="1031748"/>
            <a:ext cx="2258568" cy="1325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7F87A6-C58E-4D65-AC08-01D82E506F74}"/>
                  </a:ext>
                </a:extLst>
              </p:cNvPr>
              <p:cNvSpPr txBox="1"/>
              <p:nvPr/>
            </p:nvSpPr>
            <p:spPr>
              <a:xfrm>
                <a:off x="4607465" y="1031748"/>
                <a:ext cx="143783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7F87A6-C58E-4D65-AC08-01D82E506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65" y="1031748"/>
                <a:ext cx="1437830" cy="369332"/>
              </a:xfrm>
              <a:prstGeom prst="rect">
                <a:avLst/>
              </a:prstGeom>
              <a:blipFill>
                <a:blip r:embed="rId4"/>
                <a:stretch>
                  <a:fillRect l="-336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E0FE830-3F93-445A-B233-C6A8DD1848D6}"/>
              </a:ext>
            </a:extLst>
          </p:cNvPr>
          <p:cNvSpPr/>
          <p:nvPr/>
        </p:nvSpPr>
        <p:spPr>
          <a:xfrm>
            <a:off x="4306824" y="1694688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8A1C9-14AF-4A4D-B822-CC0534906099}"/>
              </a:ext>
            </a:extLst>
          </p:cNvPr>
          <p:cNvSpPr/>
          <p:nvPr/>
        </p:nvSpPr>
        <p:spPr>
          <a:xfrm>
            <a:off x="4596190" y="1694688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B0DEE3-A229-45D2-AD3D-F1358319BE82}"/>
              </a:ext>
            </a:extLst>
          </p:cNvPr>
          <p:cNvSpPr/>
          <p:nvPr/>
        </p:nvSpPr>
        <p:spPr>
          <a:xfrm>
            <a:off x="4887468" y="1694688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1F625A-AEA7-4E9B-88AC-AF222A8940C0}"/>
              </a:ext>
            </a:extLst>
          </p:cNvPr>
          <p:cNvSpPr/>
          <p:nvPr/>
        </p:nvSpPr>
        <p:spPr>
          <a:xfrm>
            <a:off x="5196452" y="1694688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D5A7DF-D6B0-4092-9C01-1DC2BCE902D6}"/>
              </a:ext>
            </a:extLst>
          </p:cNvPr>
          <p:cNvSpPr/>
          <p:nvPr/>
        </p:nvSpPr>
        <p:spPr>
          <a:xfrm>
            <a:off x="5757284" y="1694688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B27C5C-26B3-4DC9-90D3-2D36624ED327}"/>
              </a:ext>
            </a:extLst>
          </p:cNvPr>
          <p:cNvSpPr/>
          <p:nvPr/>
        </p:nvSpPr>
        <p:spPr>
          <a:xfrm>
            <a:off x="6163055" y="1694688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512AE2-3CD9-4B2F-BC3E-61608E3E9216}"/>
              </a:ext>
            </a:extLst>
          </p:cNvPr>
          <p:cNvSpPr/>
          <p:nvPr/>
        </p:nvSpPr>
        <p:spPr>
          <a:xfrm>
            <a:off x="5360280" y="1892808"/>
            <a:ext cx="77725" cy="8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758850-40B7-4C15-BF2A-D333E95237AC}"/>
              </a:ext>
            </a:extLst>
          </p:cNvPr>
          <p:cNvSpPr/>
          <p:nvPr/>
        </p:nvSpPr>
        <p:spPr>
          <a:xfrm>
            <a:off x="5478583" y="1892808"/>
            <a:ext cx="77725" cy="8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4B7630-4E82-4956-B805-1E0529AFAB26}"/>
              </a:ext>
            </a:extLst>
          </p:cNvPr>
          <p:cNvSpPr/>
          <p:nvPr/>
        </p:nvSpPr>
        <p:spPr>
          <a:xfrm>
            <a:off x="5596886" y="1892808"/>
            <a:ext cx="77725" cy="8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E3B851-BEB9-4887-9062-EDC1A0CEAFD5}"/>
              </a:ext>
            </a:extLst>
          </p:cNvPr>
          <p:cNvCxnSpPr>
            <a:cxnSpLocks/>
            <a:stCxn id="11" idx="1"/>
            <a:endCxn id="12" idx="1"/>
          </p:cNvCxnSpPr>
          <p:nvPr/>
        </p:nvCxnSpPr>
        <p:spPr>
          <a:xfrm>
            <a:off x="4306824" y="1935480"/>
            <a:ext cx="289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09A1C8-AA14-4687-8E0D-DD90D68C90B4}"/>
              </a:ext>
            </a:extLst>
          </p:cNvPr>
          <p:cNvCxnSpPr>
            <a:stCxn id="12" idx="1"/>
            <a:endCxn id="13" idx="1"/>
          </p:cNvCxnSpPr>
          <p:nvPr/>
        </p:nvCxnSpPr>
        <p:spPr>
          <a:xfrm>
            <a:off x="4596190" y="1935480"/>
            <a:ext cx="29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0F5C93-FFDC-4044-B853-228305D86F4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978908" y="1935480"/>
            <a:ext cx="217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277894-1E2E-42DA-9F43-DFD085AFAE7C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5848724" y="1935480"/>
            <a:ext cx="314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ED6D115-88DA-4DE2-A8FB-DD6E52109991}"/>
              </a:ext>
            </a:extLst>
          </p:cNvPr>
          <p:cNvSpPr/>
          <p:nvPr/>
        </p:nvSpPr>
        <p:spPr>
          <a:xfrm>
            <a:off x="9028176" y="1025652"/>
            <a:ext cx="1698753" cy="1331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9C0884-1A23-4C80-B916-374BE58839A5}"/>
              </a:ext>
            </a:extLst>
          </p:cNvPr>
          <p:cNvSpPr txBox="1"/>
          <p:nvPr/>
        </p:nvSpPr>
        <p:spPr>
          <a:xfrm>
            <a:off x="9181269" y="1023473"/>
            <a:ext cx="14450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Discriminator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C42A67-7CA4-4C3D-BA89-9593440D3195}"/>
              </a:ext>
            </a:extLst>
          </p:cNvPr>
          <p:cNvSpPr/>
          <p:nvPr/>
        </p:nvSpPr>
        <p:spPr>
          <a:xfrm>
            <a:off x="9150483" y="1554480"/>
            <a:ext cx="89528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BE65A9-FF07-4BD0-9D5B-99B0F4A47D3A}"/>
              </a:ext>
            </a:extLst>
          </p:cNvPr>
          <p:cNvSpPr/>
          <p:nvPr/>
        </p:nvSpPr>
        <p:spPr>
          <a:xfrm>
            <a:off x="9442896" y="1638562"/>
            <a:ext cx="114493" cy="53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7EC3BB-6CA4-4423-8EB5-5897351EB71D}"/>
              </a:ext>
            </a:extLst>
          </p:cNvPr>
          <p:cNvSpPr/>
          <p:nvPr/>
        </p:nvSpPr>
        <p:spPr>
          <a:xfrm>
            <a:off x="9760273" y="1711452"/>
            <a:ext cx="104189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88397D-3C86-4197-A1A7-E61986F33889}"/>
              </a:ext>
            </a:extLst>
          </p:cNvPr>
          <p:cNvCxnSpPr>
            <a:cxnSpLocks/>
            <a:stCxn id="37" idx="1"/>
            <a:endCxn id="38" idx="1"/>
          </p:cNvCxnSpPr>
          <p:nvPr/>
        </p:nvCxnSpPr>
        <p:spPr>
          <a:xfrm>
            <a:off x="9150483" y="1906524"/>
            <a:ext cx="292413" cy="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EBF155-E758-479A-B031-91EC2B6026E6}"/>
              </a:ext>
            </a:extLst>
          </p:cNvPr>
          <p:cNvCxnSpPr>
            <a:cxnSpLocks/>
            <a:stCxn id="38" idx="1"/>
            <a:endCxn id="39" idx="1"/>
          </p:cNvCxnSpPr>
          <p:nvPr/>
        </p:nvCxnSpPr>
        <p:spPr>
          <a:xfrm flipV="1">
            <a:off x="9442896" y="1906524"/>
            <a:ext cx="317377" cy="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01A69E-8D76-483F-8A64-7A27D57F1A47}"/>
              </a:ext>
            </a:extLst>
          </p:cNvPr>
          <p:cNvCxnSpPr>
            <a:stCxn id="39" idx="3"/>
          </p:cNvCxnSpPr>
          <p:nvPr/>
        </p:nvCxnSpPr>
        <p:spPr>
          <a:xfrm>
            <a:off x="9864462" y="1906524"/>
            <a:ext cx="240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>
            <a:extLst>
              <a:ext uri="{FF2B5EF4-FFF2-40B4-BE49-F238E27FC236}">
                <a16:creationId xmlns:a16="http://schemas.microsoft.com/office/drawing/2014/main" id="{89A36B2B-EE95-4984-947E-FA590861AB85}"/>
              </a:ext>
            </a:extLst>
          </p:cNvPr>
          <p:cNvSpPr/>
          <p:nvPr/>
        </p:nvSpPr>
        <p:spPr>
          <a:xfrm>
            <a:off x="10170933" y="1622905"/>
            <a:ext cx="260700" cy="575072"/>
          </a:xfrm>
          <a:custGeom>
            <a:avLst/>
            <a:gdLst>
              <a:gd name="connsiteX0" fmla="*/ 1382678 w 1382678"/>
              <a:gd name="connsiteY0" fmla="*/ 2723126 h 2723126"/>
              <a:gd name="connsiteX1" fmla="*/ 691339 w 1382678"/>
              <a:gd name="connsiteY1" fmla="*/ 2607907 h 2723126"/>
              <a:gd name="connsiteX2" fmla="*/ 691339 w 1382678"/>
              <a:gd name="connsiteY2" fmla="*/ 1476782 h 2723126"/>
              <a:gd name="connsiteX3" fmla="*/ 0 w 1382678"/>
              <a:gd name="connsiteY3" fmla="*/ 1361563 h 2723126"/>
              <a:gd name="connsiteX4" fmla="*/ 691339 w 1382678"/>
              <a:gd name="connsiteY4" fmla="*/ 1246344 h 2723126"/>
              <a:gd name="connsiteX5" fmla="*/ 691339 w 1382678"/>
              <a:gd name="connsiteY5" fmla="*/ 115219 h 2723126"/>
              <a:gd name="connsiteX6" fmla="*/ 1382678 w 1382678"/>
              <a:gd name="connsiteY6" fmla="*/ 0 h 2723126"/>
              <a:gd name="connsiteX7" fmla="*/ 1382678 w 1382678"/>
              <a:gd name="connsiteY7" fmla="*/ 2723126 h 2723126"/>
              <a:gd name="connsiteX0" fmla="*/ 1382678 w 1382678"/>
              <a:gd name="connsiteY0" fmla="*/ 2723126 h 2723126"/>
              <a:gd name="connsiteX1" fmla="*/ 691339 w 1382678"/>
              <a:gd name="connsiteY1" fmla="*/ 2607907 h 2723126"/>
              <a:gd name="connsiteX2" fmla="*/ 691339 w 1382678"/>
              <a:gd name="connsiteY2" fmla="*/ 1476782 h 2723126"/>
              <a:gd name="connsiteX3" fmla="*/ 0 w 1382678"/>
              <a:gd name="connsiteY3" fmla="*/ 1361563 h 2723126"/>
              <a:gd name="connsiteX4" fmla="*/ 691339 w 1382678"/>
              <a:gd name="connsiteY4" fmla="*/ 1246344 h 2723126"/>
              <a:gd name="connsiteX5" fmla="*/ 691339 w 1382678"/>
              <a:gd name="connsiteY5" fmla="*/ 115219 h 2723126"/>
              <a:gd name="connsiteX6" fmla="*/ 1382678 w 1382678"/>
              <a:gd name="connsiteY6" fmla="*/ 0 h 2723126"/>
              <a:gd name="connsiteX0" fmla="*/ 1382901 w 1382901"/>
              <a:gd name="connsiteY0" fmla="*/ 2723126 h 2723126"/>
              <a:gd name="connsiteX1" fmla="*/ 691562 w 1382901"/>
              <a:gd name="connsiteY1" fmla="*/ 2607907 h 2723126"/>
              <a:gd name="connsiteX2" fmla="*/ 691562 w 1382901"/>
              <a:gd name="connsiteY2" fmla="*/ 1476782 h 2723126"/>
              <a:gd name="connsiteX3" fmla="*/ 223 w 1382901"/>
              <a:gd name="connsiteY3" fmla="*/ 1361563 h 2723126"/>
              <a:gd name="connsiteX4" fmla="*/ 691562 w 1382901"/>
              <a:gd name="connsiteY4" fmla="*/ 1246344 h 2723126"/>
              <a:gd name="connsiteX5" fmla="*/ 691562 w 1382901"/>
              <a:gd name="connsiteY5" fmla="*/ 115219 h 2723126"/>
              <a:gd name="connsiteX6" fmla="*/ 1382901 w 1382901"/>
              <a:gd name="connsiteY6" fmla="*/ 0 h 2723126"/>
              <a:gd name="connsiteX7" fmla="*/ 1382901 w 1382901"/>
              <a:gd name="connsiteY7" fmla="*/ 2723126 h 2723126"/>
              <a:gd name="connsiteX0" fmla="*/ 1382901 w 1382901"/>
              <a:gd name="connsiteY0" fmla="*/ 2723126 h 2723126"/>
              <a:gd name="connsiteX1" fmla="*/ 691562 w 1382901"/>
              <a:gd name="connsiteY1" fmla="*/ 2607907 h 2723126"/>
              <a:gd name="connsiteX2" fmla="*/ 691562 w 1382901"/>
              <a:gd name="connsiteY2" fmla="*/ 1476782 h 2723126"/>
              <a:gd name="connsiteX3" fmla="*/ 223 w 1382901"/>
              <a:gd name="connsiteY3" fmla="*/ 1361563 h 2723126"/>
              <a:gd name="connsiteX4" fmla="*/ 609266 w 1382901"/>
              <a:gd name="connsiteY4" fmla="*/ 1054320 h 2723126"/>
              <a:gd name="connsiteX5" fmla="*/ 691562 w 1382901"/>
              <a:gd name="connsiteY5" fmla="*/ 115219 h 2723126"/>
              <a:gd name="connsiteX6" fmla="*/ 1382901 w 1382901"/>
              <a:gd name="connsiteY6" fmla="*/ 0 h 2723126"/>
              <a:gd name="connsiteX0" fmla="*/ 1382690 w 1382690"/>
              <a:gd name="connsiteY0" fmla="*/ 2723126 h 2723126"/>
              <a:gd name="connsiteX1" fmla="*/ 691351 w 1382690"/>
              <a:gd name="connsiteY1" fmla="*/ 2607907 h 2723126"/>
              <a:gd name="connsiteX2" fmla="*/ 691351 w 1382690"/>
              <a:gd name="connsiteY2" fmla="*/ 1476782 h 2723126"/>
              <a:gd name="connsiteX3" fmla="*/ 12 w 1382690"/>
              <a:gd name="connsiteY3" fmla="*/ 1361563 h 2723126"/>
              <a:gd name="connsiteX4" fmla="*/ 691351 w 1382690"/>
              <a:gd name="connsiteY4" fmla="*/ 1246344 h 2723126"/>
              <a:gd name="connsiteX5" fmla="*/ 691351 w 1382690"/>
              <a:gd name="connsiteY5" fmla="*/ 115219 h 2723126"/>
              <a:gd name="connsiteX6" fmla="*/ 1382690 w 1382690"/>
              <a:gd name="connsiteY6" fmla="*/ 0 h 2723126"/>
              <a:gd name="connsiteX7" fmla="*/ 1382690 w 1382690"/>
              <a:gd name="connsiteY7" fmla="*/ 2723126 h 2723126"/>
              <a:gd name="connsiteX0" fmla="*/ 1382690 w 1382690"/>
              <a:gd name="connsiteY0" fmla="*/ 2723126 h 2723126"/>
              <a:gd name="connsiteX1" fmla="*/ 691351 w 1382690"/>
              <a:gd name="connsiteY1" fmla="*/ 2607907 h 2723126"/>
              <a:gd name="connsiteX2" fmla="*/ 627343 w 1382690"/>
              <a:gd name="connsiteY2" fmla="*/ 1632230 h 2723126"/>
              <a:gd name="connsiteX3" fmla="*/ 12 w 1382690"/>
              <a:gd name="connsiteY3" fmla="*/ 1361563 h 2723126"/>
              <a:gd name="connsiteX4" fmla="*/ 609055 w 1382690"/>
              <a:gd name="connsiteY4" fmla="*/ 1054320 h 2723126"/>
              <a:gd name="connsiteX5" fmla="*/ 691351 w 1382690"/>
              <a:gd name="connsiteY5" fmla="*/ 115219 h 2723126"/>
              <a:gd name="connsiteX6" fmla="*/ 1382690 w 1382690"/>
              <a:gd name="connsiteY6" fmla="*/ 0 h 272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690" h="2723126" stroke="0" extrusionOk="0">
                <a:moveTo>
                  <a:pt x="1382690" y="2723126"/>
                </a:moveTo>
                <a:cubicBezTo>
                  <a:pt x="1000874" y="2723126"/>
                  <a:pt x="691351" y="2671541"/>
                  <a:pt x="691351" y="2607907"/>
                </a:cubicBezTo>
                <a:lnTo>
                  <a:pt x="691351" y="1476782"/>
                </a:lnTo>
                <a:cubicBezTo>
                  <a:pt x="691351" y="1413148"/>
                  <a:pt x="381828" y="1361563"/>
                  <a:pt x="12" y="1361563"/>
                </a:cubicBezTo>
                <a:cubicBezTo>
                  <a:pt x="381828" y="1361563"/>
                  <a:pt x="691351" y="1309978"/>
                  <a:pt x="691351" y="1246344"/>
                </a:cubicBezTo>
                <a:lnTo>
                  <a:pt x="691351" y="115219"/>
                </a:lnTo>
                <a:cubicBezTo>
                  <a:pt x="691351" y="51585"/>
                  <a:pt x="1000874" y="0"/>
                  <a:pt x="1382690" y="0"/>
                </a:cubicBezTo>
                <a:lnTo>
                  <a:pt x="1382690" y="2723126"/>
                </a:lnTo>
                <a:close/>
              </a:path>
              <a:path w="1382690" h="2723126" fill="none">
                <a:moveTo>
                  <a:pt x="1382690" y="2723126"/>
                </a:moveTo>
                <a:cubicBezTo>
                  <a:pt x="1000874" y="2723126"/>
                  <a:pt x="691351" y="2671541"/>
                  <a:pt x="691351" y="2607907"/>
                </a:cubicBezTo>
                <a:lnTo>
                  <a:pt x="627343" y="1632230"/>
                </a:lnTo>
                <a:cubicBezTo>
                  <a:pt x="627343" y="1568596"/>
                  <a:pt x="3060" y="1457881"/>
                  <a:pt x="12" y="1361563"/>
                </a:cubicBezTo>
                <a:cubicBezTo>
                  <a:pt x="-3036" y="1265245"/>
                  <a:pt x="609055" y="1117954"/>
                  <a:pt x="609055" y="1054320"/>
                </a:cubicBezTo>
                <a:cubicBezTo>
                  <a:pt x="609055" y="677278"/>
                  <a:pt x="691351" y="492261"/>
                  <a:pt x="691351" y="115219"/>
                </a:cubicBezTo>
                <a:cubicBezTo>
                  <a:pt x="691351" y="51585"/>
                  <a:pt x="1000874" y="0"/>
                  <a:pt x="1382690" y="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412899-1641-4E73-B75D-0D873B2A3023}"/>
              </a:ext>
            </a:extLst>
          </p:cNvPr>
          <p:cNvSpPr txBox="1"/>
          <p:nvPr/>
        </p:nvSpPr>
        <p:spPr>
          <a:xfrm>
            <a:off x="10418130" y="1447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8BE698-321B-4DEC-87CA-9173C7FE4EB9}"/>
              </a:ext>
            </a:extLst>
          </p:cNvPr>
          <p:cNvSpPr txBox="1"/>
          <p:nvPr/>
        </p:nvSpPr>
        <p:spPr>
          <a:xfrm>
            <a:off x="10418130" y="1978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071019-42BB-41D0-8669-3E30BA5F3E94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 flipV="1">
            <a:off x="8513064" y="1691640"/>
            <a:ext cx="515112" cy="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D88001-A98E-4DB3-B850-F930A96344CD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681984" y="1694688"/>
            <a:ext cx="51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3209C6-104C-4E69-A5D0-EF4A3C7A06EC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6455664" y="1694688"/>
            <a:ext cx="51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3E131F53-FAC1-49D7-B389-DE7CEE179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76" y="2947416"/>
            <a:ext cx="1542288" cy="154228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979B51C-4E4B-4441-9BB4-D6A8A2122D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2947416"/>
            <a:ext cx="1542288" cy="1542288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117FE0C2-106C-4406-9927-0F63EB09678F}"/>
              </a:ext>
            </a:extLst>
          </p:cNvPr>
          <p:cNvSpPr/>
          <p:nvPr/>
        </p:nvSpPr>
        <p:spPr>
          <a:xfrm>
            <a:off x="4197095" y="3055620"/>
            <a:ext cx="2258568" cy="1325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6C51F9F-1047-480F-9826-A8EF4FED03B1}"/>
                  </a:ext>
                </a:extLst>
              </p:cNvPr>
              <p:cNvSpPr txBox="1"/>
              <p:nvPr/>
            </p:nvSpPr>
            <p:spPr>
              <a:xfrm>
                <a:off x="4653907" y="3055620"/>
                <a:ext cx="14431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6C51F9F-1047-480F-9826-A8EF4FED0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907" y="3055620"/>
                <a:ext cx="1443152" cy="369332"/>
              </a:xfrm>
              <a:prstGeom prst="rect">
                <a:avLst/>
              </a:prstGeom>
              <a:blipFill>
                <a:blip r:embed="rId7"/>
                <a:stretch>
                  <a:fillRect l="-2929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365B3953-BB61-41F9-B016-38120521E680}"/>
              </a:ext>
            </a:extLst>
          </p:cNvPr>
          <p:cNvSpPr/>
          <p:nvPr/>
        </p:nvSpPr>
        <p:spPr>
          <a:xfrm>
            <a:off x="4306823" y="3718560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E5E07DE-E0DE-42EF-A1A3-04771E06E00C}"/>
              </a:ext>
            </a:extLst>
          </p:cNvPr>
          <p:cNvSpPr/>
          <p:nvPr/>
        </p:nvSpPr>
        <p:spPr>
          <a:xfrm>
            <a:off x="4596189" y="3718560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78E4BE-5915-498E-BE59-E6721A9ABB21}"/>
              </a:ext>
            </a:extLst>
          </p:cNvPr>
          <p:cNvSpPr/>
          <p:nvPr/>
        </p:nvSpPr>
        <p:spPr>
          <a:xfrm>
            <a:off x="4887467" y="3718560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58E82A-DF21-4329-91AA-113590D1F6CC}"/>
              </a:ext>
            </a:extLst>
          </p:cNvPr>
          <p:cNvSpPr/>
          <p:nvPr/>
        </p:nvSpPr>
        <p:spPr>
          <a:xfrm>
            <a:off x="5196451" y="3718560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9D2E40-11EE-4547-941E-5F202C3741EE}"/>
              </a:ext>
            </a:extLst>
          </p:cNvPr>
          <p:cNvSpPr/>
          <p:nvPr/>
        </p:nvSpPr>
        <p:spPr>
          <a:xfrm>
            <a:off x="5757283" y="3718560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3448FFC-7216-4281-B33C-5510D16B2287}"/>
              </a:ext>
            </a:extLst>
          </p:cNvPr>
          <p:cNvSpPr/>
          <p:nvPr/>
        </p:nvSpPr>
        <p:spPr>
          <a:xfrm>
            <a:off x="6163054" y="3718560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157B463-8C1B-4478-BB6E-5A649129967E}"/>
              </a:ext>
            </a:extLst>
          </p:cNvPr>
          <p:cNvSpPr/>
          <p:nvPr/>
        </p:nvSpPr>
        <p:spPr>
          <a:xfrm>
            <a:off x="5360279" y="3916680"/>
            <a:ext cx="77725" cy="8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2C1B378-9EBA-4E1E-BAF9-22EB71490298}"/>
              </a:ext>
            </a:extLst>
          </p:cNvPr>
          <p:cNvSpPr/>
          <p:nvPr/>
        </p:nvSpPr>
        <p:spPr>
          <a:xfrm>
            <a:off x="5478582" y="3916680"/>
            <a:ext cx="77725" cy="8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16EDEF3-4360-4D6B-8A40-0C5DBE84FD22}"/>
              </a:ext>
            </a:extLst>
          </p:cNvPr>
          <p:cNvSpPr/>
          <p:nvPr/>
        </p:nvSpPr>
        <p:spPr>
          <a:xfrm>
            <a:off x="5596885" y="3916680"/>
            <a:ext cx="77725" cy="8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E9147ED-81A6-4663-8602-6A188EBF4786}"/>
              </a:ext>
            </a:extLst>
          </p:cNvPr>
          <p:cNvCxnSpPr>
            <a:stCxn id="69" idx="1"/>
            <a:endCxn id="73" idx="3"/>
          </p:cNvCxnSpPr>
          <p:nvPr/>
        </p:nvCxnSpPr>
        <p:spPr>
          <a:xfrm flipH="1">
            <a:off x="6455663" y="3718560"/>
            <a:ext cx="515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A56CE26-6A92-4BC1-BD7B-853A120B62CF}"/>
              </a:ext>
            </a:extLst>
          </p:cNvPr>
          <p:cNvCxnSpPr>
            <a:stCxn id="73" idx="1"/>
            <a:endCxn id="71" idx="3"/>
          </p:cNvCxnSpPr>
          <p:nvPr/>
        </p:nvCxnSpPr>
        <p:spPr>
          <a:xfrm flipH="1">
            <a:off x="3681984" y="3718560"/>
            <a:ext cx="515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9452FCB-A899-4F59-8927-B8F2D566A1A8}"/>
              </a:ext>
            </a:extLst>
          </p:cNvPr>
          <p:cNvCxnSpPr>
            <a:stCxn id="80" idx="1"/>
            <a:endCxn id="79" idx="3"/>
          </p:cNvCxnSpPr>
          <p:nvPr/>
        </p:nvCxnSpPr>
        <p:spPr>
          <a:xfrm flipH="1">
            <a:off x="5848723" y="3959352"/>
            <a:ext cx="314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D70D43D-48F1-4184-A654-94B7D62A0924}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4978907" y="3959352"/>
            <a:ext cx="217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2E1FC3A-BCB7-4E89-A955-6D954FEAF484}"/>
              </a:ext>
            </a:extLst>
          </p:cNvPr>
          <p:cNvCxnSpPr>
            <a:stCxn id="77" idx="1"/>
          </p:cNvCxnSpPr>
          <p:nvPr/>
        </p:nvCxnSpPr>
        <p:spPr>
          <a:xfrm flipH="1">
            <a:off x="4687629" y="3959352"/>
            <a:ext cx="199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468A15B-29D6-4212-80ED-C89241A8AD75}"/>
              </a:ext>
            </a:extLst>
          </p:cNvPr>
          <p:cNvCxnSpPr>
            <a:stCxn id="76" idx="1"/>
            <a:endCxn id="75" idx="3"/>
          </p:cNvCxnSpPr>
          <p:nvPr/>
        </p:nvCxnSpPr>
        <p:spPr>
          <a:xfrm flipH="1">
            <a:off x="4398263" y="3959352"/>
            <a:ext cx="19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8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229CB3-0813-4C9C-889A-5093E20CE1E4}"/>
                  </a:ext>
                </a:extLst>
              </p:cNvPr>
              <p:cNvSpPr/>
              <p:nvPr/>
            </p:nvSpPr>
            <p:spPr>
              <a:xfrm>
                <a:off x="5412484" y="1081759"/>
                <a:ext cx="1938528" cy="10747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229CB3-0813-4C9C-889A-5093E20CE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84" y="1081759"/>
                <a:ext cx="1938528" cy="1074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996C4D-8D77-48E9-B108-7114EFE86EB7}"/>
                  </a:ext>
                </a:extLst>
              </p:cNvPr>
              <p:cNvSpPr/>
              <p:nvPr/>
            </p:nvSpPr>
            <p:spPr>
              <a:xfrm>
                <a:off x="5412484" y="3305262"/>
                <a:ext cx="1956816" cy="10753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996C4D-8D77-48E9-B108-7114EFE86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84" y="3305262"/>
                <a:ext cx="1956816" cy="10753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2735DB1-A664-4F99-9417-B89CB77B61B6}"/>
                  </a:ext>
                </a:extLst>
              </p:cNvPr>
              <p:cNvSpPr/>
              <p:nvPr/>
            </p:nvSpPr>
            <p:spPr>
              <a:xfrm>
                <a:off x="1918891" y="3986562"/>
                <a:ext cx="678202" cy="5315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2735DB1-A664-4F99-9417-B89CB77B6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891" y="3986562"/>
                <a:ext cx="678202" cy="531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76DC52-28AC-4CAD-99AB-5C7F37769733}"/>
              </a:ext>
            </a:extLst>
          </p:cNvPr>
          <p:cNvCxnSpPr>
            <a:cxnSpLocks/>
            <a:stCxn id="62" idx="2"/>
            <a:endCxn id="42" idx="3"/>
          </p:cNvCxnSpPr>
          <p:nvPr/>
        </p:nvCxnSpPr>
        <p:spPr>
          <a:xfrm flipH="1">
            <a:off x="2597093" y="4252351"/>
            <a:ext cx="440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row: Down 44">
            <a:extLst>
              <a:ext uri="{FF2B5EF4-FFF2-40B4-BE49-F238E27FC236}">
                <a16:creationId xmlns:a16="http://schemas.microsoft.com/office/drawing/2014/main" id="{83FF906B-EB00-4A86-B864-AAF38ACA413B}"/>
              </a:ext>
            </a:extLst>
          </p:cNvPr>
          <p:cNvSpPr/>
          <p:nvPr/>
        </p:nvSpPr>
        <p:spPr>
          <a:xfrm>
            <a:off x="7101255" y="2461206"/>
            <a:ext cx="265176" cy="3484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7A6C29B8-2773-4A5D-AC10-16963DC447F0}"/>
              </a:ext>
            </a:extLst>
          </p:cNvPr>
          <p:cNvSpPr/>
          <p:nvPr/>
        </p:nvSpPr>
        <p:spPr>
          <a:xfrm rot="10800000">
            <a:off x="5412484" y="2463062"/>
            <a:ext cx="265176" cy="3633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525CEF1-0F28-423D-BC53-D6060CE644DC}"/>
              </a:ext>
            </a:extLst>
          </p:cNvPr>
          <p:cNvSpPr/>
          <p:nvPr/>
        </p:nvSpPr>
        <p:spPr>
          <a:xfrm>
            <a:off x="3990592" y="5230593"/>
            <a:ext cx="886968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UNet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CAAAF7F-D008-4F1C-BDAE-AE5D5A9CAD6A}"/>
              </a:ext>
            </a:extLst>
          </p:cNvPr>
          <p:cNvCxnSpPr>
            <a:cxnSpLocks/>
            <a:stCxn id="81" idx="2"/>
            <a:endCxn id="51" idx="0"/>
          </p:cNvCxnSpPr>
          <p:nvPr/>
        </p:nvCxnSpPr>
        <p:spPr>
          <a:xfrm flipH="1">
            <a:off x="4434076" y="4451509"/>
            <a:ext cx="20514" cy="77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3A7324-3D8E-4DDD-9AAE-4CE915CE919F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739896" y="5559777"/>
            <a:ext cx="250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311C15-BFD5-49A4-818D-656286221332}"/>
              </a:ext>
            </a:extLst>
          </p:cNvPr>
          <p:cNvCxnSpPr>
            <a:cxnSpLocks/>
            <a:stCxn id="81" idx="1"/>
            <a:endCxn id="62" idx="6"/>
          </p:cNvCxnSpPr>
          <p:nvPr/>
        </p:nvCxnSpPr>
        <p:spPr>
          <a:xfrm flipH="1" flipV="1">
            <a:off x="3312539" y="4252351"/>
            <a:ext cx="615721" cy="1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3E07C7-4810-43D2-BFCD-84A731FA1B19}"/>
              </a:ext>
            </a:extLst>
          </p:cNvPr>
          <p:cNvCxnSpPr>
            <a:cxnSpLocks/>
            <a:endCxn id="62" idx="4"/>
          </p:cNvCxnSpPr>
          <p:nvPr/>
        </p:nvCxnSpPr>
        <p:spPr>
          <a:xfrm flipV="1">
            <a:off x="3174835" y="4400465"/>
            <a:ext cx="0" cy="8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DA2176A-2D5B-4C47-B8C6-D25091DCA138}"/>
              </a:ext>
            </a:extLst>
          </p:cNvPr>
          <p:cNvSpPr/>
          <p:nvPr/>
        </p:nvSpPr>
        <p:spPr>
          <a:xfrm>
            <a:off x="3037131" y="4104236"/>
            <a:ext cx="275408" cy="296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1DA2F1-7E1A-4A3A-8CE2-7FD2C90728A4}"/>
              </a:ext>
            </a:extLst>
          </p:cNvPr>
          <p:cNvCxnSpPr>
            <a:stCxn id="62" idx="2"/>
            <a:endCxn id="62" idx="6"/>
          </p:cNvCxnSpPr>
          <p:nvPr/>
        </p:nvCxnSpPr>
        <p:spPr>
          <a:xfrm>
            <a:off x="3037131" y="4252351"/>
            <a:ext cx="275408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F8A1D6-977D-43B9-AAC2-53F9D9A6E5CD}"/>
              </a:ext>
            </a:extLst>
          </p:cNvPr>
          <p:cNvCxnSpPr>
            <a:cxnSpLocks/>
            <a:stCxn id="62" idx="0"/>
            <a:endCxn id="62" idx="4"/>
          </p:cNvCxnSpPr>
          <p:nvPr/>
        </p:nvCxnSpPr>
        <p:spPr>
          <a:xfrm>
            <a:off x="3174835" y="4104236"/>
            <a:ext cx="0" cy="296229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7031880-17DC-423C-8F1D-203B7F759702}"/>
              </a:ext>
            </a:extLst>
          </p:cNvPr>
          <p:cNvSpPr txBox="1"/>
          <p:nvPr/>
        </p:nvSpPr>
        <p:spPr>
          <a:xfrm>
            <a:off x="1476851" y="4579627"/>
            <a:ext cx="144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D699835-BF7E-4DAD-BA92-CACF50D31C27}"/>
                  </a:ext>
                </a:extLst>
              </p:cNvPr>
              <p:cNvSpPr/>
              <p:nvPr/>
            </p:nvSpPr>
            <p:spPr>
              <a:xfrm>
                <a:off x="9387419" y="1043670"/>
                <a:ext cx="649715" cy="459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D699835-BF7E-4DAD-BA92-CACF50D31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419" y="1043670"/>
                <a:ext cx="649715" cy="459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10BDD7-C89D-45A0-B14A-5289264D592C}"/>
              </a:ext>
            </a:extLst>
          </p:cNvPr>
          <p:cNvCxnSpPr>
            <a:cxnSpLocks/>
            <a:stCxn id="76" idx="3"/>
            <a:endCxn id="66" idx="1"/>
          </p:cNvCxnSpPr>
          <p:nvPr/>
        </p:nvCxnSpPr>
        <p:spPr>
          <a:xfrm>
            <a:off x="8861805" y="1273270"/>
            <a:ext cx="525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6C8E185-2C3D-4358-B59D-7AF1CA620D04}"/>
              </a:ext>
            </a:extLst>
          </p:cNvPr>
          <p:cNvSpPr/>
          <p:nvPr/>
        </p:nvSpPr>
        <p:spPr>
          <a:xfrm>
            <a:off x="5027936" y="1547803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9A96F1D-E312-4682-ABF6-72FC589C202C}"/>
              </a:ext>
            </a:extLst>
          </p:cNvPr>
          <p:cNvSpPr/>
          <p:nvPr/>
        </p:nvSpPr>
        <p:spPr>
          <a:xfrm>
            <a:off x="7452094" y="1173427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ECBEE9BF-2F80-4949-953F-144EBCC53FCE}"/>
              </a:ext>
            </a:extLst>
          </p:cNvPr>
          <p:cNvSpPr/>
          <p:nvPr/>
        </p:nvSpPr>
        <p:spPr>
          <a:xfrm rot="10800000">
            <a:off x="7470382" y="3701280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8B98BF7F-EC9D-40C7-B901-F7E291BC49A2}"/>
              </a:ext>
            </a:extLst>
          </p:cNvPr>
          <p:cNvSpPr/>
          <p:nvPr/>
        </p:nvSpPr>
        <p:spPr>
          <a:xfrm rot="10800000">
            <a:off x="5018189" y="3353659"/>
            <a:ext cx="283466" cy="2317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D8BAD7-FBD0-4963-B549-6776BDD5D337}"/>
              </a:ext>
            </a:extLst>
          </p:cNvPr>
          <p:cNvSpPr txBox="1"/>
          <p:nvPr/>
        </p:nvSpPr>
        <p:spPr>
          <a:xfrm>
            <a:off x="2517152" y="5310247"/>
            <a:ext cx="12227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</a:t>
            </a:r>
          </a:p>
          <a:p>
            <a:pPr algn="ctr"/>
            <a:r>
              <a:rPr lang="en-US" dirty="0"/>
              <a:t>Maps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38E237-BDBC-4ACA-BBE7-C7069FDD911D}"/>
              </a:ext>
            </a:extLst>
          </p:cNvPr>
          <p:cNvSpPr txBox="1"/>
          <p:nvPr/>
        </p:nvSpPr>
        <p:spPr>
          <a:xfrm>
            <a:off x="3756547" y="3274112"/>
            <a:ext cx="12062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Recon DRR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E287EE-D821-4264-868A-F650CE4CFB37}"/>
              </a:ext>
            </a:extLst>
          </p:cNvPr>
          <p:cNvSpPr txBox="1"/>
          <p:nvPr/>
        </p:nvSpPr>
        <p:spPr>
          <a:xfrm>
            <a:off x="3946669" y="1462980"/>
            <a:ext cx="10302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Real DRR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287C63-BCA3-4471-8940-7FFDB9E805DA}"/>
              </a:ext>
            </a:extLst>
          </p:cNvPr>
          <p:cNvSpPr txBox="1"/>
          <p:nvPr/>
        </p:nvSpPr>
        <p:spPr>
          <a:xfrm>
            <a:off x="7744704" y="1088604"/>
            <a:ext cx="11171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Fake Topo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DCF2A33-46FA-420E-89EF-D2B452C74606}"/>
              </a:ext>
            </a:extLst>
          </p:cNvPr>
          <p:cNvSpPr txBox="1"/>
          <p:nvPr/>
        </p:nvSpPr>
        <p:spPr>
          <a:xfrm>
            <a:off x="7828157" y="3640776"/>
            <a:ext cx="1094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Real Topo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4B5241D8-D668-4294-B5FF-B6B6E1E00501}"/>
              </a:ext>
            </a:extLst>
          </p:cNvPr>
          <p:cNvSpPr/>
          <p:nvPr/>
        </p:nvSpPr>
        <p:spPr>
          <a:xfrm>
            <a:off x="7452094" y="1748523"/>
            <a:ext cx="283466" cy="2317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B09C66-1609-4320-A02F-C0F06AE42B7D}"/>
              </a:ext>
            </a:extLst>
          </p:cNvPr>
          <p:cNvSpPr txBox="1"/>
          <p:nvPr/>
        </p:nvSpPr>
        <p:spPr>
          <a:xfrm>
            <a:off x="7765970" y="1663700"/>
            <a:ext cx="1270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Recon Topo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A3CAC6F-92CA-4AA5-8C0E-775F9D987383}"/>
              </a:ext>
            </a:extLst>
          </p:cNvPr>
          <p:cNvSpPr/>
          <p:nvPr/>
        </p:nvSpPr>
        <p:spPr>
          <a:xfrm rot="10800000">
            <a:off x="5027936" y="4136455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F95D55-242A-4D8A-A8F3-1B6123EDDA40}"/>
              </a:ext>
            </a:extLst>
          </p:cNvPr>
          <p:cNvSpPr txBox="1"/>
          <p:nvPr/>
        </p:nvSpPr>
        <p:spPr>
          <a:xfrm>
            <a:off x="3928260" y="4082177"/>
            <a:ext cx="1052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Fake DRR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3642C0A-1AA7-4347-8F29-8AED185C09E1}"/>
              </a:ext>
            </a:extLst>
          </p:cNvPr>
          <p:cNvCxnSpPr>
            <a:cxnSpLocks/>
            <a:stCxn id="74" idx="1"/>
            <a:endCxn id="90" idx="3"/>
          </p:cNvCxnSpPr>
          <p:nvPr/>
        </p:nvCxnSpPr>
        <p:spPr>
          <a:xfrm rot="10800000">
            <a:off x="3260597" y="2497192"/>
            <a:ext cx="495951" cy="96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E892A15-ED9D-4301-9C47-84A4CA558486}"/>
              </a:ext>
            </a:extLst>
          </p:cNvPr>
          <p:cNvSpPr/>
          <p:nvPr/>
        </p:nvSpPr>
        <p:spPr>
          <a:xfrm>
            <a:off x="2373628" y="2168007"/>
            <a:ext cx="886968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UNet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19BCE91-6884-4536-8B68-BCC9847ABE54}"/>
              </a:ext>
            </a:extLst>
          </p:cNvPr>
          <p:cNvCxnSpPr>
            <a:cxnSpLocks/>
          </p:cNvCxnSpPr>
          <p:nvPr/>
        </p:nvCxnSpPr>
        <p:spPr>
          <a:xfrm flipH="1">
            <a:off x="2088223" y="2497192"/>
            <a:ext cx="250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03C8852-567D-400D-BB9C-E09AA4DE04AE}"/>
              </a:ext>
            </a:extLst>
          </p:cNvPr>
          <p:cNvSpPr txBox="1"/>
          <p:nvPr/>
        </p:nvSpPr>
        <p:spPr>
          <a:xfrm>
            <a:off x="563526" y="2309627"/>
            <a:ext cx="15246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307CCEE-3DC1-4963-B33E-2AC68AB9FA57}"/>
              </a:ext>
            </a:extLst>
          </p:cNvPr>
          <p:cNvSpPr txBox="1"/>
          <p:nvPr/>
        </p:nvSpPr>
        <p:spPr>
          <a:xfrm>
            <a:off x="9063471" y="626938"/>
            <a:ext cx="144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82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AC9A7B-A5F2-405F-A0A3-B28C1AC38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91" y="562424"/>
            <a:ext cx="1115570" cy="111557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4E8D89-762D-4A6D-9220-2AFF2E0A3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35" y="595191"/>
            <a:ext cx="1046990" cy="1046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69CAA0-CC85-4D7B-BFC0-3A1A6B5AB9CC}"/>
                  </a:ext>
                </a:extLst>
              </p:cNvPr>
              <p:cNvSpPr/>
              <p:nvPr/>
            </p:nvSpPr>
            <p:spPr>
              <a:xfrm>
                <a:off x="5412484" y="711015"/>
                <a:ext cx="1938528" cy="765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69CAA0-CC85-4D7B-BFC0-3A1A6B5AB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84" y="711015"/>
                <a:ext cx="1938528" cy="76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559FA5-5B1D-4ACE-9550-1320132761C5}"/>
                  </a:ext>
                </a:extLst>
              </p:cNvPr>
              <p:cNvSpPr/>
              <p:nvPr/>
            </p:nvSpPr>
            <p:spPr>
              <a:xfrm>
                <a:off x="5412484" y="2624778"/>
                <a:ext cx="1956816" cy="832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559FA5-5B1D-4ACE-9550-13201327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84" y="2624778"/>
                <a:ext cx="1956816" cy="8321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94D9C7-B822-4F00-B0F9-2BD102AA78CA}"/>
                  </a:ext>
                </a:extLst>
              </p:cNvPr>
              <p:cNvSpPr/>
              <p:nvPr/>
            </p:nvSpPr>
            <p:spPr>
              <a:xfrm>
                <a:off x="1051560" y="2715633"/>
                <a:ext cx="889034" cy="6583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94D9C7-B822-4F00-B0F9-2BD102AA7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" y="2715633"/>
                <a:ext cx="889034" cy="658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4B1F4F-8C88-4DBC-BC43-966C06BE0EF4}"/>
              </a:ext>
            </a:extLst>
          </p:cNvPr>
          <p:cNvCxnSpPr>
            <a:cxnSpLocks/>
            <a:stCxn id="57" idx="2"/>
            <a:endCxn id="8" idx="3"/>
          </p:cNvCxnSpPr>
          <p:nvPr/>
        </p:nvCxnSpPr>
        <p:spPr>
          <a:xfrm flipH="1">
            <a:off x="1940594" y="3044817"/>
            <a:ext cx="59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B8AA6B1-D8A4-4A88-AD33-A54DB69864FC}"/>
              </a:ext>
            </a:extLst>
          </p:cNvPr>
          <p:cNvSpPr/>
          <p:nvPr/>
        </p:nvSpPr>
        <p:spPr>
          <a:xfrm>
            <a:off x="7218424" y="1780673"/>
            <a:ext cx="265176" cy="5227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F4F7F94-4A93-4BE1-9F70-EC988710D6F0}"/>
              </a:ext>
            </a:extLst>
          </p:cNvPr>
          <p:cNvSpPr/>
          <p:nvPr/>
        </p:nvSpPr>
        <p:spPr>
          <a:xfrm rot="10800000">
            <a:off x="5325616" y="1782577"/>
            <a:ext cx="265176" cy="5448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77CC3F-A25B-485C-896E-AD13C61E70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91" y="2488761"/>
            <a:ext cx="1115570" cy="11155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4AF1B0-2022-4188-8A6B-3CA55404C7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34" y="2488760"/>
            <a:ext cx="1115571" cy="11155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776F25-A722-430C-8861-213C60B34DA2}"/>
              </a:ext>
            </a:extLst>
          </p:cNvPr>
          <p:cNvSpPr/>
          <p:nvPr/>
        </p:nvSpPr>
        <p:spPr>
          <a:xfrm>
            <a:off x="3990592" y="4550108"/>
            <a:ext cx="886968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UNet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5D0C3E-9331-458E-8E7E-A129926541EA}"/>
              </a:ext>
            </a:extLst>
          </p:cNvPr>
          <p:cNvGrpSpPr/>
          <p:nvPr/>
        </p:nvGrpSpPr>
        <p:grpSpPr>
          <a:xfrm>
            <a:off x="1940594" y="3970478"/>
            <a:ext cx="1727013" cy="1540692"/>
            <a:chOff x="304736" y="4052283"/>
            <a:chExt cx="1727013" cy="154069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B4B99E9-FC1D-4744-A23C-6AB7554D1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282" y="4052283"/>
              <a:ext cx="914467" cy="914467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19326F8-662F-4887-A751-67DFA28AF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361" y="4205551"/>
              <a:ext cx="914467" cy="914467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1F21EA8-00C1-41F5-9C0F-CF26583A3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57" y="4358819"/>
              <a:ext cx="914467" cy="914467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DA23DF1-447E-4AF3-8F5C-02779E1E2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37" y="4509516"/>
              <a:ext cx="914467" cy="914467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AED7AA3-52FB-4DE1-807E-09E18372D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36" y="4678508"/>
              <a:ext cx="914467" cy="914467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343E9D-2B77-4998-ACE2-4CC691B6A49B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4434076" y="3604331"/>
            <a:ext cx="0" cy="94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5A17FE-8D9A-44AD-B70F-99F9E63878C1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739896" y="4879292"/>
            <a:ext cx="250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F75FF7-A39E-4A15-B1E2-60772FC53571}"/>
              </a:ext>
            </a:extLst>
          </p:cNvPr>
          <p:cNvCxnSpPr>
            <a:cxnSpLocks/>
            <a:stCxn id="14" idx="1"/>
            <a:endCxn id="57" idx="6"/>
          </p:cNvCxnSpPr>
          <p:nvPr/>
        </p:nvCxnSpPr>
        <p:spPr>
          <a:xfrm flipH="1" flipV="1">
            <a:off x="2809889" y="3044817"/>
            <a:ext cx="1066402" cy="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FA9924-A373-4424-B6C7-B74F6191A7A5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2672185" y="3192931"/>
            <a:ext cx="0" cy="8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DBCE827-E6DD-47D7-BA92-90719E23128A}"/>
              </a:ext>
            </a:extLst>
          </p:cNvPr>
          <p:cNvSpPr/>
          <p:nvPr/>
        </p:nvSpPr>
        <p:spPr>
          <a:xfrm>
            <a:off x="2534481" y="2896702"/>
            <a:ext cx="275408" cy="296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AC8C635-3D1D-44C0-A887-16534FEC3CD9}"/>
              </a:ext>
            </a:extLst>
          </p:cNvPr>
          <p:cNvCxnSpPr>
            <a:stCxn id="57" idx="2"/>
            <a:endCxn id="57" idx="6"/>
          </p:cNvCxnSpPr>
          <p:nvPr/>
        </p:nvCxnSpPr>
        <p:spPr>
          <a:xfrm>
            <a:off x="2534481" y="3044817"/>
            <a:ext cx="275408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36782F-EAB5-4A6E-B133-D160229AEFFB}"/>
              </a:ext>
            </a:extLst>
          </p:cNvPr>
          <p:cNvCxnSpPr>
            <a:cxnSpLocks/>
            <a:stCxn id="57" idx="0"/>
            <a:endCxn id="57" idx="4"/>
          </p:cNvCxnSpPr>
          <p:nvPr/>
        </p:nvCxnSpPr>
        <p:spPr>
          <a:xfrm>
            <a:off x="2672185" y="2896702"/>
            <a:ext cx="0" cy="296229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7283C0A-B208-461A-A59E-DC9BB2B99917}"/>
              </a:ext>
            </a:extLst>
          </p:cNvPr>
          <p:cNvSpPr txBox="1"/>
          <p:nvPr/>
        </p:nvSpPr>
        <p:spPr>
          <a:xfrm>
            <a:off x="820785" y="2327406"/>
            <a:ext cx="144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A2A787B-1935-4223-8D24-5A2FA214C2C0}"/>
                  </a:ext>
                </a:extLst>
              </p:cNvPr>
              <p:cNvSpPr/>
              <p:nvPr/>
            </p:nvSpPr>
            <p:spPr>
              <a:xfrm>
                <a:off x="9268529" y="789501"/>
                <a:ext cx="889034" cy="6583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A2A787B-1935-4223-8D24-5A2FA214C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529" y="789501"/>
                <a:ext cx="889034" cy="6583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1157EBD2-9445-45AD-BBC0-70B3F87DD4F7}"/>
              </a:ext>
            </a:extLst>
          </p:cNvPr>
          <p:cNvSpPr txBox="1"/>
          <p:nvPr/>
        </p:nvSpPr>
        <p:spPr>
          <a:xfrm>
            <a:off x="9037754" y="401274"/>
            <a:ext cx="144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</a:t>
            </a:r>
          </a:p>
          <a:p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48ED653-AF34-4F2A-85C9-2BF8476C12F9}"/>
              </a:ext>
            </a:extLst>
          </p:cNvPr>
          <p:cNvCxnSpPr>
            <a:stCxn id="5" idx="3"/>
            <a:endCxn id="72" idx="1"/>
          </p:cNvCxnSpPr>
          <p:nvPr/>
        </p:nvCxnSpPr>
        <p:spPr>
          <a:xfrm flipV="1">
            <a:off x="8818625" y="1118685"/>
            <a:ext cx="4499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53C7A706-DE82-4702-8619-F8C01D787330}"/>
              </a:ext>
            </a:extLst>
          </p:cNvPr>
          <p:cNvSpPr/>
          <p:nvPr/>
        </p:nvSpPr>
        <p:spPr>
          <a:xfrm>
            <a:off x="5060439" y="1002789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7D8A647D-FF6F-4DDF-9860-761DB79C6604}"/>
              </a:ext>
            </a:extLst>
          </p:cNvPr>
          <p:cNvSpPr/>
          <p:nvPr/>
        </p:nvSpPr>
        <p:spPr>
          <a:xfrm>
            <a:off x="7419590" y="1002789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A8D50F83-12F7-4DAC-A98C-4AEB5D78BA27}"/>
              </a:ext>
            </a:extLst>
          </p:cNvPr>
          <p:cNvSpPr/>
          <p:nvPr/>
        </p:nvSpPr>
        <p:spPr>
          <a:xfrm rot="10800000">
            <a:off x="7428734" y="2896359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5B72F0C2-DBFD-49D9-B355-CF1F8E6813B4}"/>
              </a:ext>
            </a:extLst>
          </p:cNvPr>
          <p:cNvSpPr/>
          <p:nvPr/>
        </p:nvSpPr>
        <p:spPr>
          <a:xfrm rot="10800000">
            <a:off x="5045635" y="2907440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D1451A-D12E-4660-951C-0602DF90EE1C}"/>
              </a:ext>
            </a:extLst>
          </p:cNvPr>
          <p:cNvSpPr txBox="1"/>
          <p:nvPr/>
        </p:nvSpPr>
        <p:spPr>
          <a:xfrm>
            <a:off x="1973130" y="5520665"/>
            <a:ext cx="1766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Maps</a:t>
            </a:r>
          </a:p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E0BBF9-AEBA-4CCA-8C5D-1972CBE233F4}"/>
              </a:ext>
            </a:extLst>
          </p:cNvPr>
          <p:cNvSpPr txBox="1"/>
          <p:nvPr/>
        </p:nvSpPr>
        <p:spPr>
          <a:xfrm>
            <a:off x="3907746" y="2130808"/>
            <a:ext cx="105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 DRR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93BCF6-CA49-4D24-9475-8EC453F98E9F}"/>
              </a:ext>
            </a:extLst>
          </p:cNvPr>
          <p:cNvSpPr txBox="1"/>
          <p:nvPr/>
        </p:nvSpPr>
        <p:spPr>
          <a:xfrm>
            <a:off x="3918967" y="247664"/>
            <a:ext cx="103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DRR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A14AE8-6CB5-4B02-9A26-348A0043606B}"/>
              </a:ext>
            </a:extLst>
          </p:cNvPr>
          <p:cNvSpPr txBox="1"/>
          <p:nvPr/>
        </p:nvSpPr>
        <p:spPr>
          <a:xfrm>
            <a:off x="7736579" y="247664"/>
            <a:ext cx="11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 Topo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8BE862-9BD3-43B6-94EF-3678EC8B70F8}"/>
              </a:ext>
            </a:extLst>
          </p:cNvPr>
          <p:cNvSpPr txBox="1"/>
          <p:nvPr/>
        </p:nvSpPr>
        <p:spPr>
          <a:xfrm>
            <a:off x="7782089" y="2110111"/>
            <a:ext cx="109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Topo</a:t>
            </a:r>
          </a:p>
        </p:txBody>
      </p:sp>
    </p:spTree>
    <p:extLst>
      <p:ext uri="{BB962C8B-B14F-4D97-AF65-F5344CB8AC3E}">
        <p14:creationId xmlns:p14="http://schemas.microsoft.com/office/powerpoint/2010/main" val="339405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EA0B63F-853C-4F0A-8EA0-4A071A7208D5}"/>
                  </a:ext>
                </a:extLst>
              </p:cNvPr>
              <p:cNvSpPr/>
              <p:nvPr/>
            </p:nvSpPr>
            <p:spPr>
              <a:xfrm>
                <a:off x="5337044" y="423391"/>
                <a:ext cx="1938528" cy="7505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EA0B63F-853C-4F0A-8EA0-4A071A720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044" y="423391"/>
                <a:ext cx="1938528" cy="750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3A44BA8-27BA-4FF7-9B9E-7D007AAD20F1}"/>
                  </a:ext>
                </a:extLst>
              </p:cNvPr>
              <p:cNvSpPr/>
              <p:nvPr/>
            </p:nvSpPr>
            <p:spPr>
              <a:xfrm>
                <a:off x="5327900" y="1677612"/>
                <a:ext cx="1956816" cy="834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3A44BA8-27BA-4FF7-9B9E-7D007AAD2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900" y="1677612"/>
                <a:ext cx="1956816" cy="834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564E32-A1CB-4CE9-99B0-3E6994389A9B}"/>
                  </a:ext>
                </a:extLst>
              </p:cNvPr>
              <p:cNvSpPr/>
              <p:nvPr/>
            </p:nvSpPr>
            <p:spPr>
              <a:xfrm>
                <a:off x="2012941" y="1847025"/>
                <a:ext cx="508712" cy="442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564E32-A1CB-4CE9-99B0-3E6994389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41" y="1847025"/>
                <a:ext cx="508712" cy="442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52499F-129A-4092-AA30-5777CDCF6BC5}"/>
              </a:ext>
            </a:extLst>
          </p:cNvPr>
          <p:cNvCxnSpPr>
            <a:cxnSpLocks/>
            <a:stCxn id="15" idx="2"/>
            <a:endCxn id="6" idx="3"/>
          </p:cNvCxnSpPr>
          <p:nvPr/>
        </p:nvCxnSpPr>
        <p:spPr>
          <a:xfrm flipH="1">
            <a:off x="2521653" y="2068119"/>
            <a:ext cx="4400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4C88079E-CE38-48D3-841F-95AF3ABCFB45}"/>
              </a:ext>
            </a:extLst>
          </p:cNvPr>
          <p:cNvSpPr/>
          <p:nvPr/>
        </p:nvSpPr>
        <p:spPr>
          <a:xfrm>
            <a:off x="7010396" y="1244121"/>
            <a:ext cx="265176" cy="3484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D4A21DF-5330-463E-90B9-E13C579FDB2D}"/>
              </a:ext>
            </a:extLst>
          </p:cNvPr>
          <p:cNvSpPr/>
          <p:nvPr/>
        </p:nvSpPr>
        <p:spPr>
          <a:xfrm rot="10800000">
            <a:off x="5327900" y="1244121"/>
            <a:ext cx="265176" cy="3633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00F99-63A4-4F51-8AD4-B2B414C80CFB}"/>
              </a:ext>
            </a:extLst>
          </p:cNvPr>
          <p:cNvSpPr/>
          <p:nvPr/>
        </p:nvSpPr>
        <p:spPr>
          <a:xfrm>
            <a:off x="3915152" y="2792213"/>
            <a:ext cx="886968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UNet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C4DC04-61FB-4760-97A4-59402D8349FC}"/>
              </a:ext>
            </a:extLst>
          </p:cNvPr>
          <p:cNvCxnSpPr>
            <a:cxnSpLocks/>
            <a:stCxn id="33" idx="2"/>
            <a:endCxn id="10" idx="0"/>
          </p:cNvCxnSpPr>
          <p:nvPr/>
        </p:nvCxnSpPr>
        <p:spPr>
          <a:xfrm flipH="1">
            <a:off x="4358636" y="2267277"/>
            <a:ext cx="20514" cy="524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A0367D-C6D9-4417-B788-988D744E2C4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664456" y="3121397"/>
            <a:ext cx="250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4AC8D-2AEB-4BDA-AEE7-B048B0A78865}"/>
              </a:ext>
            </a:extLst>
          </p:cNvPr>
          <p:cNvCxnSpPr>
            <a:cxnSpLocks/>
            <a:stCxn id="33" idx="1"/>
            <a:endCxn id="15" idx="6"/>
          </p:cNvCxnSpPr>
          <p:nvPr/>
        </p:nvCxnSpPr>
        <p:spPr>
          <a:xfrm flipH="1" flipV="1">
            <a:off x="3237099" y="2068119"/>
            <a:ext cx="615721" cy="14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BC11FF-1856-4E00-9C2B-5BFE74458D5D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3099395" y="2216233"/>
            <a:ext cx="0" cy="848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5DAC006-CFC9-4886-B5B6-D6B39923AC05}"/>
              </a:ext>
            </a:extLst>
          </p:cNvPr>
          <p:cNvSpPr/>
          <p:nvPr/>
        </p:nvSpPr>
        <p:spPr>
          <a:xfrm>
            <a:off x="2961691" y="1920004"/>
            <a:ext cx="275408" cy="296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C85224-0035-4AEC-8FFF-87220F0C976F}"/>
              </a:ext>
            </a:extLst>
          </p:cNvPr>
          <p:cNvCxnSpPr>
            <a:stCxn id="15" idx="2"/>
            <a:endCxn id="15" idx="6"/>
          </p:cNvCxnSpPr>
          <p:nvPr/>
        </p:nvCxnSpPr>
        <p:spPr>
          <a:xfrm>
            <a:off x="2961691" y="2068119"/>
            <a:ext cx="275408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86EE5B-8AAE-40EC-A73D-F3C37B28798E}"/>
              </a:ext>
            </a:extLst>
          </p:cNvPr>
          <p:cNvCxnSpPr>
            <a:cxnSpLocks/>
            <a:stCxn id="15" idx="0"/>
            <a:endCxn id="15" idx="4"/>
          </p:cNvCxnSpPr>
          <p:nvPr/>
        </p:nvCxnSpPr>
        <p:spPr>
          <a:xfrm>
            <a:off x="3099395" y="1920004"/>
            <a:ext cx="0" cy="296229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112F11-694B-4E47-8C09-94CDBEC9B932}"/>
              </a:ext>
            </a:extLst>
          </p:cNvPr>
          <p:cNvSpPr txBox="1"/>
          <p:nvPr/>
        </p:nvSpPr>
        <p:spPr>
          <a:xfrm>
            <a:off x="2028146" y="149311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92F5F2D-73B6-4ECF-A17D-2EEE945F4976}"/>
                  </a:ext>
                </a:extLst>
              </p:cNvPr>
              <p:cNvSpPr/>
              <p:nvPr/>
            </p:nvSpPr>
            <p:spPr>
              <a:xfrm>
                <a:off x="9180057" y="553914"/>
                <a:ext cx="544402" cy="459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92F5F2D-73B6-4ECF-A17D-2EEE945F4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057" y="553914"/>
                <a:ext cx="544402" cy="459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31DE8D-8C1E-472B-91DB-1C2B09D4ADB4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>
            <a:off x="8786365" y="783514"/>
            <a:ext cx="3936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81E2829-DD42-4EFD-B976-19681DE644B8}"/>
              </a:ext>
            </a:extLst>
          </p:cNvPr>
          <p:cNvSpPr/>
          <p:nvPr/>
        </p:nvSpPr>
        <p:spPr>
          <a:xfrm>
            <a:off x="4952496" y="683671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FD5F9DE-DA18-471D-BE23-C41386257032}"/>
              </a:ext>
            </a:extLst>
          </p:cNvPr>
          <p:cNvSpPr/>
          <p:nvPr/>
        </p:nvSpPr>
        <p:spPr>
          <a:xfrm>
            <a:off x="7376654" y="683671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1E91C9E-4954-4788-8D00-2C44420E7750}"/>
              </a:ext>
            </a:extLst>
          </p:cNvPr>
          <p:cNvSpPr/>
          <p:nvPr/>
        </p:nvSpPr>
        <p:spPr>
          <a:xfrm rot="10800000">
            <a:off x="7385798" y="1952223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A324F0-B5C9-4238-81D0-CF0BE1D4BFC8}"/>
              </a:ext>
            </a:extLst>
          </p:cNvPr>
          <p:cNvSpPr txBox="1"/>
          <p:nvPr/>
        </p:nvSpPr>
        <p:spPr>
          <a:xfrm>
            <a:off x="2441712" y="2871867"/>
            <a:ext cx="1222744" cy="646331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</a:t>
            </a:r>
          </a:p>
          <a:p>
            <a:pPr algn="ctr"/>
            <a:r>
              <a:rPr lang="en-US" dirty="0"/>
              <a:t>Maps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9D134C-69CA-4669-9673-99CCC6F15B38}"/>
              </a:ext>
            </a:extLst>
          </p:cNvPr>
          <p:cNvSpPr txBox="1"/>
          <p:nvPr/>
        </p:nvSpPr>
        <p:spPr>
          <a:xfrm>
            <a:off x="8279177" y="5512660"/>
            <a:ext cx="120622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Recon DRR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24350-8B6C-4E93-91D0-FD41A427840C}"/>
              </a:ext>
            </a:extLst>
          </p:cNvPr>
          <p:cNvSpPr txBox="1"/>
          <p:nvPr/>
        </p:nvSpPr>
        <p:spPr>
          <a:xfrm>
            <a:off x="3871229" y="598848"/>
            <a:ext cx="1030218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Real DRR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5F5E56-9537-4F4E-91D9-B011C5188C3A}"/>
              </a:ext>
            </a:extLst>
          </p:cNvPr>
          <p:cNvSpPr txBox="1"/>
          <p:nvPr/>
        </p:nvSpPr>
        <p:spPr>
          <a:xfrm>
            <a:off x="7669264" y="598848"/>
            <a:ext cx="111710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Fake Topo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138684-DAFF-451D-8146-FD7DD7BCFFF6}"/>
              </a:ext>
            </a:extLst>
          </p:cNvPr>
          <p:cNvSpPr txBox="1"/>
          <p:nvPr/>
        </p:nvSpPr>
        <p:spPr>
          <a:xfrm>
            <a:off x="7743573" y="1891719"/>
            <a:ext cx="1094659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Real Topo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346AB50-444A-4DBC-BA5F-6789CF16C697}"/>
              </a:ext>
            </a:extLst>
          </p:cNvPr>
          <p:cNvSpPr/>
          <p:nvPr/>
        </p:nvSpPr>
        <p:spPr>
          <a:xfrm rot="10800000">
            <a:off x="4952496" y="1952223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376778-CFAD-41EA-BF98-BD4EF7B9DD3A}"/>
              </a:ext>
            </a:extLst>
          </p:cNvPr>
          <p:cNvSpPr txBox="1"/>
          <p:nvPr/>
        </p:nvSpPr>
        <p:spPr>
          <a:xfrm>
            <a:off x="3852820" y="1897945"/>
            <a:ext cx="105266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Fake DRR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0FBD36-8F11-4C39-BB79-504E31CAC6F8}"/>
              </a:ext>
            </a:extLst>
          </p:cNvPr>
          <p:cNvSpPr/>
          <p:nvPr/>
        </p:nvSpPr>
        <p:spPr>
          <a:xfrm>
            <a:off x="7003727" y="5368143"/>
            <a:ext cx="850053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UNet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60A1B2-04DD-4AFF-A9A5-A4491C5E1C9D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6681409" y="5697327"/>
            <a:ext cx="32231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193671-56D9-4263-950A-0C4ABD9B0676}"/>
              </a:ext>
            </a:extLst>
          </p:cNvPr>
          <p:cNvSpPr txBox="1"/>
          <p:nvPr/>
        </p:nvSpPr>
        <p:spPr>
          <a:xfrm>
            <a:off x="5156711" y="5509763"/>
            <a:ext cx="1524697" cy="369332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DC14D3-6463-4BB8-BACF-B8147633D48E}"/>
              </a:ext>
            </a:extLst>
          </p:cNvPr>
          <p:cNvSpPr txBox="1"/>
          <p:nvPr/>
        </p:nvSpPr>
        <p:spPr>
          <a:xfrm>
            <a:off x="9180057" y="152336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</a:t>
            </a:r>
          </a:p>
          <a:p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9AF691-43B5-44EB-9FAC-5AD0823D194A}"/>
              </a:ext>
            </a:extLst>
          </p:cNvPr>
          <p:cNvCxnSpPr>
            <a:cxnSpLocks/>
          </p:cNvCxnSpPr>
          <p:nvPr/>
        </p:nvCxnSpPr>
        <p:spPr>
          <a:xfrm>
            <a:off x="9724459" y="783513"/>
            <a:ext cx="673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3685271-48B4-4B70-8EBB-CAEE08C5DD45}"/>
              </a:ext>
            </a:extLst>
          </p:cNvPr>
          <p:cNvSpPr txBox="1"/>
          <p:nvPr/>
        </p:nvSpPr>
        <p:spPr>
          <a:xfrm>
            <a:off x="9724459" y="412767"/>
            <a:ext cx="74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Topo?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F7A278-239B-4AAE-867A-17F6E4FB24E5}"/>
              </a:ext>
            </a:extLst>
          </p:cNvPr>
          <p:cNvSpPr txBox="1"/>
          <p:nvPr/>
        </p:nvSpPr>
        <p:spPr>
          <a:xfrm>
            <a:off x="10398398" y="597433"/>
            <a:ext cx="9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YES/NO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A87ADA-CF30-4C5A-B36F-BF362DD6C00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312325" y="2068118"/>
            <a:ext cx="7006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9C019CD-6BC0-40BC-90E1-BD4E4F27BC2B}"/>
              </a:ext>
            </a:extLst>
          </p:cNvPr>
          <p:cNvSpPr txBox="1"/>
          <p:nvPr/>
        </p:nvSpPr>
        <p:spPr>
          <a:xfrm>
            <a:off x="1370727" y="17007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DRR?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B38406-62E1-4A0A-B0FB-FB2C72DB9289}"/>
              </a:ext>
            </a:extLst>
          </p:cNvPr>
          <p:cNvSpPr txBox="1"/>
          <p:nvPr/>
        </p:nvSpPr>
        <p:spPr>
          <a:xfrm>
            <a:off x="466561" y="1891719"/>
            <a:ext cx="9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YES/NO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C96318-7A42-4D15-BC57-E723C9BC5B9C}"/>
              </a:ext>
            </a:extLst>
          </p:cNvPr>
          <p:cNvSpPr txBox="1"/>
          <p:nvPr/>
        </p:nvSpPr>
        <p:spPr>
          <a:xfrm>
            <a:off x="8370840" y="4597842"/>
            <a:ext cx="1022902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Real DRR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F17E956-6BF5-4321-A257-E4A068D03129}"/>
              </a:ext>
            </a:extLst>
          </p:cNvPr>
          <p:cNvSpPr/>
          <p:nvPr/>
        </p:nvSpPr>
        <p:spPr>
          <a:xfrm>
            <a:off x="9540258" y="4653244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21342B-9848-47B7-BA27-C9C492B77153}"/>
                  </a:ext>
                </a:extLst>
              </p:cNvPr>
              <p:cNvSpPr/>
              <p:nvPr/>
            </p:nvSpPr>
            <p:spPr>
              <a:xfrm>
                <a:off x="9970240" y="4489368"/>
                <a:ext cx="807097" cy="4778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21342B-9848-47B7-BA27-C9C492B77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240" y="4489368"/>
                <a:ext cx="807097" cy="4778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row: Down 64">
            <a:extLst>
              <a:ext uri="{FF2B5EF4-FFF2-40B4-BE49-F238E27FC236}">
                <a16:creationId xmlns:a16="http://schemas.microsoft.com/office/drawing/2014/main" id="{C91F7122-D305-4F68-9452-960CEF294979}"/>
              </a:ext>
            </a:extLst>
          </p:cNvPr>
          <p:cNvSpPr/>
          <p:nvPr/>
        </p:nvSpPr>
        <p:spPr>
          <a:xfrm>
            <a:off x="10645106" y="5080423"/>
            <a:ext cx="265176" cy="2727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76FEFB0-9233-45E5-A842-1FD98DA323B2}"/>
                  </a:ext>
                </a:extLst>
              </p:cNvPr>
              <p:cNvSpPr/>
              <p:nvPr/>
            </p:nvSpPr>
            <p:spPr>
              <a:xfrm>
                <a:off x="10005482" y="5458424"/>
                <a:ext cx="807097" cy="4778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76FEFB0-9233-45E5-A842-1FD98DA32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482" y="5458424"/>
                <a:ext cx="807097" cy="4778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row: Right 66">
            <a:extLst>
              <a:ext uri="{FF2B5EF4-FFF2-40B4-BE49-F238E27FC236}">
                <a16:creationId xmlns:a16="http://schemas.microsoft.com/office/drawing/2014/main" id="{99E14CFF-AF71-4188-B45A-6D568AB8B272}"/>
              </a:ext>
            </a:extLst>
          </p:cNvPr>
          <p:cNvSpPr/>
          <p:nvPr/>
        </p:nvSpPr>
        <p:spPr>
          <a:xfrm rot="10800000">
            <a:off x="9541365" y="5581430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317113B-027D-4CD1-9A9B-6A8D699E3BE3}"/>
              </a:ext>
            </a:extLst>
          </p:cNvPr>
          <p:cNvCxnSpPr>
            <a:cxnSpLocks/>
          </p:cNvCxnSpPr>
          <p:nvPr/>
        </p:nvCxnSpPr>
        <p:spPr>
          <a:xfrm flipH="1">
            <a:off x="7853780" y="5697327"/>
            <a:ext cx="4253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F0F6DC6-EC7D-45D5-98DF-CE934EE7737B}"/>
              </a:ext>
            </a:extLst>
          </p:cNvPr>
          <p:cNvSpPr txBox="1"/>
          <p:nvPr/>
        </p:nvSpPr>
        <p:spPr>
          <a:xfrm>
            <a:off x="2766836" y="4563814"/>
            <a:ext cx="120622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Recon DRR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DE7D41-D845-46F9-AE8B-2160643B7957}"/>
              </a:ext>
            </a:extLst>
          </p:cNvPr>
          <p:cNvSpPr txBox="1"/>
          <p:nvPr/>
        </p:nvSpPr>
        <p:spPr>
          <a:xfrm>
            <a:off x="2766836" y="5509763"/>
            <a:ext cx="1114565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Real Topo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A848DDB1-FCC6-4B47-B6CB-F49738F3A1D3}"/>
              </a:ext>
            </a:extLst>
          </p:cNvPr>
          <p:cNvSpPr/>
          <p:nvPr/>
        </p:nvSpPr>
        <p:spPr>
          <a:xfrm>
            <a:off x="2369777" y="4618051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25D2539-E0B0-4587-90C7-7BF2F3A28ACE}"/>
                  </a:ext>
                </a:extLst>
              </p:cNvPr>
              <p:cNvSpPr/>
              <p:nvPr/>
            </p:nvSpPr>
            <p:spPr>
              <a:xfrm>
                <a:off x="1452795" y="4509577"/>
                <a:ext cx="807097" cy="4778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25D2539-E0B0-4587-90C7-7BF2F3A28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795" y="4509577"/>
                <a:ext cx="807097" cy="4778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00E5095-EB33-491B-A8B7-34050A73DFF3}"/>
                  </a:ext>
                </a:extLst>
              </p:cNvPr>
              <p:cNvSpPr/>
              <p:nvPr/>
            </p:nvSpPr>
            <p:spPr>
              <a:xfrm>
                <a:off x="1488037" y="5478633"/>
                <a:ext cx="807097" cy="4778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00E5095-EB33-491B-A8B7-34050A73D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037" y="5478633"/>
                <a:ext cx="807097" cy="4778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Arrow: Right 79">
            <a:extLst>
              <a:ext uri="{FF2B5EF4-FFF2-40B4-BE49-F238E27FC236}">
                <a16:creationId xmlns:a16="http://schemas.microsoft.com/office/drawing/2014/main" id="{05DF6FC3-2804-4D61-B105-DDD0FAA6A241}"/>
              </a:ext>
            </a:extLst>
          </p:cNvPr>
          <p:cNvSpPr/>
          <p:nvPr/>
        </p:nvSpPr>
        <p:spPr>
          <a:xfrm rot="10800000">
            <a:off x="2389252" y="5578532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B9192144-A8C1-4826-90B5-D3E7D86749A6}"/>
              </a:ext>
            </a:extLst>
          </p:cNvPr>
          <p:cNvSpPr/>
          <p:nvPr/>
        </p:nvSpPr>
        <p:spPr>
          <a:xfrm rot="10800000">
            <a:off x="1409700" y="5113095"/>
            <a:ext cx="265176" cy="24786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13428F-2071-4F9B-B038-7D57CEF14D85}"/>
              </a:ext>
            </a:extLst>
          </p:cNvPr>
          <p:cNvSpPr/>
          <p:nvPr/>
        </p:nvSpPr>
        <p:spPr>
          <a:xfrm>
            <a:off x="808074" y="3862848"/>
            <a:ext cx="10102208" cy="2356625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DD01F82-019E-4071-989F-744CEEF413D8}"/>
              </a:ext>
            </a:extLst>
          </p:cNvPr>
          <p:cNvSpPr txBox="1"/>
          <p:nvPr/>
        </p:nvSpPr>
        <p:spPr>
          <a:xfrm>
            <a:off x="808074" y="3857920"/>
            <a:ext cx="423750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Reconstruction and Segmentation Modules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E8A696F-B70E-499B-8427-0B0C491AB1FD}"/>
              </a:ext>
            </a:extLst>
          </p:cNvPr>
          <p:cNvSpPr/>
          <p:nvPr/>
        </p:nvSpPr>
        <p:spPr>
          <a:xfrm>
            <a:off x="451128" y="81355"/>
            <a:ext cx="10978871" cy="3650227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524E852-D136-46A8-B2AB-D59F28427632}"/>
              </a:ext>
            </a:extLst>
          </p:cNvPr>
          <p:cNvSpPr txBox="1"/>
          <p:nvPr/>
        </p:nvSpPr>
        <p:spPr>
          <a:xfrm>
            <a:off x="451128" y="84999"/>
            <a:ext cx="155222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Base Structure</a:t>
            </a:r>
          </a:p>
        </p:txBody>
      </p:sp>
    </p:spTree>
    <p:extLst>
      <p:ext uri="{BB962C8B-B14F-4D97-AF65-F5344CB8AC3E}">
        <p14:creationId xmlns:p14="http://schemas.microsoft.com/office/powerpoint/2010/main" val="727193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CA78163-F611-4008-98BB-407CB90C4051}"/>
              </a:ext>
            </a:extLst>
          </p:cNvPr>
          <p:cNvGrpSpPr/>
          <p:nvPr/>
        </p:nvGrpSpPr>
        <p:grpSpPr>
          <a:xfrm>
            <a:off x="3196530" y="1506116"/>
            <a:ext cx="1791706" cy="2185961"/>
            <a:chOff x="686318" y="1252183"/>
            <a:chExt cx="3138921" cy="449188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A33CF37-67ED-4530-839D-DF637D3B9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318" y="1252183"/>
              <a:ext cx="1499098" cy="141878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C90F5A5-5C89-47FC-832A-9E16B32EE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318" y="2788729"/>
              <a:ext cx="1499098" cy="141878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76EA591-A9A0-4586-9317-A784AC7F8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141" y="1252183"/>
              <a:ext cx="1499098" cy="141878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595681B-ECD8-48E5-BFD7-9AEBBCB50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140" y="2788729"/>
              <a:ext cx="1499099" cy="141878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71ABC4E-1BB1-4A6B-B559-9779788AC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140" y="4325275"/>
              <a:ext cx="1499098" cy="141878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DE0F471-93CA-4EB6-8031-A3EE256B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319" y="4325275"/>
              <a:ext cx="1499097" cy="1418789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A687A0-24F3-41AB-ADBD-BD8C06F68A89}"/>
              </a:ext>
            </a:extLst>
          </p:cNvPr>
          <p:cNvGrpSpPr/>
          <p:nvPr/>
        </p:nvGrpSpPr>
        <p:grpSpPr>
          <a:xfrm>
            <a:off x="6068881" y="1445145"/>
            <a:ext cx="2590487" cy="1983515"/>
            <a:chOff x="5099617" y="1047987"/>
            <a:chExt cx="4496971" cy="447739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5526F06-32DC-454B-96E5-A04850D05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5152" y="3564266"/>
              <a:ext cx="1398639" cy="147650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3D81F43-DFFE-4A4B-8AEA-634253717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617" y="1206626"/>
              <a:ext cx="1891719" cy="141878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087C596-8C87-417E-95A1-AC7C8CA93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934" y="3564268"/>
              <a:ext cx="1624867" cy="162486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756AE3B-C249-4EFF-9843-E0D395474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461" y="1811864"/>
              <a:ext cx="2483127" cy="97686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24F67C-4F1E-4F05-AD19-3BA8617FAFE4}"/>
                </a:ext>
              </a:extLst>
            </p:cNvPr>
            <p:cNvSpPr txBox="1"/>
            <p:nvPr/>
          </p:nvSpPr>
          <p:spPr>
            <a:xfrm>
              <a:off x="5197454" y="2604062"/>
              <a:ext cx="101611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Elephant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FF3A78-733C-4C53-9967-D4E9F345D73A}"/>
                </a:ext>
              </a:extLst>
            </p:cNvPr>
            <p:cNvSpPr txBox="1"/>
            <p:nvPr/>
          </p:nvSpPr>
          <p:spPr>
            <a:xfrm>
              <a:off x="5464791" y="4990355"/>
              <a:ext cx="67358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Chair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B7E303-7B37-47F6-BC97-6248DA6FD507}"/>
                </a:ext>
              </a:extLst>
            </p:cNvPr>
            <p:cNvSpPr txBox="1"/>
            <p:nvPr/>
          </p:nvSpPr>
          <p:spPr>
            <a:xfrm>
              <a:off x="7433342" y="5156054"/>
              <a:ext cx="94615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Football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EB754C7-FF24-4ADB-AF6F-16304253CC50}"/>
                </a:ext>
              </a:extLst>
            </p:cNvPr>
            <p:cNvSpPr txBox="1"/>
            <p:nvPr/>
          </p:nvSpPr>
          <p:spPr>
            <a:xfrm>
              <a:off x="7525152" y="1047987"/>
              <a:ext cx="9701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Airplane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CC1A297-9DBB-4B00-86B0-EB65DB22016C}"/>
              </a:ext>
            </a:extLst>
          </p:cNvPr>
          <p:cNvSpPr txBox="1"/>
          <p:nvPr/>
        </p:nvSpPr>
        <p:spPr>
          <a:xfrm>
            <a:off x="968256" y="2134496"/>
            <a:ext cx="2027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Given ….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79A1246-071C-41CF-9791-228A607BB8F9}"/>
                  </a:ext>
                </a:extLst>
              </p:cNvPr>
              <p:cNvSpPr txBox="1"/>
              <p:nvPr/>
            </p:nvSpPr>
            <p:spPr>
              <a:xfrm>
                <a:off x="539496" y="4782312"/>
                <a:ext cx="21546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2. Learn </a:t>
                </a:r>
                <a14:m>
                  <m:oMath xmlns:m="http://schemas.openxmlformats.org/officeDocument/2006/math">
                    <m:r>
                      <a:rPr lang="en-US" sz="280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in 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79A1246-071C-41CF-9791-228A607B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" y="4782312"/>
                <a:ext cx="2154679" cy="523220"/>
              </a:xfrm>
              <a:prstGeom prst="rect">
                <a:avLst/>
              </a:prstGeom>
              <a:blipFill>
                <a:blip r:embed="rId12"/>
                <a:stretch>
                  <a:fillRect l="-6799" t="-12941" r="-906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3CF9C4-CE86-46A7-BF5A-7B6F39296F8F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694175" y="5043922"/>
            <a:ext cx="4422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9B2D8DF5-C187-4DCB-ABE6-B7C273A35A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29" y="4345536"/>
            <a:ext cx="2429509" cy="157063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8DE1ADB-F4C0-49EF-81A6-4C948A3CAB39}"/>
              </a:ext>
            </a:extLst>
          </p:cNvPr>
          <p:cNvSpPr txBox="1"/>
          <p:nvPr/>
        </p:nvSpPr>
        <p:spPr>
          <a:xfrm>
            <a:off x="6417906" y="4566868"/>
            <a:ext cx="2762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3. Predict by feedforward …</a:t>
            </a:r>
          </a:p>
        </p:txBody>
      </p:sp>
      <p:pic>
        <p:nvPicPr>
          <p:cNvPr id="1028" name="Picture 4" descr="Image result for elephant">
            <a:extLst>
              <a:ext uri="{FF2B5EF4-FFF2-40B4-BE49-F238E27FC236}">
                <a16:creationId xmlns:a16="http://schemas.microsoft.com/office/drawing/2014/main" id="{865E1A48-6E20-43EE-A172-7EAA8E2D6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01024" y="4463277"/>
            <a:ext cx="1740319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CCA39B8-9D31-40CC-88FC-8E219BB6F1D4}"/>
              </a:ext>
            </a:extLst>
          </p:cNvPr>
          <p:cNvSpPr txBox="1"/>
          <p:nvPr/>
        </p:nvSpPr>
        <p:spPr>
          <a:xfrm>
            <a:off x="10830981" y="4655742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4044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1FD38D-D9F3-4532-96BC-212B8773D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37" y="1097280"/>
            <a:ext cx="5490271" cy="354935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85681D5-8C9D-4F7F-9706-8B868960BFF9}"/>
              </a:ext>
            </a:extLst>
          </p:cNvPr>
          <p:cNvSpPr/>
          <p:nvPr/>
        </p:nvSpPr>
        <p:spPr>
          <a:xfrm>
            <a:off x="6126480" y="1234440"/>
            <a:ext cx="1408176" cy="1335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4C01CEF-68FD-4C6E-8D99-4AA8C0E5B8B9}"/>
              </a:ext>
            </a:extLst>
          </p:cNvPr>
          <p:cNvSpPr/>
          <p:nvPr/>
        </p:nvSpPr>
        <p:spPr>
          <a:xfrm rot="7861864">
            <a:off x="7411211" y="2481613"/>
            <a:ext cx="320040" cy="3291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C3ECE-58D6-4FC6-9555-A63E58124884}"/>
              </a:ext>
            </a:extLst>
          </p:cNvPr>
          <p:cNvSpPr txBox="1"/>
          <p:nvPr/>
        </p:nvSpPr>
        <p:spPr>
          <a:xfrm>
            <a:off x="7342022" y="2871958"/>
            <a:ext cx="1268424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Final Layers</a:t>
            </a:r>
          </a:p>
        </p:txBody>
      </p:sp>
    </p:spTree>
    <p:extLst>
      <p:ext uri="{BB962C8B-B14F-4D97-AF65-F5344CB8AC3E}">
        <p14:creationId xmlns:p14="http://schemas.microsoft.com/office/powerpoint/2010/main" val="287295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F12F9-DC53-4389-B4DA-72DF611CD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20" y="490110"/>
            <a:ext cx="9487846" cy="613371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AED0C69-4FF9-4FA4-99F3-F8E6DBE66C63}"/>
              </a:ext>
            </a:extLst>
          </p:cNvPr>
          <p:cNvSpPr/>
          <p:nvPr/>
        </p:nvSpPr>
        <p:spPr>
          <a:xfrm>
            <a:off x="2118732" y="613317"/>
            <a:ext cx="1382751" cy="903249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CC5041-3E43-4217-9C6A-1865C3AC60B0}"/>
              </a:ext>
            </a:extLst>
          </p:cNvPr>
          <p:cNvCxnSpPr>
            <a:cxnSpLocks/>
          </p:cNvCxnSpPr>
          <p:nvPr/>
        </p:nvCxnSpPr>
        <p:spPr>
          <a:xfrm flipH="1">
            <a:off x="3501484" y="832104"/>
            <a:ext cx="568711" cy="28346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283E11-4CE9-4059-8C96-5663005403FE}"/>
              </a:ext>
            </a:extLst>
          </p:cNvPr>
          <p:cNvSpPr txBox="1"/>
          <p:nvPr/>
        </p:nvSpPr>
        <p:spPr>
          <a:xfrm>
            <a:off x="4070195" y="549643"/>
            <a:ext cx="2805704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Conv + BN + ReLU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C88BE6-7559-49E1-9100-B830A12B2C4D}"/>
              </a:ext>
            </a:extLst>
          </p:cNvPr>
          <p:cNvSpPr/>
          <p:nvPr/>
        </p:nvSpPr>
        <p:spPr>
          <a:xfrm>
            <a:off x="2447405" y="2864385"/>
            <a:ext cx="1055962" cy="732531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3E05B9-E48B-48E8-B1BA-8FD02FC02473}"/>
              </a:ext>
            </a:extLst>
          </p:cNvPr>
          <p:cNvCxnSpPr>
            <a:cxnSpLocks/>
          </p:cNvCxnSpPr>
          <p:nvPr/>
        </p:nvCxnSpPr>
        <p:spPr>
          <a:xfrm flipV="1">
            <a:off x="2324559" y="3548847"/>
            <a:ext cx="366472" cy="379616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C3E4C3-53A3-48DC-976B-4F0A68FFA6DF}"/>
              </a:ext>
            </a:extLst>
          </p:cNvPr>
          <p:cNvSpPr txBox="1"/>
          <p:nvPr/>
        </p:nvSpPr>
        <p:spPr>
          <a:xfrm>
            <a:off x="1428313" y="3956955"/>
            <a:ext cx="1292983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Pooling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FABAC9-3716-476E-8659-50839B1B5966}"/>
              </a:ext>
            </a:extLst>
          </p:cNvPr>
          <p:cNvSpPr/>
          <p:nvPr/>
        </p:nvSpPr>
        <p:spPr>
          <a:xfrm>
            <a:off x="7803283" y="2676225"/>
            <a:ext cx="1283832" cy="872622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4964C2-9ADC-4AC2-B52F-E99257D27DD7}"/>
              </a:ext>
            </a:extLst>
          </p:cNvPr>
          <p:cNvCxnSpPr>
            <a:cxnSpLocks/>
          </p:cNvCxnSpPr>
          <p:nvPr/>
        </p:nvCxnSpPr>
        <p:spPr>
          <a:xfrm flipH="1" flipV="1">
            <a:off x="8944294" y="3359039"/>
            <a:ext cx="431060" cy="41981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402529-D890-40C1-84F2-AEB4C10A9862}"/>
              </a:ext>
            </a:extLst>
          </p:cNvPr>
          <p:cNvSpPr txBox="1"/>
          <p:nvPr/>
        </p:nvSpPr>
        <p:spPr>
          <a:xfrm>
            <a:off x="8884909" y="3822917"/>
            <a:ext cx="1420197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Up-conv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C2DA80-64D4-4FFE-8EAA-24B59F289D3C}"/>
              </a:ext>
            </a:extLst>
          </p:cNvPr>
          <p:cNvCxnSpPr>
            <a:cxnSpLocks/>
          </p:cNvCxnSpPr>
          <p:nvPr/>
        </p:nvCxnSpPr>
        <p:spPr>
          <a:xfrm flipV="1">
            <a:off x="5747953" y="1967460"/>
            <a:ext cx="0" cy="70876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3973E7-58DE-4EC7-A990-22FCEDF33ACD}"/>
              </a:ext>
            </a:extLst>
          </p:cNvPr>
          <p:cNvSpPr txBox="1"/>
          <p:nvPr/>
        </p:nvSpPr>
        <p:spPr>
          <a:xfrm>
            <a:off x="4638556" y="2676225"/>
            <a:ext cx="2242922" cy="46166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Skip Connection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A97F23-1685-44DB-BD61-29C73A1ADE5F}"/>
              </a:ext>
            </a:extLst>
          </p:cNvPr>
          <p:cNvCxnSpPr>
            <a:cxnSpLocks/>
          </p:cNvCxnSpPr>
          <p:nvPr/>
        </p:nvCxnSpPr>
        <p:spPr>
          <a:xfrm flipH="1">
            <a:off x="9375354" y="973836"/>
            <a:ext cx="327446" cy="206069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A7F6F0-5B0B-4694-9754-902B545621E1}"/>
              </a:ext>
            </a:extLst>
          </p:cNvPr>
          <p:cNvSpPr txBox="1"/>
          <p:nvPr/>
        </p:nvSpPr>
        <p:spPr>
          <a:xfrm>
            <a:off x="9878351" y="490110"/>
            <a:ext cx="1420197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Output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F13135C8-51FA-4475-A8FB-2D1859D34ECD}"/>
              </a:ext>
            </a:extLst>
          </p:cNvPr>
          <p:cNvSpPr/>
          <p:nvPr/>
        </p:nvSpPr>
        <p:spPr>
          <a:xfrm rot="16200000">
            <a:off x="5662394" y="3532778"/>
            <a:ext cx="558364" cy="6867560"/>
          </a:xfrm>
          <a:custGeom>
            <a:avLst/>
            <a:gdLst>
              <a:gd name="connsiteX0" fmla="*/ 558318 w 558318"/>
              <a:gd name="connsiteY0" fmla="*/ 6867560 h 6867560"/>
              <a:gd name="connsiteX1" fmla="*/ 279159 w 558318"/>
              <a:gd name="connsiteY1" fmla="*/ 6821035 h 6867560"/>
              <a:gd name="connsiteX2" fmla="*/ 279159 w 558318"/>
              <a:gd name="connsiteY2" fmla="*/ 3480305 h 6867560"/>
              <a:gd name="connsiteX3" fmla="*/ 0 w 558318"/>
              <a:gd name="connsiteY3" fmla="*/ 3433780 h 6867560"/>
              <a:gd name="connsiteX4" fmla="*/ 279159 w 558318"/>
              <a:gd name="connsiteY4" fmla="*/ 3387255 h 6867560"/>
              <a:gd name="connsiteX5" fmla="*/ 279159 w 558318"/>
              <a:gd name="connsiteY5" fmla="*/ 46525 h 6867560"/>
              <a:gd name="connsiteX6" fmla="*/ 558318 w 558318"/>
              <a:gd name="connsiteY6" fmla="*/ 0 h 6867560"/>
              <a:gd name="connsiteX7" fmla="*/ 558318 w 558318"/>
              <a:gd name="connsiteY7" fmla="*/ 6867560 h 6867560"/>
              <a:gd name="connsiteX0" fmla="*/ 558318 w 558318"/>
              <a:gd name="connsiteY0" fmla="*/ 6867560 h 6867560"/>
              <a:gd name="connsiteX1" fmla="*/ 279159 w 558318"/>
              <a:gd name="connsiteY1" fmla="*/ 6821035 h 6867560"/>
              <a:gd name="connsiteX2" fmla="*/ 279159 w 558318"/>
              <a:gd name="connsiteY2" fmla="*/ 3480305 h 6867560"/>
              <a:gd name="connsiteX3" fmla="*/ 0 w 558318"/>
              <a:gd name="connsiteY3" fmla="*/ 3433780 h 6867560"/>
              <a:gd name="connsiteX4" fmla="*/ 279159 w 558318"/>
              <a:gd name="connsiteY4" fmla="*/ 3387255 h 6867560"/>
              <a:gd name="connsiteX5" fmla="*/ 279159 w 558318"/>
              <a:gd name="connsiteY5" fmla="*/ 46525 h 6867560"/>
              <a:gd name="connsiteX6" fmla="*/ 558318 w 558318"/>
              <a:gd name="connsiteY6" fmla="*/ 0 h 6867560"/>
              <a:gd name="connsiteX0" fmla="*/ 558318 w 558318"/>
              <a:gd name="connsiteY0" fmla="*/ 6867560 h 6867560"/>
              <a:gd name="connsiteX1" fmla="*/ 279159 w 558318"/>
              <a:gd name="connsiteY1" fmla="*/ 6821035 h 6867560"/>
              <a:gd name="connsiteX2" fmla="*/ 279159 w 558318"/>
              <a:gd name="connsiteY2" fmla="*/ 3480305 h 6867560"/>
              <a:gd name="connsiteX3" fmla="*/ 0 w 558318"/>
              <a:gd name="connsiteY3" fmla="*/ 3433780 h 6867560"/>
              <a:gd name="connsiteX4" fmla="*/ 279159 w 558318"/>
              <a:gd name="connsiteY4" fmla="*/ 3387255 h 6867560"/>
              <a:gd name="connsiteX5" fmla="*/ 279159 w 558318"/>
              <a:gd name="connsiteY5" fmla="*/ 46525 h 6867560"/>
              <a:gd name="connsiteX6" fmla="*/ 558318 w 558318"/>
              <a:gd name="connsiteY6" fmla="*/ 0 h 6867560"/>
              <a:gd name="connsiteX7" fmla="*/ 558318 w 558318"/>
              <a:gd name="connsiteY7" fmla="*/ 6867560 h 6867560"/>
              <a:gd name="connsiteX0" fmla="*/ 558318 w 558318"/>
              <a:gd name="connsiteY0" fmla="*/ 6867560 h 6867560"/>
              <a:gd name="connsiteX1" fmla="*/ 279159 w 558318"/>
              <a:gd name="connsiteY1" fmla="*/ 6821035 h 6867560"/>
              <a:gd name="connsiteX2" fmla="*/ 279159 w 558318"/>
              <a:gd name="connsiteY2" fmla="*/ 3480305 h 6867560"/>
              <a:gd name="connsiteX3" fmla="*/ 0 w 558318"/>
              <a:gd name="connsiteY3" fmla="*/ 3433780 h 6867560"/>
              <a:gd name="connsiteX4" fmla="*/ 279159 w 558318"/>
              <a:gd name="connsiteY4" fmla="*/ 3387255 h 6867560"/>
              <a:gd name="connsiteX5" fmla="*/ 279159 w 558318"/>
              <a:gd name="connsiteY5" fmla="*/ 46525 h 6867560"/>
              <a:gd name="connsiteX6" fmla="*/ 558318 w 558318"/>
              <a:gd name="connsiteY6" fmla="*/ 0 h 6867560"/>
              <a:gd name="connsiteX0" fmla="*/ 558393 w 558393"/>
              <a:gd name="connsiteY0" fmla="*/ 6867560 h 6867560"/>
              <a:gd name="connsiteX1" fmla="*/ 279234 w 558393"/>
              <a:gd name="connsiteY1" fmla="*/ 6821035 h 6867560"/>
              <a:gd name="connsiteX2" fmla="*/ 279234 w 558393"/>
              <a:gd name="connsiteY2" fmla="*/ 3480305 h 6867560"/>
              <a:gd name="connsiteX3" fmla="*/ 75 w 558393"/>
              <a:gd name="connsiteY3" fmla="*/ 3433780 h 6867560"/>
              <a:gd name="connsiteX4" fmla="*/ 279234 w 558393"/>
              <a:gd name="connsiteY4" fmla="*/ 3387255 h 6867560"/>
              <a:gd name="connsiteX5" fmla="*/ 279234 w 558393"/>
              <a:gd name="connsiteY5" fmla="*/ 46525 h 6867560"/>
              <a:gd name="connsiteX6" fmla="*/ 558393 w 558393"/>
              <a:gd name="connsiteY6" fmla="*/ 0 h 6867560"/>
              <a:gd name="connsiteX7" fmla="*/ 558393 w 558393"/>
              <a:gd name="connsiteY7" fmla="*/ 6867560 h 6867560"/>
              <a:gd name="connsiteX0" fmla="*/ 558393 w 558393"/>
              <a:gd name="connsiteY0" fmla="*/ 6867560 h 6867560"/>
              <a:gd name="connsiteX1" fmla="*/ 279234 w 558393"/>
              <a:gd name="connsiteY1" fmla="*/ 6821035 h 6867560"/>
              <a:gd name="connsiteX2" fmla="*/ 311569 w 558393"/>
              <a:gd name="connsiteY2" fmla="*/ 3816804 h 6867560"/>
              <a:gd name="connsiteX3" fmla="*/ 75 w 558393"/>
              <a:gd name="connsiteY3" fmla="*/ 3433780 h 6867560"/>
              <a:gd name="connsiteX4" fmla="*/ 279234 w 558393"/>
              <a:gd name="connsiteY4" fmla="*/ 3387255 h 6867560"/>
              <a:gd name="connsiteX5" fmla="*/ 279234 w 558393"/>
              <a:gd name="connsiteY5" fmla="*/ 46525 h 6867560"/>
              <a:gd name="connsiteX6" fmla="*/ 558393 w 558393"/>
              <a:gd name="connsiteY6" fmla="*/ 0 h 6867560"/>
              <a:gd name="connsiteX0" fmla="*/ 558364 w 558364"/>
              <a:gd name="connsiteY0" fmla="*/ 6867560 h 6867560"/>
              <a:gd name="connsiteX1" fmla="*/ 279205 w 558364"/>
              <a:gd name="connsiteY1" fmla="*/ 6821035 h 6867560"/>
              <a:gd name="connsiteX2" fmla="*/ 279205 w 558364"/>
              <a:gd name="connsiteY2" fmla="*/ 3480305 h 6867560"/>
              <a:gd name="connsiteX3" fmla="*/ 46 w 558364"/>
              <a:gd name="connsiteY3" fmla="*/ 3433780 h 6867560"/>
              <a:gd name="connsiteX4" fmla="*/ 279205 w 558364"/>
              <a:gd name="connsiteY4" fmla="*/ 3387255 h 6867560"/>
              <a:gd name="connsiteX5" fmla="*/ 279205 w 558364"/>
              <a:gd name="connsiteY5" fmla="*/ 46525 h 6867560"/>
              <a:gd name="connsiteX6" fmla="*/ 558364 w 558364"/>
              <a:gd name="connsiteY6" fmla="*/ 0 h 6867560"/>
              <a:gd name="connsiteX7" fmla="*/ 558364 w 558364"/>
              <a:gd name="connsiteY7" fmla="*/ 6867560 h 6867560"/>
              <a:gd name="connsiteX0" fmla="*/ 558364 w 558364"/>
              <a:gd name="connsiteY0" fmla="*/ 6867560 h 6867560"/>
              <a:gd name="connsiteX1" fmla="*/ 279205 w 558364"/>
              <a:gd name="connsiteY1" fmla="*/ 6821035 h 6867560"/>
              <a:gd name="connsiteX2" fmla="*/ 311540 w 558364"/>
              <a:gd name="connsiteY2" fmla="*/ 3816804 h 6867560"/>
              <a:gd name="connsiteX3" fmla="*/ 46 w 558364"/>
              <a:gd name="connsiteY3" fmla="*/ 3433780 h 6867560"/>
              <a:gd name="connsiteX4" fmla="*/ 286141 w 558364"/>
              <a:gd name="connsiteY4" fmla="*/ 3067508 h 6867560"/>
              <a:gd name="connsiteX5" fmla="*/ 279205 w 558364"/>
              <a:gd name="connsiteY5" fmla="*/ 46525 h 6867560"/>
              <a:gd name="connsiteX6" fmla="*/ 558364 w 558364"/>
              <a:gd name="connsiteY6" fmla="*/ 0 h 686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364" h="6867560" stroke="0" extrusionOk="0">
                <a:moveTo>
                  <a:pt x="558364" y="6867560"/>
                </a:moveTo>
                <a:cubicBezTo>
                  <a:pt x="404189" y="6867560"/>
                  <a:pt x="279205" y="6846730"/>
                  <a:pt x="279205" y="6821035"/>
                </a:cubicBezTo>
                <a:cubicBezTo>
                  <a:pt x="279205" y="5707458"/>
                  <a:pt x="286140" y="3512004"/>
                  <a:pt x="279205" y="3480305"/>
                </a:cubicBezTo>
                <a:cubicBezTo>
                  <a:pt x="279205" y="3454610"/>
                  <a:pt x="154221" y="3433780"/>
                  <a:pt x="46" y="3433780"/>
                </a:cubicBezTo>
                <a:cubicBezTo>
                  <a:pt x="154221" y="3433780"/>
                  <a:pt x="279205" y="3412950"/>
                  <a:pt x="279205" y="3387255"/>
                </a:cubicBezTo>
                <a:lnTo>
                  <a:pt x="279205" y="46525"/>
                </a:lnTo>
                <a:cubicBezTo>
                  <a:pt x="279205" y="20830"/>
                  <a:pt x="404189" y="0"/>
                  <a:pt x="558364" y="0"/>
                </a:cubicBezTo>
                <a:lnTo>
                  <a:pt x="558364" y="6867560"/>
                </a:lnTo>
                <a:close/>
              </a:path>
              <a:path w="558364" h="6867560" fill="none">
                <a:moveTo>
                  <a:pt x="558364" y="6867560"/>
                </a:moveTo>
                <a:cubicBezTo>
                  <a:pt x="404189" y="6867560"/>
                  <a:pt x="279205" y="6846730"/>
                  <a:pt x="279205" y="6821035"/>
                </a:cubicBezTo>
                <a:lnTo>
                  <a:pt x="311540" y="3816804"/>
                </a:lnTo>
                <a:cubicBezTo>
                  <a:pt x="311540" y="3791109"/>
                  <a:pt x="4279" y="3558663"/>
                  <a:pt x="46" y="3433780"/>
                </a:cubicBezTo>
                <a:cubicBezTo>
                  <a:pt x="-4187" y="3308897"/>
                  <a:pt x="286141" y="3093203"/>
                  <a:pt x="286141" y="3067508"/>
                </a:cubicBezTo>
                <a:lnTo>
                  <a:pt x="279205" y="46525"/>
                </a:lnTo>
                <a:cubicBezTo>
                  <a:pt x="279205" y="20830"/>
                  <a:pt x="404189" y="0"/>
                  <a:pt x="558364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35976-7635-4EBC-AFFF-5F54836FDDDB}"/>
                  </a:ext>
                </a:extLst>
              </p:cNvPr>
              <p:cNvSpPr txBox="1"/>
              <p:nvPr/>
            </p:nvSpPr>
            <p:spPr>
              <a:xfrm>
                <a:off x="4638556" y="7416842"/>
                <a:ext cx="4095737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35976-7635-4EBC-AFFF-5F54836FD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56" y="7416842"/>
                <a:ext cx="4095737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2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DA98D8-DEBD-4D88-A4D5-34FBEB9B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0" y="2314814"/>
            <a:ext cx="12192000" cy="3612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645F5-8535-48B5-A934-E99849B71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114" y="310303"/>
            <a:ext cx="5498952" cy="36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9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646FD5-FC04-4400-AD52-5C651DCE4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72946"/>
              </p:ext>
            </p:extLst>
          </p:nvPr>
        </p:nvGraphicFramePr>
        <p:xfrm>
          <a:off x="919297" y="1997622"/>
          <a:ext cx="3520503" cy="259588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502929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7F6521-49A5-45FC-91E3-9C1A33B5B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73979"/>
              </p:ext>
            </p:extLst>
          </p:nvPr>
        </p:nvGraphicFramePr>
        <p:xfrm>
          <a:off x="4984521" y="1276108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64B89A-C13E-4CE1-A2B1-22483561E491}"/>
              </a:ext>
            </a:extLst>
          </p:cNvPr>
          <p:cNvCxnSpPr>
            <a:cxnSpLocks/>
          </p:cNvCxnSpPr>
          <p:nvPr/>
        </p:nvCxnSpPr>
        <p:spPr>
          <a:xfrm flipH="1">
            <a:off x="919297" y="1276108"/>
            <a:ext cx="4065224" cy="72151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4E4E5E-E79F-4449-A7E3-EBFF66BF6B70}"/>
              </a:ext>
            </a:extLst>
          </p:cNvPr>
          <p:cNvCxnSpPr>
            <a:cxnSpLocks/>
          </p:cNvCxnSpPr>
          <p:nvPr/>
        </p:nvCxnSpPr>
        <p:spPr>
          <a:xfrm flipH="1">
            <a:off x="919297" y="2388628"/>
            <a:ext cx="4065224" cy="7071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73FBE7-D63A-4D2B-8953-09AA77EAB21B}"/>
              </a:ext>
            </a:extLst>
          </p:cNvPr>
          <p:cNvCxnSpPr>
            <a:cxnSpLocks/>
          </p:cNvCxnSpPr>
          <p:nvPr/>
        </p:nvCxnSpPr>
        <p:spPr>
          <a:xfrm flipH="1">
            <a:off x="2423711" y="2388628"/>
            <a:ext cx="3922006" cy="7071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03E835-DABA-4E28-934A-DB3C32DD102D}"/>
              </a:ext>
            </a:extLst>
          </p:cNvPr>
          <p:cNvCxnSpPr/>
          <p:nvPr/>
        </p:nvCxnSpPr>
        <p:spPr>
          <a:xfrm flipV="1">
            <a:off x="2423711" y="1553378"/>
            <a:ext cx="2560810" cy="44424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168E38-CBD4-4A32-B1FA-6D4DA8744633}"/>
                  </a:ext>
                </a:extLst>
              </p:cNvPr>
              <p:cNvSpPr txBox="1"/>
              <p:nvPr/>
            </p:nvSpPr>
            <p:spPr>
              <a:xfrm>
                <a:off x="6488935" y="1421557"/>
                <a:ext cx="10693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168E38-CBD4-4A32-B1FA-6D4DA8744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35" y="1421557"/>
                <a:ext cx="1069332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7887927-3921-494A-9E82-4D658BD17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3901"/>
              </p:ext>
            </p:extLst>
          </p:nvPr>
        </p:nvGraphicFramePr>
        <p:xfrm>
          <a:off x="4921321" y="3046134"/>
          <a:ext cx="3520503" cy="259588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502929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57225FC-2BBA-4402-8249-3F32008E1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69844"/>
              </p:ext>
            </p:extLst>
          </p:nvPr>
        </p:nvGraphicFramePr>
        <p:xfrm>
          <a:off x="8986545" y="2324620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5FA3C-38E6-4B7E-A465-A1C340D72BBA}"/>
              </a:ext>
            </a:extLst>
          </p:cNvPr>
          <p:cNvCxnSpPr>
            <a:cxnSpLocks/>
          </p:cNvCxnSpPr>
          <p:nvPr/>
        </p:nvCxnSpPr>
        <p:spPr>
          <a:xfrm flipH="1">
            <a:off x="5944214" y="2324620"/>
            <a:ext cx="3042331" cy="717203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477E5E-D01E-4F49-A12C-48C3A517F178}"/>
              </a:ext>
            </a:extLst>
          </p:cNvPr>
          <p:cNvCxnSpPr>
            <a:cxnSpLocks/>
          </p:cNvCxnSpPr>
          <p:nvPr/>
        </p:nvCxnSpPr>
        <p:spPr>
          <a:xfrm flipH="1">
            <a:off x="5944214" y="3437140"/>
            <a:ext cx="3042331" cy="7071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7207A8-6DB9-4C71-82D2-8F7DD8B69925}"/>
              </a:ext>
            </a:extLst>
          </p:cNvPr>
          <p:cNvCxnSpPr>
            <a:cxnSpLocks/>
          </p:cNvCxnSpPr>
          <p:nvPr/>
        </p:nvCxnSpPr>
        <p:spPr>
          <a:xfrm flipH="1">
            <a:off x="7433780" y="3437140"/>
            <a:ext cx="2913961" cy="7071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5CAD10-6251-48F2-A626-6FCB35327D24}"/>
              </a:ext>
            </a:extLst>
          </p:cNvPr>
          <p:cNvCxnSpPr>
            <a:cxnSpLocks/>
          </p:cNvCxnSpPr>
          <p:nvPr/>
        </p:nvCxnSpPr>
        <p:spPr>
          <a:xfrm flipV="1">
            <a:off x="7433780" y="2601890"/>
            <a:ext cx="1552765" cy="41547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22585E-BB19-441E-A3FE-91B256B44ADF}"/>
                  </a:ext>
                </a:extLst>
              </p:cNvPr>
              <p:cNvSpPr txBox="1"/>
              <p:nvPr/>
            </p:nvSpPr>
            <p:spPr>
              <a:xfrm>
                <a:off x="10490959" y="2470069"/>
                <a:ext cx="10693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22585E-BB19-441E-A3FE-91B256B44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959" y="2470069"/>
                <a:ext cx="106933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B1C2A8CA-41E8-4187-B0C0-31603E59A86B}"/>
              </a:ext>
            </a:extLst>
          </p:cNvPr>
          <p:cNvSpPr txBox="1"/>
          <p:nvPr/>
        </p:nvSpPr>
        <p:spPr>
          <a:xfrm>
            <a:off x="8796528" y="4144252"/>
            <a:ext cx="2157984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Kernel Size: 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  <a:p>
            <a:r>
              <a:rPr lang="en-US" sz="2800" dirty="0"/>
              <a:t>Stride: </a:t>
            </a:r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  <a:p>
            <a:r>
              <a:rPr lang="en-US" sz="2800" dirty="0"/>
              <a:t>Padding: </a:t>
            </a:r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947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E5309C-E0C4-4508-BC0A-5DF79853A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36295"/>
              </p:ext>
            </p:extLst>
          </p:nvPr>
        </p:nvGraphicFramePr>
        <p:xfrm>
          <a:off x="919297" y="1997622"/>
          <a:ext cx="3520503" cy="259588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502929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6E910B-0D63-4FCF-A7B3-D3392F163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25273"/>
              </p:ext>
            </p:extLst>
          </p:nvPr>
        </p:nvGraphicFramePr>
        <p:xfrm>
          <a:off x="5267985" y="754900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6711B8-F93E-4BA1-87C9-42BBD409771C}"/>
                  </a:ext>
                </a:extLst>
              </p:cNvPr>
              <p:cNvSpPr txBox="1"/>
              <p:nvPr/>
            </p:nvSpPr>
            <p:spPr>
              <a:xfrm>
                <a:off x="6772399" y="891205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6711B8-F93E-4BA1-87C9-42BBD409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399" y="891205"/>
                <a:ext cx="62068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31154E4-F3E4-47A8-8598-7974EB62D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27098"/>
              </p:ext>
            </p:extLst>
          </p:nvPr>
        </p:nvGraphicFramePr>
        <p:xfrm>
          <a:off x="5274081" y="2617228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6429DA-0AA9-4A10-9973-9CD396B469DA}"/>
                  </a:ext>
                </a:extLst>
              </p:cNvPr>
              <p:cNvSpPr txBox="1"/>
              <p:nvPr/>
            </p:nvSpPr>
            <p:spPr>
              <a:xfrm>
                <a:off x="6778495" y="2753533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6429DA-0AA9-4A10-9973-9CD396B46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495" y="2753533"/>
                <a:ext cx="62068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7006C29-2FFA-4861-860D-CE1745441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897147"/>
              </p:ext>
            </p:extLst>
          </p:nvPr>
        </p:nvGraphicFramePr>
        <p:xfrm>
          <a:off x="5277400" y="5197006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FBD241-9246-42E4-AF40-F602979C1AB3}"/>
                  </a:ext>
                </a:extLst>
              </p:cNvPr>
              <p:cNvSpPr txBox="1"/>
              <p:nvPr/>
            </p:nvSpPr>
            <p:spPr>
              <a:xfrm>
                <a:off x="6781814" y="5333311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FBD241-9246-42E4-AF40-F602979C1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14" y="5333311"/>
                <a:ext cx="62068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10C28819-FD51-4669-8C7F-17DC3F1E3F51}"/>
              </a:ext>
            </a:extLst>
          </p:cNvPr>
          <p:cNvSpPr/>
          <p:nvPr/>
        </p:nvSpPr>
        <p:spPr>
          <a:xfrm>
            <a:off x="5833872" y="401421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62AFEA8-56B4-4729-89C4-E92A0E636859}"/>
              </a:ext>
            </a:extLst>
          </p:cNvPr>
          <p:cNvSpPr/>
          <p:nvPr/>
        </p:nvSpPr>
        <p:spPr>
          <a:xfrm>
            <a:off x="5833872" y="4777422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DB9134-5ECF-4D91-8DE3-D26D4C912E74}"/>
              </a:ext>
            </a:extLst>
          </p:cNvPr>
          <p:cNvSpPr/>
          <p:nvPr/>
        </p:nvSpPr>
        <p:spPr>
          <a:xfrm>
            <a:off x="5833872" y="4405364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5F8BF71-F823-4D12-8A34-EF6EBAD83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73058"/>
              </p:ext>
            </p:extLst>
          </p:nvPr>
        </p:nvGraphicFramePr>
        <p:xfrm>
          <a:off x="7536300" y="168822"/>
          <a:ext cx="20005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35" name="Double Bracket 34">
            <a:extLst>
              <a:ext uri="{FF2B5EF4-FFF2-40B4-BE49-F238E27FC236}">
                <a16:creationId xmlns:a16="http://schemas.microsoft.com/office/drawing/2014/main" id="{09783767-5E43-4090-A6A4-883E5278514E}"/>
              </a:ext>
            </a:extLst>
          </p:cNvPr>
          <p:cNvSpPr/>
          <p:nvPr/>
        </p:nvSpPr>
        <p:spPr>
          <a:xfrm>
            <a:off x="7463462" y="100584"/>
            <a:ext cx="2137738" cy="18970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447E3AB-6351-472B-B838-AC2F9350E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86035"/>
              </p:ext>
            </p:extLst>
          </p:nvPr>
        </p:nvGraphicFramePr>
        <p:xfrm>
          <a:off x="7536300" y="4798045"/>
          <a:ext cx="20005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37" name="Double Bracket 36">
            <a:extLst>
              <a:ext uri="{FF2B5EF4-FFF2-40B4-BE49-F238E27FC236}">
                <a16:creationId xmlns:a16="http://schemas.microsoft.com/office/drawing/2014/main" id="{AC4D8F86-A4B5-4DFC-B065-CE80F8949F40}"/>
              </a:ext>
            </a:extLst>
          </p:cNvPr>
          <p:cNvSpPr/>
          <p:nvPr/>
        </p:nvSpPr>
        <p:spPr>
          <a:xfrm>
            <a:off x="7463462" y="4729807"/>
            <a:ext cx="2137738" cy="18970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DF07A37-7E8E-416B-801F-91A31DA68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220858"/>
              </p:ext>
            </p:extLst>
          </p:nvPr>
        </p:nvGraphicFramePr>
        <p:xfrm>
          <a:off x="7536300" y="2271253"/>
          <a:ext cx="20005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896CBA74-76B2-465B-853F-363657390917}"/>
              </a:ext>
            </a:extLst>
          </p:cNvPr>
          <p:cNvSpPr/>
          <p:nvPr/>
        </p:nvSpPr>
        <p:spPr>
          <a:xfrm>
            <a:off x="7463462" y="2203015"/>
            <a:ext cx="2137738" cy="18970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AD7806-7E20-4984-8266-50F6292CB62A}"/>
              </a:ext>
            </a:extLst>
          </p:cNvPr>
          <p:cNvSpPr/>
          <p:nvPr/>
        </p:nvSpPr>
        <p:spPr>
          <a:xfrm>
            <a:off x="8473440" y="4157965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582A25-1757-4DEE-A171-2E6C781412B2}"/>
              </a:ext>
            </a:extLst>
          </p:cNvPr>
          <p:cNvSpPr/>
          <p:nvPr/>
        </p:nvSpPr>
        <p:spPr>
          <a:xfrm>
            <a:off x="8473440" y="4619419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66239EB-A51B-4403-AAD7-2069F5B0AE3E}"/>
              </a:ext>
            </a:extLst>
          </p:cNvPr>
          <p:cNvSpPr/>
          <p:nvPr/>
        </p:nvSpPr>
        <p:spPr>
          <a:xfrm>
            <a:off x="8473440" y="4384521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74EDFA-4076-4A12-B0CD-081D0DD578C9}"/>
              </a:ext>
            </a:extLst>
          </p:cNvPr>
          <p:cNvSpPr txBox="1"/>
          <p:nvPr/>
        </p:nvSpPr>
        <p:spPr>
          <a:xfrm>
            <a:off x="4629821" y="925607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B8E1D8-C5FA-4E81-A71B-FDAE0007D7F1}"/>
              </a:ext>
            </a:extLst>
          </p:cNvPr>
          <p:cNvSpPr txBox="1"/>
          <p:nvPr/>
        </p:nvSpPr>
        <p:spPr>
          <a:xfrm>
            <a:off x="4641902" y="275353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A46029-ED57-44DC-876A-CE9217906997}"/>
              </a:ext>
            </a:extLst>
          </p:cNvPr>
          <p:cNvSpPr txBox="1"/>
          <p:nvPr/>
        </p:nvSpPr>
        <p:spPr>
          <a:xfrm>
            <a:off x="4709616" y="533097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894B13-5CF2-4347-943B-60FB9CBC473F}"/>
                  </a:ext>
                </a:extLst>
              </p:cNvPr>
              <p:cNvSpPr txBox="1"/>
              <p:nvPr/>
            </p:nvSpPr>
            <p:spPr>
              <a:xfrm>
                <a:off x="1577352" y="710995"/>
                <a:ext cx="217880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Image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×5 ×1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Padding = 1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894B13-5CF2-4347-943B-60FB9CBC4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52" y="710995"/>
                <a:ext cx="2178802" cy="1200329"/>
              </a:xfrm>
              <a:prstGeom prst="rect">
                <a:avLst/>
              </a:prstGeom>
              <a:blipFill>
                <a:blip r:embed="rId5"/>
                <a:stretch>
                  <a:fillRect l="-7283" t="-7107" r="-5322" b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99D228-9C0B-44CA-B23F-9A5907C25C07}"/>
                  </a:ext>
                </a:extLst>
              </p:cNvPr>
              <p:cNvSpPr txBox="1"/>
              <p:nvPr/>
            </p:nvSpPr>
            <p:spPr>
              <a:xfrm>
                <a:off x="4854879" y="194565"/>
                <a:ext cx="2617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Channels: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64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99D228-9C0B-44CA-B23F-9A5907C25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879" y="194565"/>
                <a:ext cx="2617026" cy="523220"/>
              </a:xfrm>
              <a:prstGeom prst="rect">
                <a:avLst/>
              </a:prstGeom>
              <a:blipFill>
                <a:blip r:embed="rId6"/>
                <a:stretch>
                  <a:fillRect l="-465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row: Right 47">
            <a:extLst>
              <a:ext uri="{FF2B5EF4-FFF2-40B4-BE49-F238E27FC236}">
                <a16:creationId xmlns:a16="http://schemas.microsoft.com/office/drawing/2014/main" id="{0FBFBFAF-883C-4945-B247-DC3057C9EE7F}"/>
              </a:ext>
            </a:extLst>
          </p:cNvPr>
          <p:cNvSpPr/>
          <p:nvPr/>
        </p:nvSpPr>
        <p:spPr>
          <a:xfrm>
            <a:off x="9793224" y="2859028"/>
            <a:ext cx="52120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00EB192-39BA-42A0-8EFB-8EAC88D19A9E}"/>
                  </a:ext>
                </a:extLst>
              </p:cNvPr>
              <p:cNvSpPr txBox="1"/>
              <p:nvPr/>
            </p:nvSpPr>
            <p:spPr>
              <a:xfrm>
                <a:off x="10429385" y="2649231"/>
                <a:ext cx="16596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×5×64)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00EB192-39BA-42A0-8EFB-8EAC88D19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385" y="2649231"/>
                <a:ext cx="1659621" cy="769441"/>
              </a:xfrm>
              <a:prstGeom prst="rect">
                <a:avLst/>
              </a:prstGeom>
              <a:blipFill>
                <a:blip r:embed="rId7"/>
                <a:stretch>
                  <a:fillRect l="-5882" t="-6349" r="-294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34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D40AE0-009D-4EE4-AEBE-C5326987F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2429"/>
              </p:ext>
            </p:extLst>
          </p:nvPr>
        </p:nvGraphicFramePr>
        <p:xfrm>
          <a:off x="5441721" y="754900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8EC45B-23A3-465E-A3B3-9F67D8A9414E}"/>
                  </a:ext>
                </a:extLst>
              </p:cNvPr>
              <p:cNvSpPr txBox="1"/>
              <p:nvPr/>
            </p:nvSpPr>
            <p:spPr>
              <a:xfrm>
                <a:off x="6946135" y="891205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8EC45B-23A3-465E-A3B3-9F67D8A94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135" y="891205"/>
                <a:ext cx="62068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4F7E1F-6773-4241-AD3A-B610FF07C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116848"/>
              </p:ext>
            </p:extLst>
          </p:nvPr>
        </p:nvGraphicFramePr>
        <p:xfrm>
          <a:off x="5447817" y="2617228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14DF99-A325-4558-848D-F47D064528C3}"/>
                  </a:ext>
                </a:extLst>
              </p:cNvPr>
              <p:cNvSpPr txBox="1"/>
              <p:nvPr/>
            </p:nvSpPr>
            <p:spPr>
              <a:xfrm>
                <a:off x="6952231" y="2753533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14DF99-A325-4558-848D-F47D06452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31" y="2753533"/>
                <a:ext cx="62068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1C38B4-AF51-4498-A9C2-F09F7F542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8564"/>
              </p:ext>
            </p:extLst>
          </p:nvPr>
        </p:nvGraphicFramePr>
        <p:xfrm>
          <a:off x="5451136" y="5197006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388CB7-261C-4362-BDCC-55C731AFAF52}"/>
                  </a:ext>
                </a:extLst>
              </p:cNvPr>
              <p:cNvSpPr txBox="1"/>
              <p:nvPr/>
            </p:nvSpPr>
            <p:spPr>
              <a:xfrm>
                <a:off x="6955550" y="5333311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388CB7-261C-4362-BDCC-55C731AF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550" y="5333311"/>
                <a:ext cx="62068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352919C-C1E4-4D9D-93AB-099151A825CF}"/>
              </a:ext>
            </a:extLst>
          </p:cNvPr>
          <p:cNvSpPr/>
          <p:nvPr/>
        </p:nvSpPr>
        <p:spPr>
          <a:xfrm>
            <a:off x="6007608" y="4014216"/>
            <a:ext cx="109728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A385D5-7513-4C61-A1F4-708A738E51FB}"/>
              </a:ext>
            </a:extLst>
          </p:cNvPr>
          <p:cNvSpPr/>
          <p:nvPr/>
        </p:nvSpPr>
        <p:spPr>
          <a:xfrm>
            <a:off x="6007608" y="4777422"/>
            <a:ext cx="109728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C2AAB0-7140-4F5B-9450-0027C45709F7}"/>
              </a:ext>
            </a:extLst>
          </p:cNvPr>
          <p:cNvSpPr/>
          <p:nvPr/>
        </p:nvSpPr>
        <p:spPr>
          <a:xfrm>
            <a:off x="6007608" y="4405364"/>
            <a:ext cx="109728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0CDAC02-F6F3-4B2A-ADB8-79E650611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1466"/>
              </p:ext>
            </p:extLst>
          </p:nvPr>
        </p:nvGraphicFramePr>
        <p:xfrm>
          <a:off x="1969140" y="194565"/>
          <a:ext cx="20005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29BA79E9-771E-4B8D-AC85-AB1F923ECB7B}"/>
              </a:ext>
            </a:extLst>
          </p:cNvPr>
          <p:cNvSpPr/>
          <p:nvPr/>
        </p:nvSpPr>
        <p:spPr>
          <a:xfrm>
            <a:off x="1896302" y="126327"/>
            <a:ext cx="2137738" cy="18970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70A5392-C3C3-41C3-B70D-FB199EF14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68023"/>
              </p:ext>
            </p:extLst>
          </p:nvPr>
        </p:nvGraphicFramePr>
        <p:xfrm>
          <a:off x="1969140" y="4823788"/>
          <a:ext cx="20005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78ED381D-4765-4F5F-AE59-450D3D85A036}"/>
              </a:ext>
            </a:extLst>
          </p:cNvPr>
          <p:cNvSpPr/>
          <p:nvPr/>
        </p:nvSpPr>
        <p:spPr>
          <a:xfrm>
            <a:off x="1896302" y="4755550"/>
            <a:ext cx="2137738" cy="18970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FD2F23E-6A35-4976-8C8F-9E84E9F01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12053"/>
              </p:ext>
            </p:extLst>
          </p:nvPr>
        </p:nvGraphicFramePr>
        <p:xfrm>
          <a:off x="1969140" y="2296996"/>
          <a:ext cx="20005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F1F35424-7536-4220-A0E2-C65AB2B93C74}"/>
              </a:ext>
            </a:extLst>
          </p:cNvPr>
          <p:cNvSpPr/>
          <p:nvPr/>
        </p:nvSpPr>
        <p:spPr>
          <a:xfrm>
            <a:off x="1896302" y="2228758"/>
            <a:ext cx="2137738" cy="18970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FD4AE5-C7BC-4941-B04E-EEA7D4C074B6}"/>
              </a:ext>
            </a:extLst>
          </p:cNvPr>
          <p:cNvSpPr/>
          <p:nvPr/>
        </p:nvSpPr>
        <p:spPr>
          <a:xfrm>
            <a:off x="2906280" y="4183708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4747BA-1E08-4C69-AD30-AE6F7DEC3D0A}"/>
              </a:ext>
            </a:extLst>
          </p:cNvPr>
          <p:cNvSpPr/>
          <p:nvPr/>
        </p:nvSpPr>
        <p:spPr>
          <a:xfrm>
            <a:off x="2906280" y="4645162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9E8016-226E-42E5-9120-3CAC090969BC}"/>
              </a:ext>
            </a:extLst>
          </p:cNvPr>
          <p:cNvSpPr/>
          <p:nvPr/>
        </p:nvSpPr>
        <p:spPr>
          <a:xfrm>
            <a:off x="2906280" y="4410264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79FCBF-E2A4-4E74-94FD-D5B5ABB1E4D0}"/>
                  </a:ext>
                </a:extLst>
              </p:cNvPr>
              <p:cNvSpPr txBox="1"/>
              <p:nvPr/>
            </p:nvSpPr>
            <p:spPr>
              <a:xfrm>
                <a:off x="5028615" y="194565"/>
                <a:ext cx="2617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Channels: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128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79FCBF-E2A4-4E74-94FD-D5B5ABB1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15" y="194565"/>
                <a:ext cx="2617026" cy="523220"/>
              </a:xfrm>
              <a:prstGeom prst="rect">
                <a:avLst/>
              </a:prstGeom>
              <a:blipFill>
                <a:blip r:embed="rId5"/>
                <a:stretch>
                  <a:fillRect l="-489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6CC6A6-27FC-411A-A228-07EB2B013857}"/>
                  </a:ext>
                </a:extLst>
              </p:cNvPr>
              <p:cNvSpPr txBox="1"/>
              <p:nvPr/>
            </p:nvSpPr>
            <p:spPr>
              <a:xfrm>
                <a:off x="10173353" y="121764"/>
                <a:ext cx="179748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×5×128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6CC6A6-27FC-411A-A228-07EB2B013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353" y="121764"/>
                <a:ext cx="1797480" cy="769441"/>
              </a:xfrm>
              <a:prstGeom prst="rect">
                <a:avLst/>
              </a:prstGeom>
              <a:blipFill>
                <a:blip r:embed="rId6"/>
                <a:stretch>
                  <a:fillRect l="-5424" t="-634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E23C8D-D108-4803-B491-3C522771EDD6}"/>
              </a:ext>
            </a:extLst>
          </p:cNvPr>
          <p:cNvCxnSpPr>
            <a:stCxn id="15" idx="3"/>
            <a:endCxn id="5" idx="1"/>
          </p:cNvCxnSpPr>
          <p:nvPr/>
        </p:nvCxnSpPr>
        <p:spPr>
          <a:xfrm>
            <a:off x="4034040" y="1074846"/>
            <a:ext cx="1407681" cy="236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F973A1-CA84-48C9-9D07-536762687E95}"/>
              </a:ext>
            </a:extLst>
          </p:cNvPr>
          <p:cNvCxnSpPr>
            <a:endCxn id="5" idx="1"/>
          </p:cNvCxnSpPr>
          <p:nvPr/>
        </p:nvCxnSpPr>
        <p:spPr>
          <a:xfrm flipV="1">
            <a:off x="4034040" y="1311160"/>
            <a:ext cx="1407681" cy="18435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EF7932-3B92-4C5D-B09C-823463EA9BC7}"/>
              </a:ext>
            </a:extLst>
          </p:cNvPr>
          <p:cNvCxnSpPr>
            <a:endCxn id="5" idx="1"/>
          </p:cNvCxnSpPr>
          <p:nvPr/>
        </p:nvCxnSpPr>
        <p:spPr>
          <a:xfrm flipV="1">
            <a:off x="4034040" y="1311160"/>
            <a:ext cx="1407681" cy="44038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4F9208-EB9C-479B-B373-806E53C5C6B9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4034040" y="1074846"/>
            <a:ext cx="1413777" cy="2098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5EC637-28C5-452B-8148-81E87923CECA}"/>
              </a:ext>
            </a:extLst>
          </p:cNvPr>
          <p:cNvCxnSpPr>
            <a:stCxn id="15" idx="3"/>
            <a:endCxn id="9" idx="1"/>
          </p:cNvCxnSpPr>
          <p:nvPr/>
        </p:nvCxnSpPr>
        <p:spPr>
          <a:xfrm>
            <a:off x="4034040" y="1074846"/>
            <a:ext cx="1417096" cy="467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524030-7874-4B30-B113-915A016269EE}"/>
              </a:ext>
            </a:extLst>
          </p:cNvPr>
          <p:cNvCxnSpPr>
            <a:stCxn id="19" idx="3"/>
            <a:endCxn id="7" idx="1"/>
          </p:cNvCxnSpPr>
          <p:nvPr/>
        </p:nvCxnSpPr>
        <p:spPr>
          <a:xfrm flipV="1">
            <a:off x="4034040" y="3173488"/>
            <a:ext cx="1413777" cy="37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45FFD4-92C9-4316-9CF5-FB888965C99F}"/>
              </a:ext>
            </a:extLst>
          </p:cNvPr>
          <p:cNvCxnSpPr>
            <a:stCxn id="19" idx="3"/>
            <a:endCxn id="9" idx="1"/>
          </p:cNvCxnSpPr>
          <p:nvPr/>
        </p:nvCxnSpPr>
        <p:spPr>
          <a:xfrm>
            <a:off x="4034040" y="3177277"/>
            <a:ext cx="1417096" cy="257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507FB2-FE8D-4D8E-9C33-FF2C122E6A3C}"/>
              </a:ext>
            </a:extLst>
          </p:cNvPr>
          <p:cNvCxnSpPr>
            <a:stCxn id="17" idx="3"/>
            <a:endCxn id="7" idx="1"/>
          </p:cNvCxnSpPr>
          <p:nvPr/>
        </p:nvCxnSpPr>
        <p:spPr>
          <a:xfrm flipV="1">
            <a:off x="4034040" y="3173488"/>
            <a:ext cx="1413777" cy="25305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2F462C-7498-4175-A2BC-D2C1B05D74B4}"/>
              </a:ext>
            </a:extLst>
          </p:cNvPr>
          <p:cNvCxnSpPr>
            <a:stCxn id="17" idx="3"/>
            <a:endCxn id="9" idx="1"/>
          </p:cNvCxnSpPr>
          <p:nvPr/>
        </p:nvCxnSpPr>
        <p:spPr>
          <a:xfrm>
            <a:off x="4034040" y="5704069"/>
            <a:ext cx="1417096" cy="4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4C62FB-91B3-46A3-904B-8285607E9AC0}"/>
                  </a:ext>
                </a:extLst>
              </p:cNvPr>
              <p:cNvSpPr txBox="1"/>
              <p:nvPr/>
            </p:nvSpPr>
            <p:spPr>
              <a:xfrm>
                <a:off x="311671" y="2710785"/>
                <a:ext cx="16181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(5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×5×64)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4C62FB-91B3-46A3-904B-8285607E9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1" y="2710785"/>
                <a:ext cx="1618135" cy="769441"/>
              </a:xfrm>
              <a:prstGeom prst="rect">
                <a:avLst/>
              </a:prstGeom>
              <a:blipFill>
                <a:blip r:embed="rId7"/>
                <a:stretch>
                  <a:fillRect t="-634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E724769-6C76-49E3-AF5A-8C06C011319C}"/>
              </a:ext>
            </a:extLst>
          </p:cNvPr>
          <p:cNvSpPr/>
          <p:nvPr/>
        </p:nvSpPr>
        <p:spPr>
          <a:xfrm>
            <a:off x="7576233" y="925662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EC574CD-B844-4731-9CD4-5D0F0618C07F}"/>
                  </a:ext>
                </a:extLst>
              </p:cNvPr>
              <p:cNvSpPr txBox="1"/>
              <p:nvPr/>
            </p:nvSpPr>
            <p:spPr>
              <a:xfrm>
                <a:off x="8127777" y="101431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EC574CD-B844-4731-9CD4-5D0F0618C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777" y="1014313"/>
                <a:ext cx="4828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B4F6CC9F-E5D0-456D-873C-72E6743265BB}"/>
              </a:ext>
            </a:extLst>
          </p:cNvPr>
          <p:cNvSpPr/>
          <p:nvPr/>
        </p:nvSpPr>
        <p:spPr>
          <a:xfrm>
            <a:off x="8533282" y="121057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1968847-F27F-40D5-AC8D-7883D826051F}"/>
              </a:ext>
            </a:extLst>
          </p:cNvPr>
          <p:cNvSpPr/>
          <p:nvPr/>
        </p:nvSpPr>
        <p:spPr>
          <a:xfrm>
            <a:off x="8711730" y="120399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07E17B-9351-4CD8-A60B-53A853225272}"/>
              </a:ext>
            </a:extLst>
          </p:cNvPr>
          <p:cNvSpPr/>
          <p:nvPr/>
        </p:nvSpPr>
        <p:spPr>
          <a:xfrm>
            <a:off x="8890178" y="121057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E4BACE-C3F9-4F06-85A9-6F8DED6410A6}"/>
              </a:ext>
            </a:extLst>
          </p:cNvPr>
          <p:cNvSpPr/>
          <p:nvPr/>
        </p:nvSpPr>
        <p:spPr>
          <a:xfrm>
            <a:off x="9346573" y="919796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0A3AB-C973-469B-8E6D-124975A8BB57}"/>
                  </a:ext>
                </a:extLst>
              </p:cNvPr>
              <p:cNvSpPr txBox="1"/>
              <p:nvPr/>
            </p:nvSpPr>
            <p:spPr>
              <a:xfrm>
                <a:off x="8946570" y="1008447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0A3AB-C973-469B-8E6D-124975A8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570" y="1008447"/>
                <a:ext cx="4828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Left Brace 65">
            <a:extLst>
              <a:ext uri="{FF2B5EF4-FFF2-40B4-BE49-F238E27FC236}">
                <a16:creationId xmlns:a16="http://schemas.microsoft.com/office/drawing/2014/main" id="{1282FE84-A61E-4480-922C-2C8B4E914C9A}"/>
              </a:ext>
            </a:extLst>
          </p:cNvPr>
          <p:cNvSpPr/>
          <p:nvPr/>
        </p:nvSpPr>
        <p:spPr>
          <a:xfrm rot="16200000">
            <a:off x="8641960" y="870447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300EE0-F39D-4924-B33E-B5D0F302E55B}"/>
              </a:ext>
            </a:extLst>
          </p:cNvPr>
          <p:cNvSpPr txBox="1"/>
          <p:nvPr/>
        </p:nvSpPr>
        <p:spPr>
          <a:xfrm>
            <a:off x="8557242" y="198524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FA3916C-BB4F-4C15-AACA-02546F90D27B}"/>
              </a:ext>
            </a:extLst>
          </p:cNvPr>
          <p:cNvSpPr/>
          <p:nvPr/>
        </p:nvSpPr>
        <p:spPr>
          <a:xfrm>
            <a:off x="7585555" y="2825562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4A7050-259C-4367-8741-D8F5953A64B5}"/>
                  </a:ext>
                </a:extLst>
              </p:cNvPr>
              <p:cNvSpPr txBox="1"/>
              <p:nvPr/>
            </p:nvSpPr>
            <p:spPr>
              <a:xfrm>
                <a:off x="8137099" y="291421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4A7050-259C-4367-8741-D8F5953A6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099" y="2914213"/>
                <a:ext cx="4828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33396A77-87B2-4C46-95DE-D46BD49D5966}"/>
              </a:ext>
            </a:extLst>
          </p:cNvPr>
          <p:cNvSpPr/>
          <p:nvPr/>
        </p:nvSpPr>
        <p:spPr>
          <a:xfrm>
            <a:off x="8542604" y="311047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73097EE-9EC6-497C-AF5C-A1DBF1F7BE27}"/>
              </a:ext>
            </a:extLst>
          </p:cNvPr>
          <p:cNvSpPr/>
          <p:nvPr/>
        </p:nvSpPr>
        <p:spPr>
          <a:xfrm>
            <a:off x="8721052" y="310389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CCB2F1B-4A3B-4A3A-9FA8-D285D78129E2}"/>
              </a:ext>
            </a:extLst>
          </p:cNvPr>
          <p:cNvSpPr/>
          <p:nvPr/>
        </p:nvSpPr>
        <p:spPr>
          <a:xfrm>
            <a:off x="8899500" y="311047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B863600-FC84-4DF3-B478-E8506862F9BA}"/>
              </a:ext>
            </a:extLst>
          </p:cNvPr>
          <p:cNvSpPr/>
          <p:nvPr/>
        </p:nvSpPr>
        <p:spPr>
          <a:xfrm>
            <a:off x="9355895" y="2819696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57B9D33-016D-4F4E-9921-7AA585F689FD}"/>
                  </a:ext>
                </a:extLst>
              </p:cNvPr>
              <p:cNvSpPr txBox="1"/>
              <p:nvPr/>
            </p:nvSpPr>
            <p:spPr>
              <a:xfrm>
                <a:off x="8955892" y="2908347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57B9D33-016D-4F4E-9921-7AA585F68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892" y="2908347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Left Brace 74">
            <a:extLst>
              <a:ext uri="{FF2B5EF4-FFF2-40B4-BE49-F238E27FC236}">
                <a16:creationId xmlns:a16="http://schemas.microsoft.com/office/drawing/2014/main" id="{1EFC8F2F-FEEB-4354-BDF3-B3DBFE90804B}"/>
              </a:ext>
            </a:extLst>
          </p:cNvPr>
          <p:cNvSpPr/>
          <p:nvPr/>
        </p:nvSpPr>
        <p:spPr>
          <a:xfrm rot="16200000">
            <a:off x="8651282" y="2770347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F2893C-03CD-4B10-BEA0-CA94CFD392C9}"/>
              </a:ext>
            </a:extLst>
          </p:cNvPr>
          <p:cNvSpPr txBox="1"/>
          <p:nvPr/>
        </p:nvSpPr>
        <p:spPr>
          <a:xfrm>
            <a:off x="8566564" y="388514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7C6F9E9-BC26-4D14-B131-9732EB68B74E}"/>
              </a:ext>
            </a:extLst>
          </p:cNvPr>
          <p:cNvSpPr/>
          <p:nvPr/>
        </p:nvSpPr>
        <p:spPr>
          <a:xfrm>
            <a:off x="7591803" y="5339177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40FA25-EBAD-4874-85C4-3284550F0E7B}"/>
                  </a:ext>
                </a:extLst>
              </p:cNvPr>
              <p:cNvSpPr txBox="1"/>
              <p:nvPr/>
            </p:nvSpPr>
            <p:spPr>
              <a:xfrm>
                <a:off x="8143347" y="542782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40FA25-EBAD-4874-85C4-3284550F0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347" y="5427828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17EA1DEA-452E-4D2D-9C4B-9B88E0CE63E6}"/>
              </a:ext>
            </a:extLst>
          </p:cNvPr>
          <p:cNvSpPr/>
          <p:nvPr/>
        </p:nvSpPr>
        <p:spPr>
          <a:xfrm>
            <a:off x="8548852" y="5624091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AE3056D-4E44-4AA7-92FF-1CC1C60BC7FD}"/>
              </a:ext>
            </a:extLst>
          </p:cNvPr>
          <p:cNvSpPr/>
          <p:nvPr/>
        </p:nvSpPr>
        <p:spPr>
          <a:xfrm>
            <a:off x="8727300" y="5617511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1C93954-D62D-4A86-9844-295A02D07ACD}"/>
              </a:ext>
            </a:extLst>
          </p:cNvPr>
          <p:cNvSpPr/>
          <p:nvPr/>
        </p:nvSpPr>
        <p:spPr>
          <a:xfrm>
            <a:off x="8905748" y="5624091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5F90759-20A4-4AFF-92F3-731637533089}"/>
              </a:ext>
            </a:extLst>
          </p:cNvPr>
          <p:cNvSpPr/>
          <p:nvPr/>
        </p:nvSpPr>
        <p:spPr>
          <a:xfrm>
            <a:off x="9362143" y="5333311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036DAB9-739D-445F-A7BB-5C96A1B303E5}"/>
                  </a:ext>
                </a:extLst>
              </p:cNvPr>
              <p:cNvSpPr txBox="1"/>
              <p:nvPr/>
            </p:nvSpPr>
            <p:spPr>
              <a:xfrm>
                <a:off x="8962140" y="5421962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036DAB9-739D-445F-A7BB-5C96A1B30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140" y="5421962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Left Brace 83">
            <a:extLst>
              <a:ext uri="{FF2B5EF4-FFF2-40B4-BE49-F238E27FC236}">
                <a16:creationId xmlns:a16="http://schemas.microsoft.com/office/drawing/2014/main" id="{40C7D16B-7E44-4B19-AFC0-E1EBC98E5227}"/>
              </a:ext>
            </a:extLst>
          </p:cNvPr>
          <p:cNvSpPr/>
          <p:nvPr/>
        </p:nvSpPr>
        <p:spPr>
          <a:xfrm rot="16200000">
            <a:off x="8657530" y="5283962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0867C3-16CC-4827-B5E0-655B23C99470}"/>
              </a:ext>
            </a:extLst>
          </p:cNvPr>
          <p:cNvSpPr txBox="1"/>
          <p:nvPr/>
        </p:nvSpPr>
        <p:spPr>
          <a:xfrm>
            <a:off x="8572812" y="639876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520254D-BC67-4B10-8B3C-723B9F835B4D}"/>
              </a:ext>
            </a:extLst>
          </p:cNvPr>
          <p:cNvSpPr/>
          <p:nvPr/>
        </p:nvSpPr>
        <p:spPr>
          <a:xfrm>
            <a:off x="8721052" y="4313222"/>
            <a:ext cx="109728" cy="10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CB6C2B4-E03A-4956-B23D-A5DE5DE3DEB4}"/>
              </a:ext>
            </a:extLst>
          </p:cNvPr>
          <p:cNvSpPr/>
          <p:nvPr/>
        </p:nvSpPr>
        <p:spPr>
          <a:xfrm>
            <a:off x="8721052" y="5076428"/>
            <a:ext cx="109728" cy="10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0F81DE4-6B29-44CB-958E-A2066A6BD90C}"/>
              </a:ext>
            </a:extLst>
          </p:cNvPr>
          <p:cNvSpPr/>
          <p:nvPr/>
        </p:nvSpPr>
        <p:spPr>
          <a:xfrm>
            <a:off x="8721052" y="4704370"/>
            <a:ext cx="109728" cy="10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BF3776F-EA8D-4683-9B85-3147F5618C80}"/>
                  </a:ext>
                </a:extLst>
              </p:cNvPr>
              <p:cNvSpPr txBox="1"/>
              <p:nvPr/>
            </p:nvSpPr>
            <p:spPr>
              <a:xfrm>
                <a:off x="9976116" y="906925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BF3776F-EA8D-4683-9B85-3147F5618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116" y="906925"/>
                <a:ext cx="620683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12359F3-FF7D-4791-A711-D1F28C0418CE}"/>
              </a:ext>
            </a:extLst>
          </p:cNvPr>
          <p:cNvSpPr/>
          <p:nvPr/>
        </p:nvSpPr>
        <p:spPr>
          <a:xfrm>
            <a:off x="10607865" y="925453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002F1BE-BA99-4E05-B6B5-4B09AB9D5032}"/>
                  </a:ext>
                </a:extLst>
              </p:cNvPr>
              <p:cNvSpPr txBox="1"/>
              <p:nvPr/>
            </p:nvSpPr>
            <p:spPr>
              <a:xfrm>
                <a:off x="9978555" y="2747321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002F1BE-BA99-4E05-B6B5-4B09AB9D5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555" y="2747321"/>
                <a:ext cx="620683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BFC6338-DDA3-4BA1-A3E3-64396D73DD7A}"/>
              </a:ext>
            </a:extLst>
          </p:cNvPr>
          <p:cNvSpPr/>
          <p:nvPr/>
        </p:nvSpPr>
        <p:spPr>
          <a:xfrm>
            <a:off x="10610304" y="2765849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323814C-7B35-47E6-80EA-918F32767A4E}"/>
                  </a:ext>
                </a:extLst>
              </p:cNvPr>
              <p:cNvSpPr txBox="1"/>
              <p:nvPr/>
            </p:nvSpPr>
            <p:spPr>
              <a:xfrm>
                <a:off x="10004619" y="5260936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323814C-7B35-47E6-80EA-918F32767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619" y="5260936"/>
                <a:ext cx="620683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06C9F5A-1B4E-4586-8B56-3127BBCC5F12}"/>
              </a:ext>
            </a:extLst>
          </p:cNvPr>
          <p:cNvSpPr/>
          <p:nvPr/>
        </p:nvSpPr>
        <p:spPr>
          <a:xfrm>
            <a:off x="10636368" y="5279464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3056BFC-8FF8-411F-AC43-B59C181CBE69}"/>
              </a:ext>
            </a:extLst>
          </p:cNvPr>
          <p:cNvSpPr/>
          <p:nvPr/>
        </p:nvSpPr>
        <p:spPr>
          <a:xfrm>
            <a:off x="10848556" y="3926126"/>
            <a:ext cx="109728" cy="1005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59BB949-C995-4797-831C-DCF019C28801}"/>
              </a:ext>
            </a:extLst>
          </p:cNvPr>
          <p:cNvSpPr/>
          <p:nvPr/>
        </p:nvSpPr>
        <p:spPr>
          <a:xfrm>
            <a:off x="10848556" y="4689332"/>
            <a:ext cx="109728" cy="1005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5B35DED-5A84-4585-BCA7-989E0EA39817}"/>
              </a:ext>
            </a:extLst>
          </p:cNvPr>
          <p:cNvSpPr/>
          <p:nvPr/>
        </p:nvSpPr>
        <p:spPr>
          <a:xfrm>
            <a:off x="10848556" y="4317274"/>
            <a:ext cx="109728" cy="1005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4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C36030-C1E3-42A2-96FE-87EFABEA5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50182"/>
              </p:ext>
            </p:extLst>
          </p:nvPr>
        </p:nvGraphicFramePr>
        <p:xfrm>
          <a:off x="2621307" y="1973273"/>
          <a:ext cx="2537136" cy="256032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362448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362448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362448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362448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362448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362448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362448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5CD6CB-3986-4FAC-B41A-C5997D6FF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17044"/>
              </p:ext>
            </p:extLst>
          </p:nvPr>
        </p:nvGraphicFramePr>
        <p:xfrm>
          <a:off x="6481771" y="786903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64637-2089-4485-B172-6418BE21E382}"/>
                  </a:ext>
                </a:extLst>
              </p:cNvPr>
              <p:cNvSpPr txBox="1"/>
              <p:nvPr/>
            </p:nvSpPr>
            <p:spPr>
              <a:xfrm>
                <a:off x="7986185" y="923208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64637-2089-4485-B172-6418BE21E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185" y="923208"/>
                <a:ext cx="62068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F63CB7-3288-4B07-B65E-B6C0C8950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44306"/>
              </p:ext>
            </p:extLst>
          </p:nvPr>
        </p:nvGraphicFramePr>
        <p:xfrm>
          <a:off x="6487867" y="2649231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5F7E24-6202-448C-B779-BA44C219D028}"/>
                  </a:ext>
                </a:extLst>
              </p:cNvPr>
              <p:cNvSpPr txBox="1"/>
              <p:nvPr/>
            </p:nvSpPr>
            <p:spPr>
              <a:xfrm>
                <a:off x="7992281" y="2785536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5F7E24-6202-448C-B779-BA44C219D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281" y="2785536"/>
                <a:ext cx="62068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4D4B97-4429-4C26-8504-6AE6C2B6C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670248"/>
              </p:ext>
            </p:extLst>
          </p:nvPr>
        </p:nvGraphicFramePr>
        <p:xfrm>
          <a:off x="6491186" y="5229009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1AF72A-315C-4B92-8AA3-959EC02C928A}"/>
                  </a:ext>
                </a:extLst>
              </p:cNvPr>
              <p:cNvSpPr txBox="1"/>
              <p:nvPr/>
            </p:nvSpPr>
            <p:spPr>
              <a:xfrm>
                <a:off x="7995600" y="5365314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1AF72A-315C-4B92-8AA3-959EC02C9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600" y="5365314"/>
                <a:ext cx="62068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B05C9FB9-CB41-4DCB-B766-DF9E903C53B8}"/>
              </a:ext>
            </a:extLst>
          </p:cNvPr>
          <p:cNvSpPr/>
          <p:nvPr/>
        </p:nvSpPr>
        <p:spPr>
          <a:xfrm>
            <a:off x="7047658" y="4046219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FE0617-0F52-48B5-B214-08ABB35B1F48}"/>
              </a:ext>
            </a:extLst>
          </p:cNvPr>
          <p:cNvSpPr/>
          <p:nvPr/>
        </p:nvSpPr>
        <p:spPr>
          <a:xfrm>
            <a:off x="7047658" y="4809425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0ABE9F-13F9-4E1D-9917-269C901DB1D2}"/>
              </a:ext>
            </a:extLst>
          </p:cNvPr>
          <p:cNvSpPr/>
          <p:nvPr/>
        </p:nvSpPr>
        <p:spPr>
          <a:xfrm>
            <a:off x="7047658" y="4437367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934094-4F24-449A-86A8-E1F544C5E613}"/>
              </a:ext>
            </a:extLst>
          </p:cNvPr>
          <p:cNvSpPr txBox="1"/>
          <p:nvPr/>
        </p:nvSpPr>
        <p:spPr>
          <a:xfrm>
            <a:off x="5843607" y="95761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AF3B07-567E-4C26-9159-F971952440A2}"/>
              </a:ext>
            </a:extLst>
          </p:cNvPr>
          <p:cNvSpPr txBox="1"/>
          <p:nvPr/>
        </p:nvSpPr>
        <p:spPr>
          <a:xfrm>
            <a:off x="5855688" y="2785536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7EB547-FCA1-4386-A4FA-1BC835A35FA4}"/>
              </a:ext>
            </a:extLst>
          </p:cNvPr>
          <p:cNvSpPr txBox="1"/>
          <p:nvPr/>
        </p:nvSpPr>
        <p:spPr>
          <a:xfrm>
            <a:off x="5923402" y="536298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FBC881-BA48-40D3-A7D8-31AA7008FE85}"/>
                  </a:ext>
                </a:extLst>
              </p:cNvPr>
              <p:cNvSpPr txBox="1"/>
              <p:nvPr/>
            </p:nvSpPr>
            <p:spPr>
              <a:xfrm>
                <a:off x="2768971" y="896887"/>
                <a:ext cx="2178802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Image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×5×5 )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FBC881-BA48-40D3-A7D8-31AA7008F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71" y="896887"/>
                <a:ext cx="2178802" cy="892552"/>
              </a:xfrm>
              <a:prstGeom prst="rect">
                <a:avLst/>
              </a:prstGeom>
              <a:blipFill>
                <a:blip r:embed="rId5"/>
                <a:stretch>
                  <a:fillRect l="-6983" t="-9524" r="-5307" b="-6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38B9BD-3DC3-4125-B7E3-49C05A73A4C7}"/>
                  </a:ext>
                </a:extLst>
              </p:cNvPr>
              <p:cNvSpPr txBox="1"/>
              <p:nvPr/>
            </p:nvSpPr>
            <p:spPr>
              <a:xfrm>
                <a:off x="5989842" y="191052"/>
                <a:ext cx="2617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Channels: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64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38B9BD-3DC3-4125-B7E3-49C05A73A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842" y="191052"/>
                <a:ext cx="2617026" cy="523220"/>
              </a:xfrm>
              <a:prstGeom prst="rect">
                <a:avLst/>
              </a:prstGeom>
              <a:blipFill>
                <a:blip r:embed="rId6"/>
                <a:stretch>
                  <a:fillRect l="-489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120DFB9C-7B28-4592-AF90-7031BD6CBA80}"/>
              </a:ext>
            </a:extLst>
          </p:cNvPr>
          <p:cNvSpPr/>
          <p:nvPr/>
        </p:nvSpPr>
        <p:spPr>
          <a:xfrm>
            <a:off x="9043416" y="2938311"/>
            <a:ext cx="52120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7202CA-986F-4653-890A-1CA8419C8E87}"/>
                  </a:ext>
                </a:extLst>
              </p:cNvPr>
              <p:cNvSpPr txBox="1"/>
              <p:nvPr/>
            </p:nvSpPr>
            <p:spPr>
              <a:xfrm>
                <a:off x="9690546" y="2649231"/>
                <a:ext cx="20575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Output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×5×64)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7202CA-986F-4653-890A-1CA8419C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546" y="2649231"/>
                <a:ext cx="2057550" cy="769441"/>
              </a:xfrm>
              <a:prstGeom prst="rect">
                <a:avLst/>
              </a:prstGeom>
              <a:blipFill>
                <a:blip r:embed="rId7"/>
                <a:stretch>
                  <a:fillRect t="-634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4286242-02BA-4FF6-9429-41556BD75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26146"/>
              </p:ext>
            </p:extLst>
          </p:nvPr>
        </p:nvGraphicFramePr>
        <p:xfrm>
          <a:off x="1973748" y="2607271"/>
          <a:ext cx="2661939" cy="256032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380277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380277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380277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380277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380277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380277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380277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2BBFFF1-42FD-453A-960B-D96169256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74111"/>
              </p:ext>
            </p:extLst>
          </p:nvPr>
        </p:nvGraphicFramePr>
        <p:xfrm>
          <a:off x="1115423" y="3146766"/>
          <a:ext cx="2868551" cy="256032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409793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CBA8F8D-1EB2-4E27-A2AE-94831041A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32259"/>
              </p:ext>
            </p:extLst>
          </p:nvPr>
        </p:nvGraphicFramePr>
        <p:xfrm>
          <a:off x="539472" y="3761751"/>
          <a:ext cx="2868551" cy="256032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409793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74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F5CCD22-C6A9-42A5-B6C8-D4DD4285A530}"/>
              </a:ext>
            </a:extLst>
          </p:cNvPr>
          <p:cNvSpPr/>
          <p:nvPr/>
        </p:nvSpPr>
        <p:spPr>
          <a:xfrm>
            <a:off x="6781802" y="1886170"/>
            <a:ext cx="1005840" cy="1847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FA8280-8E4B-480C-B09F-3B8900752CE3}"/>
              </a:ext>
            </a:extLst>
          </p:cNvPr>
          <p:cNvSpPr/>
          <p:nvPr/>
        </p:nvSpPr>
        <p:spPr>
          <a:xfrm>
            <a:off x="6464293" y="2088958"/>
            <a:ext cx="1005840" cy="1847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41846-D5D1-40D5-BC14-AD58E1881616}"/>
              </a:ext>
            </a:extLst>
          </p:cNvPr>
          <p:cNvSpPr/>
          <p:nvPr/>
        </p:nvSpPr>
        <p:spPr>
          <a:xfrm>
            <a:off x="2029968" y="2093976"/>
            <a:ext cx="1005840" cy="1847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9831B-79A3-48D3-83C9-E33C2FDA2917}"/>
              </a:ext>
            </a:extLst>
          </p:cNvPr>
          <p:cNvSpPr/>
          <p:nvPr/>
        </p:nvSpPr>
        <p:spPr>
          <a:xfrm>
            <a:off x="4568952" y="2093976"/>
            <a:ext cx="1005840" cy="1847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DB54C-09A7-4F92-A33C-6434E9712D02}"/>
              </a:ext>
            </a:extLst>
          </p:cNvPr>
          <p:cNvSpPr/>
          <p:nvPr/>
        </p:nvSpPr>
        <p:spPr>
          <a:xfrm>
            <a:off x="3095243" y="4837114"/>
            <a:ext cx="1414272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A6CDE35-0561-40D4-B6F2-36CE863C9736}"/>
              </a:ext>
            </a:extLst>
          </p:cNvPr>
          <p:cNvSpPr/>
          <p:nvPr/>
        </p:nvSpPr>
        <p:spPr>
          <a:xfrm rot="3527480">
            <a:off x="2410434" y="4290600"/>
            <a:ext cx="612648" cy="3749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5BA695A-B0DD-4DAC-A074-16D190FDBF4E}"/>
              </a:ext>
            </a:extLst>
          </p:cNvPr>
          <p:cNvSpPr/>
          <p:nvPr/>
        </p:nvSpPr>
        <p:spPr>
          <a:xfrm rot="18040685">
            <a:off x="4580136" y="4290568"/>
            <a:ext cx="612648" cy="3749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A009746-9860-45DE-9193-CA8F3748171C}"/>
              </a:ext>
            </a:extLst>
          </p:cNvPr>
          <p:cNvSpPr/>
          <p:nvPr/>
        </p:nvSpPr>
        <p:spPr>
          <a:xfrm rot="3527480">
            <a:off x="1547848" y="1369534"/>
            <a:ext cx="612648" cy="3749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51D925D-2F2A-43BE-AD3F-AC903EFE211B}"/>
              </a:ext>
            </a:extLst>
          </p:cNvPr>
          <p:cNvSpPr/>
          <p:nvPr/>
        </p:nvSpPr>
        <p:spPr>
          <a:xfrm rot="18040685">
            <a:off x="7798826" y="1010440"/>
            <a:ext cx="612648" cy="3749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FC13AB-6CE6-428E-9FF2-0D25A1AA15C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35808" y="3017520"/>
            <a:ext cx="1533144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1854B5-AF05-4DE0-B053-0AF7676C0472}"/>
              </a:ext>
            </a:extLst>
          </p:cNvPr>
          <p:cNvCxnSpPr>
            <a:stCxn id="5" idx="3"/>
          </p:cNvCxnSpPr>
          <p:nvPr/>
        </p:nvCxnSpPr>
        <p:spPr>
          <a:xfrm flipV="1">
            <a:off x="5574792" y="3012502"/>
            <a:ext cx="816864" cy="501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C0F4F1-0E44-4E2C-917C-EE48C13234CF}"/>
                  </a:ext>
                </a:extLst>
              </p:cNvPr>
              <p:cNvSpPr txBox="1"/>
              <p:nvPr/>
            </p:nvSpPr>
            <p:spPr>
              <a:xfrm>
                <a:off x="2021027" y="1503150"/>
                <a:ext cx="19822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(4, 32, 128,128)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C0F4F1-0E44-4E2C-917C-EE48C132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27" y="1503150"/>
                <a:ext cx="1982209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3911E-81DE-4A16-878C-E532550CD357}"/>
                  </a:ext>
                </a:extLst>
              </p:cNvPr>
              <p:cNvSpPr txBox="1"/>
              <p:nvPr/>
            </p:nvSpPr>
            <p:spPr>
              <a:xfrm>
                <a:off x="4225920" y="1604935"/>
                <a:ext cx="19394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(4, 32,128,128)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3911E-81DE-4A16-878C-E532550CD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20" y="1604935"/>
                <a:ext cx="1939442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5B45E-EEED-48BF-8A71-64D56FBACCA3}"/>
                  </a:ext>
                </a:extLst>
              </p:cNvPr>
              <p:cNvSpPr txBox="1"/>
              <p:nvPr/>
            </p:nvSpPr>
            <p:spPr>
              <a:xfrm>
                <a:off x="6278619" y="1460549"/>
                <a:ext cx="20046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,128,128)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5B45E-EEED-48BF-8A71-64D56FBAC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19" y="1460549"/>
                <a:ext cx="2004651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C6A10D9-D2C0-4192-9F92-696FEA386624}"/>
              </a:ext>
            </a:extLst>
          </p:cNvPr>
          <p:cNvSpPr txBox="1"/>
          <p:nvPr/>
        </p:nvSpPr>
        <p:spPr>
          <a:xfrm>
            <a:off x="3172238" y="3155002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Skip</a:t>
            </a:r>
          </a:p>
          <a:p>
            <a:pPr algn="ctr"/>
            <a:r>
              <a:rPr lang="en-US" dirty="0"/>
              <a:t>Connection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C3E8D1-9AE7-4422-B4BF-267E5CB45FA2}"/>
              </a:ext>
            </a:extLst>
          </p:cNvPr>
          <p:cNvSpPr/>
          <p:nvPr/>
        </p:nvSpPr>
        <p:spPr>
          <a:xfrm>
            <a:off x="1773936" y="1916111"/>
            <a:ext cx="1536192" cy="2202815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9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1BC808-38E7-4DA1-B1D0-61020E412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60016"/>
              </p:ext>
            </p:extLst>
          </p:nvPr>
        </p:nvGraphicFramePr>
        <p:xfrm>
          <a:off x="5602048" y="274552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82399-30E1-48BF-83F2-F617CA3BC214}"/>
                  </a:ext>
                </a:extLst>
              </p:cNvPr>
              <p:cNvSpPr txBox="1"/>
              <p:nvPr/>
            </p:nvSpPr>
            <p:spPr>
              <a:xfrm>
                <a:off x="8785794" y="801051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82399-30E1-48BF-83F2-F617CA3BC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794" y="801051"/>
                <a:ext cx="62068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11B644-CF60-4A08-81D9-40BFBF554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04074"/>
              </p:ext>
            </p:extLst>
          </p:nvPr>
        </p:nvGraphicFramePr>
        <p:xfrm>
          <a:off x="5406931" y="605332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7F4FD9-FB3F-4420-927D-D5FAF7ACF20F}"/>
                  </a:ext>
                </a:extLst>
              </p:cNvPr>
              <p:cNvSpPr txBox="1"/>
              <p:nvPr/>
            </p:nvSpPr>
            <p:spPr>
              <a:xfrm>
                <a:off x="8794273" y="2714701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7F4FD9-FB3F-4420-927D-D5FAF7AC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273" y="2714701"/>
                <a:ext cx="62068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AA2AE4-CC51-447D-9503-F11FE13E2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71170"/>
              </p:ext>
            </p:extLst>
          </p:nvPr>
        </p:nvGraphicFramePr>
        <p:xfrm>
          <a:off x="5202045" y="876806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FA9AFF-DFBB-429D-978D-3FABB374D8F9}"/>
                  </a:ext>
                </a:extLst>
              </p:cNvPr>
              <p:cNvSpPr txBox="1"/>
              <p:nvPr/>
            </p:nvSpPr>
            <p:spPr>
              <a:xfrm>
                <a:off x="8797592" y="5294479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FA9AFF-DFBB-429D-978D-3FABB374D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592" y="5294479"/>
                <a:ext cx="62068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114AFAEA-F56C-434E-B7B7-6C679D197305}"/>
              </a:ext>
            </a:extLst>
          </p:cNvPr>
          <p:cNvSpPr/>
          <p:nvPr/>
        </p:nvSpPr>
        <p:spPr>
          <a:xfrm>
            <a:off x="5890768" y="4268216"/>
            <a:ext cx="109728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9F35FB-3F0D-4DFA-9A89-4360C8DA91C7}"/>
              </a:ext>
            </a:extLst>
          </p:cNvPr>
          <p:cNvSpPr/>
          <p:nvPr/>
        </p:nvSpPr>
        <p:spPr>
          <a:xfrm>
            <a:off x="5890768" y="4764722"/>
            <a:ext cx="109728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D245D0-8C41-43E7-9659-79F032D75D7E}"/>
              </a:ext>
            </a:extLst>
          </p:cNvPr>
          <p:cNvSpPr/>
          <p:nvPr/>
        </p:nvSpPr>
        <p:spPr>
          <a:xfrm>
            <a:off x="5890768" y="4506964"/>
            <a:ext cx="109728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686C31-D6E2-47CE-91FB-B88D51B4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929540"/>
              </p:ext>
            </p:extLst>
          </p:nvPr>
        </p:nvGraphicFramePr>
        <p:xfrm>
          <a:off x="1050638" y="2385052"/>
          <a:ext cx="2000505" cy="130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5B0B2279-B24C-4562-A6AA-38B6F78BF215}"/>
              </a:ext>
            </a:extLst>
          </p:cNvPr>
          <p:cNvSpPr/>
          <p:nvPr/>
        </p:nvSpPr>
        <p:spPr>
          <a:xfrm>
            <a:off x="977800" y="2316814"/>
            <a:ext cx="1940228" cy="1364041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0D56C1D-4F62-4429-8A55-FEF9660D9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31578"/>
              </p:ext>
            </p:extLst>
          </p:nvPr>
        </p:nvGraphicFramePr>
        <p:xfrm>
          <a:off x="1093227" y="6093065"/>
          <a:ext cx="2000505" cy="130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0511CEF2-345B-4FB8-A064-2BFC0F62F8E6}"/>
              </a:ext>
            </a:extLst>
          </p:cNvPr>
          <p:cNvSpPr/>
          <p:nvPr/>
        </p:nvSpPr>
        <p:spPr>
          <a:xfrm>
            <a:off x="1020389" y="6024827"/>
            <a:ext cx="2005633" cy="1370643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73365FA-1149-4BDD-BFF6-50DA65DD9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52614"/>
              </p:ext>
            </p:extLst>
          </p:nvPr>
        </p:nvGraphicFramePr>
        <p:xfrm>
          <a:off x="1063763" y="3999297"/>
          <a:ext cx="2000505" cy="130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BBF19558-9958-4BEC-B16E-C53271AC7EDD}"/>
              </a:ext>
            </a:extLst>
          </p:cNvPr>
          <p:cNvSpPr/>
          <p:nvPr/>
        </p:nvSpPr>
        <p:spPr>
          <a:xfrm>
            <a:off x="990925" y="3931059"/>
            <a:ext cx="1940228" cy="1370643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A3F37C-6B9E-4C02-94A6-6257E2921A65}"/>
              </a:ext>
            </a:extLst>
          </p:cNvPr>
          <p:cNvSpPr/>
          <p:nvPr/>
        </p:nvSpPr>
        <p:spPr>
          <a:xfrm>
            <a:off x="2000903" y="5416109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B6D86F-6DAC-42AF-8713-5FA509E9F237}"/>
              </a:ext>
            </a:extLst>
          </p:cNvPr>
          <p:cNvSpPr/>
          <p:nvPr/>
        </p:nvSpPr>
        <p:spPr>
          <a:xfrm>
            <a:off x="2000903" y="5877563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2E79E2-5D5E-484B-8365-C1C6B3C8A8B6}"/>
              </a:ext>
            </a:extLst>
          </p:cNvPr>
          <p:cNvSpPr/>
          <p:nvPr/>
        </p:nvSpPr>
        <p:spPr>
          <a:xfrm>
            <a:off x="2000903" y="5642665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20435A-4D00-41A0-ABA7-1ABDDBB1F937}"/>
                  </a:ext>
                </a:extLst>
              </p:cNvPr>
              <p:cNvSpPr txBox="1"/>
              <p:nvPr/>
            </p:nvSpPr>
            <p:spPr>
              <a:xfrm>
                <a:off x="6387585" y="-363044"/>
                <a:ext cx="2617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Channels: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128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20435A-4D00-41A0-ABA7-1ABDDBB1F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585" y="-363044"/>
                <a:ext cx="2617026" cy="523220"/>
              </a:xfrm>
              <a:prstGeom prst="rect">
                <a:avLst/>
              </a:prstGeom>
              <a:blipFill>
                <a:blip r:embed="rId5"/>
                <a:stretch>
                  <a:fillRect l="-489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D98654D-A3FB-4615-8FAA-0ABD09BC4010}"/>
                  </a:ext>
                </a:extLst>
              </p:cNvPr>
              <p:cNvSpPr txBox="1"/>
              <p:nvPr/>
            </p:nvSpPr>
            <p:spPr>
              <a:xfrm>
                <a:off x="13955893" y="2638015"/>
                <a:ext cx="2072555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Output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×5×128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D98654D-A3FB-4615-8FAA-0ABD09BC4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893" y="2638015"/>
                <a:ext cx="2072555" cy="892552"/>
              </a:xfrm>
              <a:prstGeom prst="rect">
                <a:avLst/>
              </a:prstGeom>
              <a:blipFill>
                <a:blip r:embed="rId6"/>
                <a:stretch>
                  <a:fillRect l="-5882" t="-6849" r="-882" b="-8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CBE5EB-8B25-4C90-86D6-F0FF6B0B1EF6}"/>
                  </a:ext>
                </a:extLst>
              </p:cNvPr>
              <p:cNvSpPr txBox="1"/>
              <p:nvPr/>
            </p:nvSpPr>
            <p:spPr>
              <a:xfrm>
                <a:off x="1105957" y="1303771"/>
                <a:ext cx="16181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(5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×5×64)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CBE5EB-8B25-4C90-86D6-F0FF6B0B1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57" y="1303771"/>
                <a:ext cx="1618135" cy="769441"/>
              </a:xfrm>
              <a:prstGeom prst="rect">
                <a:avLst/>
              </a:prstGeom>
              <a:blipFill>
                <a:blip r:embed="rId7"/>
                <a:stretch>
                  <a:fillRect t="-634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3CB346B-37F0-4904-B57E-DFBB591E74B2}"/>
              </a:ext>
            </a:extLst>
          </p:cNvPr>
          <p:cNvSpPr/>
          <p:nvPr/>
        </p:nvSpPr>
        <p:spPr>
          <a:xfrm>
            <a:off x="9415892" y="835508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C3D6A5E-FDF6-4C68-B131-D79EB85DD303}"/>
                  </a:ext>
                </a:extLst>
              </p:cNvPr>
              <p:cNvSpPr txBox="1"/>
              <p:nvPr/>
            </p:nvSpPr>
            <p:spPr>
              <a:xfrm>
                <a:off x="9967436" y="924159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C3D6A5E-FDF6-4C68-B131-D79EB85DD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436" y="924159"/>
                <a:ext cx="4828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D84E1F75-615C-412C-BAE5-C289FA66860E}"/>
              </a:ext>
            </a:extLst>
          </p:cNvPr>
          <p:cNvSpPr/>
          <p:nvPr/>
        </p:nvSpPr>
        <p:spPr>
          <a:xfrm>
            <a:off x="10372941" y="1120422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4FBEAB-85F4-4E3E-859B-56C94FD7D326}"/>
              </a:ext>
            </a:extLst>
          </p:cNvPr>
          <p:cNvSpPr/>
          <p:nvPr/>
        </p:nvSpPr>
        <p:spPr>
          <a:xfrm>
            <a:off x="10551389" y="1113842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1A2860-2D97-4748-8147-237D86EBD89A}"/>
              </a:ext>
            </a:extLst>
          </p:cNvPr>
          <p:cNvSpPr/>
          <p:nvPr/>
        </p:nvSpPr>
        <p:spPr>
          <a:xfrm>
            <a:off x="10729837" y="1120422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1CB8980-4B21-4DAC-AFE7-DAB70133484B}"/>
              </a:ext>
            </a:extLst>
          </p:cNvPr>
          <p:cNvSpPr/>
          <p:nvPr/>
        </p:nvSpPr>
        <p:spPr>
          <a:xfrm>
            <a:off x="11186232" y="829642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82AAA7-4198-4416-B238-E86E07BD38C6}"/>
                  </a:ext>
                </a:extLst>
              </p:cNvPr>
              <p:cNvSpPr txBox="1"/>
              <p:nvPr/>
            </p:nvSpPr>
            <p:spPr>
              <a:xfrm>
                <a:off x="10786229" y="91829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82AAA7-4198-4416-B238-E86E07BD3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229" y="918293"/>
                <a:ext cx="4828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eft Brace 40">
            <a:extLst>
              <a:ext uri="{FF2B5EF4-FFF2-40B4-BE49-F238E27FC236}">
                <a16:creationId xmlns:a16="http://schemas.microsoft.com/office/drawing/2014/main" id="{76944E47-CF7D-4C8A-888C-7D06646CB1C5}"/>
              </a:ext>
            </a:extLst>
          </p:cNvPr>
          <p:cNvSpPr/>
          <p:nvPr/>
        </p:nvSpPr>
        <p:spPr>
          <a:xfrm rot="16200000">
            <a:off x="10481619" y="780293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189905-0272-4EC6-8529-8C714F9E8C14}"/>
              </a:ext>
            </a:extLst>
          </p:cNvPr>
          <p:cNvSpPr txBox="1"/>
          <p:nvPr/>
        </p:nvSpPr>
        <p:spPr>
          <a:xfrm>
            <a:off x="10396901" y="189509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D06E0A-D275-4AA4-8CCF-6D34C5B8CEAC}"/>
              </a:ext>
            </a:extLst>
          </p:cNvPr>
          <p:cNvSpPr/>
          <p:nvPr/>
        </p:nvSpPr>
        <p:spPr>
          <a:xfrm>
            <a:off x="9427597" y="2786730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129AF9F-84C9-4EB7-B6D9-691C0629EE8E}"/>
                  </a:ext>
                </a:extLst>
              </p:cNvPr>
              <p:cNvSpPr txBox="1"/>
              <p:nvPr/>
            </p:nvSpPr>
            <p:spPr>
              <a:xfrm>
                <a:off x="9979141" y="2875381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129AF9F-84C9-4EB7-B6D9-691C0629E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141" y="2875381"/>
                <a:ext cx="4828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78C78DA1-56FC-4265-8D8D-39745AE684BB}"/>
              </a:ext>
            </a:extLst>
          </p:cNvPr>
          <p:cNvSpPr/>
          <p:nvPr/>
        </p:nvSpPr>
        <p:spPr>
          <a:xfrm>
            <a:off x="10384646" y="3071644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21AA6DE-C721-465F-B07E-9CF9944787FC}"/>
              </a:ext>
            </a:extLst>
          </p:cNvPr>
          <p:cNvSpPr/>
          <p:nvPr/>
        </p:nvSpPr>
        <p:spPr>
          <a:xfrm>
            <a:off x="10563094" y="3065064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9079B0D-E803-41CA-B0E4-7D2530208156}"/>
              </a:ext>
            </a:extLst>
          </p:cNvPr>
          <p:cNvSpPr/>
          <p:nvPr/>
        </p:nvSpPr>
        <p:spPr>
          <a:xfrm>
            <a:off x="10741542" y="3071644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96E6004-EF36-4F7E-9CC2-C7DD97F95618}"/>
              </a:ext>
            </a:extLst>
          </p:cNvPr>
          <p:cNvSpPr/>
          <p:nvPr/>
        </p:nvSpPr>
        <p:spPr>
          <a:xfrm>
            <a:off x="11197937" y="2780864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61C268-5657-4834-8B5D-D2069B8879B5}"/>
                  </a:ext>
                </a:extLst>
              </p:cNvPr>
              <p:cNvSpPr txBox="1"/>
              <p:nvPr/>
            </p:nvSpPr>
            <p:spPr>
              <a:xfrm>
                <a:off x="10797934" y="2869515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61C268-5657-4834-8B5D-D2069B887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934" y="2869515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Left Brace 49">
            <a:extLst>
              <a:ext uri="{FF2B5EF4-FFF2-40B4-BE49-F238E27FC236}">
                <a16:creationId xmlns:a16="http://schemas.microsoft.com/office/drawing/2014/main" id="{7B54923D-4EF8-496C-8644-C2529F2E01BB}"/>
              </a:ext>
            </a:extLst>
          </p:cNvPr>
          <p:cNvSpPr/>
          <p:nvPr/>
        </p:nvSpPr>
        <p:spPr>
          <a:xfrm rot="16200000">
            <a:off x="10493324" y="2731515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5E0BB4-3812-4A2D-8FDC-F18E21C67022}"/>
              </a:ext>
            </a:extLst>
          </p:cNvPr>
          <p:cNvSpPr txBox="1"/>
          <p:nvPr/>
        </p:nvSpPr>
        <p:spPr>
          <a:xfrm>
            <a:off x="10408606" y="38463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7A169B9-77F6-4719-BF8F-22FB9C7C9CC8}"/>
              </a:ext>
            </a:extLst>
          </p:cNvPr>
          <p:cNvSpPr/>
          <p:nvPr/>
        </p:nvSpPr>
        <p:spPr>
          <a:xfrm>
            <a:off x="9433845" y="5300345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973EE00-62AF-435B-8DDC-65A4562E7539}"/>
                  </a:ext>
                </a:extLst>
              </p:cNvPr>
              <p:cNvSpPr txBox="1"/>
              <p:nvPr/>
            </p:nvSpPr>
            <p:spPr>
              <a:xfrm>
                <a:off x="9985389" y="538899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973EE00-62AF-435B-8DDC-65A4562E7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389" y="5388996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0BDF33DA-B46D-4725-9214-B1F73F864F71}"/>
              </a:ext>
            </a:extLst>
          </p:cNvPr>
          <p:cNvSpPr/>
          <p:nvPr/>
        </p:nvSpPr>
        <p:spPr>
          <a:xfrm>
            <a:off x="10390894" y="5585259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9A5E587-C3D0-4E46-8292-72BD73D7814C}"/>
              </a:ext>
            </a:extLst>
          </p:cNvPr>
          <p:cNvSpPr/>
          <p:nvPr/>
        </p:nvSpPr>
        <p:spPr>
          <a:xfrm>
            <a:off x="10569342" y="5578679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BBBB33F-8D1E-4752-939F-711A2FB5BBFC}"/>
              </a:ext>
            </a:extLst>
          </p:cNvPr>
          <p:cNvSpPr/>
          <p:nvPr/>
        </p:nvSpPr>
        <p:spPr>
          <a:xfrm>
            <a:off x="10747790" y="5585259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62DDFA3-740E-444D-89DD-08169318337E}"/>
              </a:ext>
            </a:extLst>
          </p:cNvPr>
          <p:cNvSpPr/>
          <p:nvPr/>
        </p:nvSpPr>
        <p:spPr>
          <a:xfrm>
            <a:off x="11204185" y="5294479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D66DCB5-BD1B-485C-92A4-C592696878D6}"/>
                  </a:ext>
                </a:extLst>
              </p:cNvPr>
              <p:cNvSpPr txBox="1"/>
              <p:nvPr/>
            </p:nvSpPr>
            <p:spPr>
              <a:xfrm>
                <a:off x="10804182" y="538313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D66DCB5-BD1B-485C-92A4-C59269687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182" y="5383130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BD1A102A-52E7-44EF-ABC8-E17D962A95D2}"/>
              </a:ext>
            </a:extLst>
          </p:cNvPr>
          <p:cNvSpPr/>
          <p:nvPr/>
        </p:nvSpPr>
        <p:spPr>
          <a:xfrm rot="16200000">
            <a:off x="10499572" y="5245130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DA5A3B-F088-4F07-88D6-76CACB71B9BD}"/>
              </a:ext>
            </a:extLst>
          </p:cNvPr>
          <p:cNvSpPr txBox="1"/>
          <p:nvPr/>
        </p:nvSpPr>
        <p:spPr>
          <a:xfrm>
            <a:off x="10414854" y="63599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DFEF1E-B850-456D-8076-C2721FD9AC93}"/>
              </a:ext>
            </a:extLst>
          </p:cNvPr>
          <p:cNvSpPr/>
          <p:nvPr/>
        </p:nvSpPr>
        <p:spPr>
          <a:xfrm>
            <a:off x="10563094" y="4274390"/>
            <a:ext cx="109728" cy="10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4A2F84-C6B7-4FDB-80BC-4C08B19C6DB7}"/>
              </a:ext>
            </a:extLst>
          </p:cNvPr>
          <p:cNvSpPr/>
          <p:nvPr/>
        </p:nvSpPr>
        <p:spPr>
          <a:xfrm>
            <a:off x="10563094" y="5037596"/>
            <a:ext cx="109728" cy="10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564054-DD05-406A-9587-37D97AD97B9E}"/>
              </a:ext>
            </a:extLst>
          </p:cNvPr>
          <p:cNvSpPr/>
          <p:nvPr/>
        </p:nvSpPr>
        <p:spPr>
          <a:xfrm>
            <a:off x="10563094" y="4665538"/>
            <a:ext cx="109728" cy="10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E0DEA2-03E8-404E-88BD-CBDFDE0A80B0}"/>
                  </a:ext>
                </a:extLst>
              </p:cNvPr>
              <p:cNvSpPr txBox="1"/>
              <p:nvPr/>
            </p:nvSpPr>
            <p:spPr>
              <a:xfrm>
                <a:off x="11815775" y="816771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E0DEA2-03E8-404E-88BD-CBDFDE0A8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775" y="816771"/>
                <a:ext cx="620683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7C0991C-B7B7-4EE3-B0C7-FA4F47A4054A}"/>
              </a:ext>
            </a:extLst>
          </p:cNvPr>
          <p:cNvSpPr/>
          <p:nvPr/>
        </p:nvSpPr>
        <p:spPr>
          <a:xfrm>
            <a:off x="12447524" y="835299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E7AFA66-1305-43BE-8752-5F0328E45502}"/>
                  </a:ext>
                </a:extLst>
              </p:cNvPr>
              <p:cNvSpPr txBox="1"/>
              <p:nvPr/>
            </p:nvSpPr>
            <p:spPr>
              <a:xfrm>
                <a:off x="11820597" y="2708489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E7AFA66-1305-43BE-8752-5F0328E45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0597" y="2708489"/>
                <a:ext cx="620683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869E465-776E-44A6-B408-149469EE3A96}"/>
              </a:ext>
            </a:extLst>
          </p:cNvPr>
          <p:cNvSpPr/>
          <p:nvPr/>
        </p:nvSpPr>
        <p:spPr>
          <a:xfrm>
            <a:off x="12452346" y="2727017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AEB132E-5FC1-425B-92DA-16810468BAB7}"/>
                  </a:ext>
                </a:extLst>
              </p:cNvPr>
              <p:cNvSpPr txBox="1"/>
              <p:nvPr/>
            </p:nvSpPr>
            <p:spPr>
              <a:xfrm>
                <a:off x="11846661" y="5222104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AEB132E-5FC1-425B-92DA-16810468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6661" y="5222104"/>
                <a:ext cx="620683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41E6AA4-E085-4BBB-91EB-E37D007C6312}"/>
              </a:ext>
            </a:extLst>
          </p:cNvPr>
          <p:cNvSpPr/>
          <p:nvPr/>
        </p:nvSpPr>
        <p:spPr>
          <a:xfrm>
            <a:off x="12478410" y="5240632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A1F2CBB-525E-444A-B036-5B4235304AAD}"/>
              </a:ext>
            </a:extLst>
          </p:cNvPr>
          <p:cNvSpPr/>
          <p:nvPr/>
        </p:nvSpPr>
        <p:spPr>
          <a:xfrm>
            <a:off x="12690598" y="3887294"/>
            <a:ext cx="109728" cy="1005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878CB6C-6E0A-4BF6-B220-1601CF99B05A}"/>
              </a:ext>
            </a:extLst>
          </p:cNvPr>
          <p:cNvSpPr/>
          <p:nvPr/>
        </p:nvSpPr>
        <p:spPr>
          <a:xfrm>
            <a:off x="12690598" y="4650500"/>
            <a:ext cx="109728" cy="1005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FE7BEB5-E3FD-4C90-9B82-168A87970E5C}"/>
              </a:ext>
            </a:extLst>
          </p:cNvPr>
          <p:cNvSpPr/>
          <p:nvPr/>
        </p:nvSpPr>
        <p:spPr>
          <a:xfrm>
            <a:off x="12690598" y="4278442"/>
            <a:ext cx="109728" cy="1005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Brace 86">
            <a:extLst>
              <a:ext uri="{FF2B5EF4-FFF2-40B4-BE49-F238E27FC236}">
                <a16:creationId xmlns:a16="http://schemas.microsoft.com/office/drawing/2014/main" id="{3EB8CDDE-9EA0-4158-BC69-219026EB9458}"/>
              </a:ext>
            </a:extLst>
          </p:cNvPr>
          <p:cNvSpPr/>
          <p:nvPr/>
        </p:nvSpPr>
        <p:spPr>
          <a:xfrm rot="12434374">
            <a:off x="7004390" y="962637"/>
            <a:ext cx="484632" cy="1346149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0CD6F5B-2802-4B1E-AB23-AFE7E51D5E57}"/>
                  </a:ext>
                </a:extLst>
              </p:cNvPr>
              <p:cNvSpPr txBox="1"/>
              <p:nvPr/>
            </p:nvSpPr>
            <p:spPr>
              <a:xfrm>
                <a:off x="7493110" y="1650296"/>
                <a:ext cx="1827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b="1" dirty="0"/>
                  <a:t>)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0CD6F5B-2802-4B1E-AB23-AFE7E51D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110" y="1650296"/>
                <a:ext cx="1827295" cy="461665"/>
              </a:xfrm>
              <a:prstGeom prst="rect">
                <a:avLst/>
              </a:prstGeom>
              <a:blipFill>
                <a:blip r:embed="rId17"/>
                <a:stretch>
                  <a:fillRect l="-5000" t="-10667" r="-4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A53627CE-6C57-47C0-B8E2-A1F723089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10464"/>
              </p:ext>
            </p:extLst>
          </p:nvPr>
        </p:nvGraphicFramePr>
        <p:xfrm>
          <a:off x="5445610" y="2319885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D490B214-0555-42E0-9AB9-6550B0BDD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954"/>
              </p:ext>
            </p:extLst>
          </p:nvPr>
        </p:nvGraphicFramePr>
        <p:xfrm>
          <a:off x="5250493" y="2650665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FB5B2A2E-633A-42D7-BB3D-034A94E02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66589"/>
              </p:ext>
            </p:extLst>
          </p:nvPr>
        </p:nvGraphicFramePr>
        <p:xfrm>
          <a:off x="5045607" y="2922139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sp>
        <p:nvSpPr>
          <p:cNvPr id="99" name="Left Brace 98">
            <a:extLst>
              <a:ext uri="{FF2B5EF4-FFF2-40B4-BE49-F238E27FC236}">
                <a16:creationId xmlns:a16="http://schemas.microsoft.com/office/drawing/2014/main" id="{AC0F0ED3-80DC-4093-8EA4-4FE00353377B}"/>
              </a:ext>
            </a:extLst>
          </p:cNvPr>
          <p:cNvSpPr/>
          <p:nvPr/>
        </p:nvSpPr>
        <p:spPr>
          <a:xfrm rot="12434374">
            <a:off x="6840679" y="3006208"/>
            <a:ext cx="484632" cy="1377932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5F020D1-79D4-46A7-8E91-A3A3485ABB45}"/>
                  </a:ext>
                </a:extLst>
              </p:cNvPr>
              <p:cNvSpPr txBox="1"/>
              <p:nvPr/>
            </p:nvSpPr>
            <p:spPr>
              <a:xfrm>
                <a:off x="7336672" y="3695629"/>
                <a:ext cx="1827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b="1" dirty="0"/>
                  <a:t>)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5F020D1-79D4-46A7-8E91-A3A3485AB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672" y="3695629"/>
                <a:ext cx="1827295" cy="461665"/>
              </a:xfrm>
              <a:prstGeom prst="rect">
                <a:avLst/>
              </a:prstGeom>
              <a:blipFill>
                <a:blip r:embed="rId18"/>
                <a:stretch>
                  <a:fillRect l="-5351" t="-10526" r="-468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7E6990F5-CAA2-4105-A9E3-41B546BD1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51197"/>
              </p:ext>
            </p:extLst>
          </p:nvPr>
        </p:nvGraphicFramePr>
        <p:xfrm>
          <a:off x="5452116" y="5085567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FE14AEF7-4DFC-402D-960F-2A864D642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54303"/>
              </p:ext>
            </p:extLst>
          </p:nvPr>
        </p:nvGraphicFramePr>
        <p:xfrm>
          <a:off x="5256999" y="5416347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EECE0A50-56B9-408E-A443-1443F7A0B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75257"/>
              </p:ext>
            </p:extLst>
          </p:nvPr>
        </p:nvGraphicFramePr>
        <p:xfrm>
          <a:off x="5052113" y="5687821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sp>
        <p:nvSpPr>
          <p:cNvPr id="108" name="Left Brace 107">
            <a:extLst>
              <a:ext uri="{FF2B5EF4-FFF2-40B4-BE49-F238E27FC236}">
                <a16:creationId xmlns:a16="http://schemas.microsoft.com/office/drawing/2014/main" id="{B47F1C68-39A0-4B2F-8518-8A43D98C016D}"/>
              </a:ext>
            </a:extLst>
          </p:cNvPr>
          <p:cNvSpPr/>
          <p:nvPr/>
        </p:nvSpPr>
        <p:spPr>
          <a:xfrm rot="12434374">
            <a:off x="6854458" y="5773652"/>
            <a:ext cx="484632" cy="1346149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D3CB922-9360-486C-91F8-747FEEE4C248}"/>
                  </a:ext>
                </a:extLst>
              </p:cNvPr>
              <p:cNvSpPr txBox="1"/>
              <p:nvPr/>
            </p:nvSpPr>
            <p:spPr>
              <a:xfrm>
                <a:off x="7343178" y="6461311"/>
                <a:ext cx="1827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b="1" dirty="0"/>
                  <a:t>)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D3CB922-9360-486C-91F8-747FEEE4C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178" y="6461311"/>
                <a:ext cx="1827295" cy="461665"/>
              </a:xfrm>
              <a:prstGeom prst="rect">
                <a:avLst/>
              </a:prstGeom>
              <a:blipFill>
                <a:blip r:embed="rId19"/>
                <a:stretch>
                  <a:fillRect l="-5351" t="-10526" r="-468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EFBD424-BF2C-41D3-AC62-461EC4F49778}"/>
                  </a:ext>
                </a:extLst>
              </p:cNvPr>
              <p:cNvSpPr txBox="1"/>
              <p:nvPr/>
            </p:nvSpPr>
            <p:spPr>
              <a:xfrm>
                <a:off x="8791086" y="7387817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EFBD424-BF2C-41D3-AC62-461EC4F4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086" y="7387817"/>
                <a:ext cx="620683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73303E4-197B-4DFE-AD23-826A53CA20BD}"/>
              </a:ext>
            </a:extLst>
          </p:cNvPr>
          <p:cNvSpPr/>
          <p:nvPr/>
        </p:nvSpPr>
        <p:spPr>
          <a:xfrm>
            <a:off x="9427339" y="7393683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240E703-70AD-4832-96A7-986EC9EBB96C}"/>
                  </a:ext>
                </a:extLst>
              </p:cNvPr>
              <p:cNvSpPr txBox="1"/>
              <p:nvPr/>
            </p:nvSpPr>
            <p:spPr>
              <a:xfrm>
                <a:off x="9978883" y="748233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240E703-70AD-4832-96A7-986EC9EBB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883" y="7482334"/>
                <a:ext cx="482824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>
            <a:extLst>
              <a:ext uri="{FF2B5EF4-FFF2-40B4-BE49-F238E27FC236}">
                <a16:creationId xmlns:a16="http://schemas.microsoft.com/office/drawing/2014/main" id="{2721AEF6-73D5-490D-9E7C-4B459FD799D5}"/>
              </a:ext>
            </a:extLst>
          </p:cNvPr>
          <p:cNvSpPr/>
          <p:nvPr/>
        </p:nvSpPr>
        <p:spPr>
          <a:xfrm>
            <a:off x="10384388" y="7678597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9B4FC63-45FD-4ED8-98B7-A22F3DC009CC}"/>
              </a:ext>
            </a:extLst>
          </p:cNvPr>
          <p:cNvSpPr/>
          <p:nvPr/>
        </p:nvSpPr>
        <p:spPr>
          <a:xfrm>
            <a:off x="10562836" y="7672017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A9FC4DE-CF85-45D2-867D-064CFD2763F5}"/>
              </a:ext>
            </a:extLst>
          </p:cNvPr>
          <p:cNvSpPr/>
          <p:nvPr/>
        </p:nvSpPr>
        <p:spPr>
          <a:xfrm>
            <a:off x="10741284" y="7678597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ABA1583-090D-40B7-A06A-175F46FB51A4}"/>
              </a:ext>
            </a:extLst>
          </p:cNvPr>
          <p:cNvSpPr/>
          <p:nvPr/>
        </p:nvSpPr>
        <p:spPr>
          <a:xfrm>
            <a:off x="11197679" y="7387817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73F4F47-5C95-493A-9DA2-08BB80093E3A}"/>
                  </a:ext>
                </a:extLst>
              </p:cNvPr>
              <p:cNvSpPr txBox="1"/>
              <p:nvPr/>
            </p:nvSpPr>
            <p:spPr>
              <a:xfrm>
                <a:off x="10797676" y="74764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73F4F47-5C95-493A-9DA2-08BB80093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676" y="7476468"/>
                <a:ext cx="482824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Left Brace 117">
            <a:extLst>
              <a:ext uri="{FF2B5EF4-FFF2-40B4-BE49-F238E27FC236}">
                <a16:creationId xmlns:a16="http://schemas.microsoft.com/office/drawing/2014/main" id="{B841C37D-74DD-4C67-AD84-830C8FBB1F47}"/>
              </a:ext>
            </a:extLst>
          </p:cNvPr>
          <p:cNvSpPr/>
          <p:nvPr/>
        </p:nvSpPr>
        <p:spPr>
          <a:xfrm rot="16200000">
            <a:off x="10493066" y="7338468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7312E2B-B5DE-41CA-84C0-D46C89800352}"/>
              </a:ext>
            </a:extLst>
          </p:cNvPr>
          <p:cNvSpPr txBox="1"/>
          <p:nvPr/>
        </p:nvSpPr>
        <p:spPr>
          <a:xfrm>
            <a:off x="10408348" y="845326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2B52669-0C24-4198-AD01-64678A504722}"/>
                  </a:ext>
                </a:extLst>
              </p:cNvPr>
              <p:cNvSpPr txBox="1"/>
              <p:nvPr/>
            </p:nvSpPr>
            <p:spPr>
              <a:xfrm>
                <a:off x="11840155" y="7315442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2B52669-0C24-4198-AD01-64678A504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155" y="7315442"/>
                <a:ext cx="620683" cy="70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AA8BD892-35BA-42D8-BBA5-4A05F7769008}"/>
              </a:ext>
            </a:extLst>
          </p:cNvPr>
          <p:cNvSpPr/>
          <p:nvPr/>
        </p:nvSpPr>
        <p:spPr>
          <a:xfrm>
            <a:off x="12471904" y="7333970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69E44F3-63DD-4673-91A2-D92861BD0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13703"/>
              </p:ext>
            </p:extLst>
          </p:nvPr>
        </p:nvGraphicFramePr>
        <p:xfrm>
          <a:off x="5445610" y="7178905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33F8B4F0-A7D3-450B-8692-10D9B1415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163522"/>
              </p:ext>
            </p:extLst>
          </p:nvPr>
        </p:nvGraphicFramePr>
        <p:xfrm>
          <a:off x="5250493" y="7509685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58FFA1A8-4F1B-4C58-A0ED-8DFDABB64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07031"/>
              </p:ext>
            </p:extLst>
          </p:nvPr>
        </p:nvGraphicFramePr>
        <p:xfrm>
          <a:off x="5045607" y="7781159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sp>
        <p:nvSpPr>
          <p:cNvPr id="126" name="Left Brace 125">
            <a:extLst>
              <a:ext uri="{FF2B5EF4-FFF2-40B4-BE49-F238E27FC236}">
                <a16:creationId xmlns:a16="http://schemas.microsoft.com/office/drawing/2014/main" id="{0735ABDD-39CF-468D-95D2-424552464732}"/>
              </a:ext>
            </a:extLst>
          </p:cNvPr>
          <p:cNvSpPr/>
          <p:nvPr/>
        </p:nvSpPr>
        <p:spPr>
          <a:xfrm rot="12434374">
            <a:off x="6847952" y="7866990"/>
            <a:ext cx="484632" cy="1346149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BA0AFB4-AA3C-4D3B-A555-98F586724BCC}"/>
                  </a:ext>
                </a:extLst>
              </p:cNvPr>
              <p:cNvSpPr txBox="1"/>
              <p:nvPr/>
            </p:nvSpPr>
            <p:spPr>
              <a:xfrm>
                <a:off x="7336672" y="8554649"/>
                <a:ext cx="1827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b="1" dirty="0"/>
                  <a:t>)</a:t>
                </a: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BA0AFB4-AA3C-4D3B-A555-98F58672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672" y="8554649"/>
                <a:ext cx="1827295" cy="461665"/>
              </a:xfrm>
              <a:prstGeom prst="rect">
                <a:avLst/>
              </a:prstGeom>
              <a:blipFill>
                <a:blip r:embed="rId24"/>
                <a:stretch>
                  <a:fillRect l="-5351" t="-10526" r="-468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90E1F6A-47E8-4CB5-885E-9903B36D2DED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2918028" y="1433066"/>
            <a:ext cx="2284017" cy="1565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8DDD30B-09C6-4755-B543-1BCF680BF03A}"/>
              </a:ext>
            </a:extLst>
          </p:cNvPr>
          <p:cNvCxnSpPr>
            <a:endCxn id="8" idx="1"/>
          </p:cNvCxnSpPr>
          <p:nvPr/>
        </p:nvCxnSpPr>
        <p:spPr>
          <a:xfrm flipV="1">
            <a:off x="2950660" y="1433066"/>
            <a:ext cx="2251385" cy="3217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54FBCD9-6F60-4C27-8C15-DDE851E700BD}"/>
              </a:ext>
            </a:extLst>
          </p:cNvPr>
          <p:cNvCxnSpPr>
            <a:stCxn id="16" idx="3"/>
            <a:endCxn id="8" idx="1"/>
          </p:cNvCxnSpPr>
          <p:nvPr/>
        </p:nvCxnSpPr>
        <p:spPr>
          <a:xfrm flipV="1">
            <a:off x="3026022" y="1433066"/>
            <a:ext cx="2176023" cy="5277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2881C9A-4C93-4384-A8AC-70B4D7AF1FB4}"/>
              </a:ext>
            </a:extLst>
          </p:cNvPr>
          <p:cNvCxnSpPr>
            <a:stCxn id="14" idx="3"/>
            <a:endCxn id="98" idx="1"/>
          </p:cNvCxnSpPr>
          <p:nvPr/>
        </p:nvCxnSpPr>
        <p:spPr>
          <a:xfrm>
            <a:off x="2918028" y="2998835"/>
            <a:ext cx="2127579" cy="47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3DFDAEF-7436-4853-9910-52CBFF4B6C7C}"/>
              </a:ext>
            </a:extLst>
          </p:cNvPr>
          <p:cNvCxnSpPr>
            <a:stCxn id="18" idx="3"/>
            <a:endCxn id="98" idx="1"/>
          </p:cNvCxnSpPr>
          <p:nvPr/>
        </p:nvCxnSpPr>
        <p:spPr>
          <a:xfrm flipV="1">
            <a:off x="2931153" y="3478399"/>
            <a:ext cx="2114454" cy="113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F6C3B62-B012-42FE-B08C-8A8E49CACB92}"/>
              </a:ext>
            </a:extLst>
          </p:cNvPr>
          <p:cNvCxnSpPr>
            <a:stCxn id="16" idx="3"/>
            <a:endCxn id="98" idx="1"/>
          </p:cNvCxnSpPr>
          <p:nvPr/>
        </p:nvCxnSpPr>
        <p:spPr>
          <a:xfrm flipV="1">
            <a:off x="3026022" y="3478399"/>
            <a:ext cx="2019585" cy="323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47D6A89-19FA-4283-8C61-AD469A2327CB}"/>
              </a:ext>
            </a:extLst>
          </p:cNvPr>
          <p:cNvCxnSpPr>
            <a:stCxn id="14" idx="3"/>
            <a:endCxn id="107" idx="1"/>
          </p:cNvCxnSpPr>
          <p:nvPr/>
        </p:nvCxnSpPr>
        <p:spPr>
          <a:xfrm>
            <a:off x="2918028" y="2998835"/>
            <a:ext cx="2134085" cy="324524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EE2E700-7695-4879-8903-C8FC2F3CBE84}"/>
              </a:ext>
            </a:extLst>
          </p:cNvPr>
          <p:cNvCxnSpPr>
            <a:stCxn id="18" idx="3"/>
            <a:endCxn id="107" idx="1"/>
          </p:cNvCxnSpPr>
          <p:nvPr/>
        </p:nvCxnSpPr>
        <p:spPr>
          <a:xfrm>
            <a:off x="2931153" y="4616381"/>
            <a:ext cx="2120960" cy="16277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A0E5294-87EE-43CE-843A-E003EFCE20F5}"/>
              </a:ext>
            </a:extLst>
          </p:cNvPr>
          <p:cNvCxnSpPr>
            <a:endCxn id="107" idx="1"/>
          </p:cNvCxnSpPr>
          <p:nvPr/>
        </p:nvCxnSpPr>
        <p:spPr>
          <a:xfrm flipV="1">
            <a:off x="2971068" y="6244081"/>
            <a:ext cx="2081045" cy="61391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5434F1-57D8-43E1-B40C-86727B725F03}"/>
              </a:ext>
            </a:extLst>
          </p:cNvPr>
          <p:cNvCxnSpPr>
            <a:stCxn id="14" idx="3"/>
            <a:endCxn id="125" idx="1"/>
          </p:cNvCxnSpPr>
          <p:nvPr/>
        </p:nvCxnSpPr>
        <p:spPr>
          <a:xfrm>
            <a:off x="2918028" y="2998835"/>
            <a:ext cx="2127579" cy="533858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C90F6B4-81E4-4720-9162-559FA60D6341}"/>
              </a:ext>
            </a:extLst>
          </p:cNvPr>
          <p:cNvCxnSpPr>
            <a:stCxn id="18" idx="3"/>
            <a:endCxn id="125" idx="1"/>
          </p:cNvCxnSpPr>
          <p:nvPr/>
        </p:nvCxnSpPr>
        <p:spPr>
          <a:xfrm>
            <a:off x="2931153" y="4616381"/>
            <a:ext cx="2114454" cy="3721038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55081CD-F2EF-40EE-9D4F-E8DDABB9E8E0}"/>
              </a:ext>
            </a:extLst>
          </p:cNvPr>
          <p:cNvCxnSpPr>
            <a:cxnSpLocks/>
            <a:stCxn id="16" idx="3"/>
            <a:endCxn id="125" idx="1"/>
          </p:cNvCxnSpPr>
          <p:nvPr/>
        </p:nvCxnSpPr>
        <p:spPr>
          <a:xfrm>
            <a:off x="3026022" y="6710149"/>
            <a:ext cx="2019585" cy="162727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187335F-DA12-496D-B954-48BBC571739F}"/>
              </a:ext>
            </a:extLst>
          </p:cNvPr>
          <p:cNvSpPr txBox="1"/>
          <p:nvPr/>
        </p:nvSpPr>
        <p:spPr>
          <a:xfrm>
            <a:off x="9320405" y="114396"/>
            <a:ext cx="267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1 to 1 Conv!!</a:t>
            </a:r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DA91684D-8F02-4765-92DA-3C3C4FA2BB4B}"/>
              </a:ext>
            </a:extLst>
          </p:cNvPr>
          <p:cNvSpPr/>
          <p:nvPr/>
        </p:nvSpPr>
        <p:spPr>
          <a:xfrm>
            <a:off x="13468350" y="4157294"/>
            <a:ext cx="754701" cy="607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9512FC52-9D01-4E07-8A7F-2562BD6E4332}"/>
              </a:ext>
            </a:extLst>
          </p:cNvPr>
          <p:cNvSpPr/>
          <p:nvPr/>
        </p:nvSpPr>
        <p:spPr>
          <a:xfrm>
            <a:off x="14827546" y="3852266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2C3C04B5-9483-47D1-93F5-C9E054309936}"/>
              </a:ext>
            </a:extLst>
          </p:cNvPr>
          <p:cNvSpPr/>
          <p:nvPr/>
        </p:nvSpPr>
        <p:spPr>
          <a:xfrm>
            <a:off x="14673108" y="4099159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3530C39-99EA-4068-9FD7-E2AB34CE33B6}"/>
              </a:ext>
            </a:extLst>
          </p:cNvPr>
          <p:cNvSpPr/>
          <p:nvPr/>
        </p:nvSpPr>
        <p:spPr>
          <a:xfrm>
            <a:off x="14479542" y="4420866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425376A9-FAA9-4373-B118-D45B7386A813}"/>
              </a:ext>
            </a:extLst>
          </p:cNvPr>
          <p:cNvSpPr/>
          <p:nvPr/>
        </p:nvSpPr>
        <p:spPr>
          <a:xfrm>
            <a:off x="14311042" y="4690183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7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2E1E47-0783-421B-87D8-6F1AA2AE3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20" y="490110"/>
            <a:ext cx="9487846" cy="61337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58DA405-94CC-49D2-BEE6-3762D6E48387}"/>
              </a:ext>
            </a:extLst>
          </p:cNvPr>
          <p:cNvSpPr/>
          <p:nvPr/>
        </p:nvSpPr>
        <p:spPr>
          <a:xfrm>
            <a:off x="2118732" y="613317"/>
            <a:ext cx="1382751" cy="903249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C74CA5-EA2E-454E-841A-CE6D2DC7D5BA}"/>
              </a:ext>
            </a:extLst>
          </p:cNvPr>
          <p:cNvCxnSpPr>
            <a:cxnSpLocks/>
          </p:cNvCxnSpPr>
          <p:nvPr/>
        </p:nvCxnSpPr>
        <p:spPr>
          <a:xfrm flipH="1">
            <a:off x="3501484" y="832104"/>
            <a:ext cx="568711" cy="28346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70221D-358D-486B-8A20-A20D31201F1C}"/>
              </a:ext>
            </a:extLst>
          </p:cNvPr>
          <p:cNvSpPr txBox="1"/>
          <p:nvPr/>
        </p:nvSpPr>
        <p:spPr>
          <a:xfrm>
            <a:off x="4070195" y="549643"/>
            <a:ext cx="2805704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Conv + BN + ReLU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53F322-8A4B-4127-B166-E8065258A544}"/>
              </a:ext>
            </a:extLst>
          </p:cNvPr>
          <p:cNvSpPr/>
          <p:nvPr/>
        </p:nvSpPr>
        <p:spPr>
          <a:xfrm>
            <a:off x="2447405" y="2864385"/>
            <a:ext cx="1055962" cy="732531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14CBE6-2FE2-486C-9397-7A8C0AEF33A9}"/>
              </a:ext>
            </a:extLst>
          </p:cNvPr>
          <p:cNvCxnSpPr>
            <a:cxnSpLocks/>
          </p:cNvCxnSpPr>
          <p:nvPr/>
        </p:nvCxnSpPr>
        <p:spPr>
          <a:xfrm flipV="1">
            <a:off x="2324559" y="3548847"/>
            <a:ext cx="366472" cy="379616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10B848-FE50-4901-9386-1F1D4E2F0763}"/>
              </a:ext>
            </a:extLst>
          </p:cNvPr>
          <p:cNvSpPr txBox="1"/>
          <p:nvPr/>
        </p:nvSpPr>
        <p:spPr>
          <a:xfrm>
            <a:off x="1428313" y="3956955"/>
            <a:ext cx="1292983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Pooling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FFEA1E-D33E-4D97-B5D1-403BC0D2841F}"/>
              </a:ext>
            </a:extLst>
          </p:cNvPr>
          <p:cNvSpPr/>
          <p:nvPr/>
        </p:nvSpPr>
        <p:spPr>
          <a:xfrm>
            <a:off x="7803283" y="2676225"/>
            <a:ext cx="1283832" cy="872622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777FDA-29BD-493F-B50B-6178DB35A73B}"/>
              </a:ext>
            </a:extLst>
          </p:cNvPr>
          <p:cNvCxnSpPr>
            <a:cxnSpLocks/>
          </p:cNvCxnSpPr>
          <p:nvPr/>
        </p:nvCxnSpPr>
        <p:spPr>
          <a:xfrm flipH="1" flipV="1">
            <a:off x="8944294" y="3359039"/>
            <a:ext cx="431060" cy="41981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DF1D32-1098-4AF5-98F9-B64C924EF783}"/>
              </a:ext>
            </a:extLst>
          </p:cNvPr>
          <p:cNvSpPr txBox="1"/>
          <p:nvPr/>
        </p:nvSpPr>
        <p:spPr>
          <a:xfrm>
            <a:off x="8884909" y="3822917"/>
            <a:ext cx="1420197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Up-conv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D4E781-2531-4510-A360-287F98A6D378}"/>
              </a:ext>
            </a:extLst>
          </p:cNvPr>
          <p:cNvCxnSpPr>
            <a:cxnSpLocks/>
          </p:cNvCxnSpPr>
          <p:nvPr/>
        </p:nvCxnSpPr>
        <p:spPr>
          <a:xfrm flipV="1">
            <a:off x="5747953" y="1967460"/>
            <a:ext cx="0" cy="70876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258B22-1BE3-4EEA-A04C-EEEA46AFACC2}"/>
              </a:ext>
            </a:extLst>
          </p:cNvPr>
          <p:cNvSpPr txBox="1"/>
          <p:nvPr/>
        </p:nvSpPr>
        <p:spPr>
          <a:xfrm>
            <a:off x="4638556" y="2676225"/>
            <a:ext cx="2242922" cy="46166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Skip Connection</a:t>
            </a:r>
          </a:p>
        </p:txBody>
      </p:sp>
    </p:spTree>
    <p:extLst>
      <p:ext uri="{BB962C8B-B14F-4D97-AF65-F5344CB8AC3E}">
        <p14:creationId xmlns:p14="http://schemas.microsoft.com/office/powerpoint/2010/main" val="271668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22773</TotalTime>
  <Words>1435</Words>
  <Application>Microsoft Office PowerPoint</Application>
  <PresentationFormat>Widescreen</PresentationFormat>
  <Paragraphs>1021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Zhang</dc:creator>
  <cp:lastModifiedBy>Yue Zhang</cp:lastModifiedBy>
  <cp:revision>93</cp:revision>
  <dcterms:created xsi:type="dcterms:W3CDTF">2018-02-03T17:50:46Z</dcterms:created>
  <dcterms:modified xsi:type="dcterms:W3CDTF">2018-02-20T17:21:52Z</dcterms:modified>
</cp:coreProperties>
</file>