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8" r:id="rId4"/>
    <p:sldId id="300" r:id="rId5"/>
    <p:sldId id="257" r:id="rId6"/>
    <p:sldId id="296" r:id="rId7"/>
    <p:sldId id="301" r:id="rId8"/>
    <p:sldId id="297" r:id="rId9"/>
    <p:sldId id="304" r:id="rId10"/>
    <p:sldId id="302" r:id="rId11"/>
    <p:sldId id="303" r:id="rId12"/>
    <p:sldId id="305" r:id="rId13"/>
    <p:sldId id="306" r:id="rId14"/>
    <p:sldId id="307" r:id="rId15"/>
    <p:sldId id="308" r:id="rId16"/>
    <p:sldId id="30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曾 舒立" initials="曾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7EBEBE-1245-44F4-9B4A-5B503CEA3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0B8236-78E4-493B-BFD8-1DDA10D1EC8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r>
              <a:rPr lang="zh-CN" altLang="en-US" dirty="0"/>
              <a:t>大作业</a:t>
            </a:r>
            <a:r>
              <a:rPr lang="en-US" altLang="zh-CN" dirty="0"/>
              <a:t>-</a:t>
            </a:r>
            <a:r>
              <a:rPr lang="zh-CN" altLang="en-US" dirty="0"/>
              <a:t>实验答辩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小组成员 赵辰阳</a:t>
            </a:r>
            <a:r>
              <a:rPr lang="en-US" altLang="zh-CN" dirty="0"/>
              <a:t> </a:t>
            </a:r>
            <a:r>
              <a:rPr lang="zh-CN" altLang="en-US" dirty="0"/>
              <a:t>李子涵</a:t>
            </a:r>
            <a:r>
              <a:rPr lang="en-US" altLang="zh-CN" dirty="0"/>
              <a:t>  </a:t>
            </a:r>
            <a:r>
              <a:rPr lang="zh-CN" altLang="en-US" dirty="0"/>
              <a:t>孙杰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不使用ram</a:t>
            </a:r>
            <a:r>
              <a:rPr lang="en-US" altLang="zh-CN"/>
              <a:t>-</a:t>
            </a:r>
            <a:r>
              <a:rPr lang="zh-CN" altLang="en-US"/>
              <a:t>探索用numpy手写不用循环的卷积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3253" y="136933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李子涵</a:t>
            </a:r>
            <a:r>
              <a:rPr lang="en-US" altLang="zh-CN" dirty="0"/>
              <a:t> </a:t>
            </a:r>
            <a:r>
              <a:rPr lang="zh-CN" altLang="en-US" dirty="0"/>
              <a:t>孙杰</a:t>
            </a:r>
            <a:endParaRPr lang="zh-CN" altLang="en-US" dirty="0"/>
          </a:p>
        </p:txBody>
      </p:sp>
      <p:pic>
        <p:nvPicPr>
          <p:cNvPr id="4" name="图片 3" descr="flat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7160" y="2035175"/>
            <a:ext cx="4434840" cy="262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737360"/>
            <a:ext cx="7757795" cy="3876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不使用ram</a:t>
            </a:r>
            <a:r>
              <a:rPr lang="en-US" altLang="zh-CN"/>
              <a:t>-</a:t>
            </a:r>
            <a:r>
              <a:rPr lang="zh-CN" altLang="en-US"/>
              <a:t>探索用numpy手写不用循环的卷积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3253" y="101119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李子涵</a:t>
            </a:r>
            <a:r>
              <a:rPr lang="en-US" altLang="zh-CN" dirty="0"/>
              <a:t> </a:t>
            </a:r>
            <a:r>
              <a:rPr lang="zh-CN" altLang="en-US" dirty="0"/>
              <a:t>孙杰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1286510"/>
            <a:ext cx="10963910" cy="1141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15" y="2427605"/>
            <a:ext cx="7512685" cy="4430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不使用ram</a:t>
            </a:r>
            <a:r>
              <a:rPr lang="en-US" altLang="zh-CN"/>
              <a:t>-</a:t>
            </a:r>
            <a:r>
              <a:rPr lang="zh-CN" altLang="en-US"/>
              <a:t>探索用numpy手写不用循环的卷积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3253" y="101119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李子涵</a:t>
            </a:r>
            <a:r>
              <a:rPr lang="en-US" altLang="zh-CN" dirty="0"/>
              <a:t> </a:t>
            </a:r>
            <a:r>
              <a:rPr lang="zh-CN" altLang="en-US" dirty="0"/>
              <a:t>孙杰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" y="1599565"/>
            <a:ext cx="7933690" cy="151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3189605"/>
            <a:ext cx="8028305" cy="31375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140" y="1862455"/>
            <a:ext cx="408686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不使用ram</a:t>
            </a:r>
            <a:r>
              <a:rPr lang="en-US" altLang="zh-CN"/>
              <a:t>-</a:t>
            </a:r>
            <a:r>
              <a:rPr lang="zh-CN" altLang="en-US"/>
              <a:t>探索用numpy手写不用循环的卷积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3253" y="101119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李子涵</a:t>
            </a:r>
            <a:r>
              <a:rPr lang="en-US" altLang="zh-CN" dirty="0"/>
              <a:t> </a:t>
            </a:r>
            <a:r>
              <a:rPr lang="zh-CN" altLang="en-US" dirty="0"/>
              <a:t>孙杰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577340"/>
            <a:ext cx="8197215" cy="320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1577340"/>
            <a:ext cx="869315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不使用ram</a:t>
            </a:r>
            <a:r>
              <a:rPr lang="en-US" altLang="zh-CN"/>
              <a:t>-</a:t>
            </a:r>
            <a:r>
              <a:rPr lang="zh-CN" altLang="en-US"/>
              <a:t>探索用numpy手写不用循环的卷积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3253" y="101119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李子涵</a:t>
            </a:r>
            <a:r>
              <a:rPr lang="en-US" altLang="zh-CN" dirty="0"/>
              <a:t> </a:t>
            </a:r>
            <a:r>
              <a:rPr lang="zh-CN" altLang="en-US" dirty="0"/>
              <a:t>孙杰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67510"/>
            <a:ext cx="8274050" cy="204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9645"/>
            <a:ext cx="6314440" cy="843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0" y="1737360"/>
            <a:ext cx="44767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论文方法</a:t>
            </a:r>
            <a:r>
              <a:rPr lang="en-US" altLang="zh-CN"/>
              <a:t>-DQN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845418" y="971188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赵辰</a:t>
            </a:r>
            <a:r>
              <a:rPr lang="zh-CN" altLang="en-US" dirty="0"/>
              <a:t>阳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37360"/>
            <a:ext cx="10622915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0631" y="2505670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7145" y="1896110"/>
            <a:ext cx="9868535" cy="3607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ram-</a:t>
            </a:r>
            <a:r>
              <a:rPr lang="zh-CN" altLang="en-US" dirty="0"/>
              <a:t>特征</a:t>
            </a:r>
            <a:r>
              <a:rPr lang="zh-CN" altLang="en-US" dirty="0"/>
              <a:t>工程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3253" y="136933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李子涵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1737360"/>
            <a:ext cx="8950325" cy="460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ram-</a:t>
            </a:r>
            <a:r>
              <a:rPr lang="zh-CN" altLang="en-US" dirty="0"/>
              <a:t>特征</a:t>
            </a:r>
            <a:r>
              <a:rPr lang="zh-CN" altLang="en-US" dirty="0"/>
              <a:t>工程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3253" y="136933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李子涵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1737360"/>
            <a:ext cx="8638540" cy="963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" y="2896235"/>
            <a:ext cx="7501255" cy="2761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896870"/>
            <a:ext cx="3895725" cy="3470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ram-</a:t>
            </a:r>
            <a:r>
              <a:rPr lang="zh-CN" altLang="en-US"/>
              <a:t>无</a:t>
            </a:r>
            <a:r>
              <a:rPr lang="zh-CN" altLang="en-US"/>
              <a:t>特征工程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9988" y="136933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赵辰</a:t>
            </a:r>
            <a:r>
              <a:rPr lang="zh-CN" altLang="en-US" dirty="0"/>
              <a:t>阳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736725"/>
            <a:ext cx="6363335" cy="45732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55180" y="1882775"/>
            <a:ext cx="4324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最初</a:t>
            </a:r>
            <a:r>
              <a:rPr lang="zh-CN" altLang="en-US" sz="2400" dirty="0"/>
              <a:t>方法超长时间训练的</a:t>
            </a:r>
            <a:r>
              <a:rPr lang="zh-CN" altLang="en-US" sz="2400" dirty="0"/>
              <a:t>结果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790" y="2918460"/>
            <a:ext cx="494855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ram-</a:t>
            </a:r>
            <a:r>
              <a:rPr lang="zh-CN" altLang="en-US"/>
              <a:t>无</a:t>
            </a:r>
            <a:r>
              <a:rPr lang="zh-CN" altLang="en-US"/>
              <a:t>特征工程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9988" y="136933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赵辰</a:t>
            </a:r>
            <a:r>
              <a:rPr lang="zh-CN" altLang="en-US" dirty="0"/>
              <a:t>阳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" y="1845310"/>
            <a:ext cx="4057650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3119120"/>
            <a:ext cx="896302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不使用ram</a:t>
            </a:r>
            <a:r>
              <a:rPr lang="en-US" altLang="zh-CN"/>
              <a:t>-</a:t>
            </a:r>
            <a:r>
              <a:rPr lang="zh-CN" altLang="en-US"/>
              <a:t>探索用numpy手写不用循环的卷积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3253" y="136933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李子涵</a:t>
            </a:r>
            <a:r>
              <a:rPr lang="en-US" altLang="zh-CN" dirty="0"/>
              <a:t> </a:t>
            </a:r>
            <a:r>
              <a:rPr lang="zh-CN" altLang="en-US" dirty="0"/>
              <a:t>孙杰</a:t>
            </a:r>
            <a:endParaRPr lang="zh-CN" altLang="en-US" dirty="0"/>
          </a:p>
        </p:txBody>
      </p:sp>
      <p:pic>
        <p:nvPicPr>
          <p:cNvPr id="4" name="图片 3" descr="flat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7160" y="2035175"/>
            <a:ext cx="4434840" cy="262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737360"/>
            <a:ext cx="7757795" cy="3876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不使用ram</a:t>
            </a:r>
            <a:r>
              <a:rPr lang="en-US" altLang="zh-CN"/>
              <a:t>-</a:t>
            </a:r>
            <a:r>
              <a:rPr lang="zh-CN" altLang="en-US"/>
              <a:t>探索用numpy手写不用循环的卷积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3253" y="136933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李子涵</a:t>
            </a:r>
            <a:r>
              <a:rPr lang="en-US" altLang="zh-CN" dirty="0"/>
              <a:t> </a:t>
            </a:r>
            <a:r>
              <a:rPr lang="zh-CN" altLang="en-US" dirty="0"/>
              <a:t>孙杰</a:t>
            </a:r>
            <a:endParaRPr lang="zh-CN" altLang="en-US" dirty="0"/>
          </a:p>
        </p:txBody>
      </p:sp>
      <p:pic>
        <p:nvPicPr>
          <p:cNvPr id="4" name="图片 3" descr="flat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7160" y="2035175"/>
            <a:ext cx="4434840" cy="2628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060"/>
            <a:ext cx="7122160" cy="5488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不使用ram</a:t>
            </a:r>
            <a:r>
              <a:rPr lang="en-US" altLang="zh-CN"/>
              <a:t>-</a:t>
            </a:r>
            <a:r>
              <a:rPr lang="zh-CN" altLang="en-US"/>
              <a:t>探索用numpy手写不用循环的卷积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03253" y="1369333"/>
            <a:ext cx="34700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李子涵</a:t>
            </a:r>
            <a:r>
              <a:rPr lang="en-US" altLang="zh-CN" dirty="0"/>
              <a:t> </a:t>
            </a:r>
            <a:r>
              <a:rPr lang="zh-CN" altLang="en-US" dirty="0"/>
              <a:t>孙杰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37055"/>
            <a:ext cx="7449820" cy="4577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3086735"/>
            <a:ext cx="5455920" cy="23056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90,&quot;width&quot;:18300}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357</Words>
  <Application>WPS 演示</Application>
  <PresentationFormat>宽屏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回顾</vt:lpstr>
      <vt:lpstr>PW7 实验答辩</vt:lpstr>
      <vt:lpstr>PowerPoint 演示文稿</vt:lpstr>
      <vt:lpstr>使用ram-特征工程</vt:lpstr>
      <vt:lpstr>活跃变量分析</vt:lpstr>
      <vt:lpstr>PowerPoint 演示文稿</vt:lpstr>
      <vt:lpstr>使用ram-无特征工程</vt:lpstr>
      <vt:lpstr>PowerPoint 演示文稿</vt:lpstr>
      <vt:lpstr>不使用ram-探索用numpy手写不用循环的卷积</vt:lpstr>
      <vt:lpstr>不使用ram-探索用numpy手写不用循环的卷积</vt:lpstr>
      <vt:lpstr>不使用ram-探索用numpy手写不用循环的卷积</vt:lpstr>
      <vt:lpstr>不使用ram-探索用numpy手写不用循环的卷积</vt:lpstr>
      <vt:lpstr>不使用ram-探索用numpy手写不用循环的卷积</vt:lpstr>
      <vt:lpstr>不使用ram-探索用numpy手写不用循环的卷积</vt:lpstr>
      <vt:lpstr>不使用ram-探索用numpy手写不用循环的卷积</vt:lpstr>
      <vt:lpstr>不使用ram-探索用numpy手写不用循环的卷积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PW7 实验答辩</dc:title>
  <dc:creator>曾 舒立</dc:creator>
  <cp:lastModifiedBy>Nemo</cp:lastModifiedBy>
  <cp:revision>9</cp:revision>
  <dcterms:created xsi:type="dcterms:W3CDTF">2022-01-20T13:24:00Z</dcterms:created>
  <dcterms:modified xsi:type="dcterms:W3CDTF">2022-01-24T00:21:02Z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23CFA97B0FA3430EA42C40F8BE7513B7</vt:lpwstr>
  </property>
  <property fmtid="{D5CDD505-2E9C-101B-9397-08002B2CF9AE}" pid="3" name="KSOProductBuildVer">
    <vt:lpwstr>2052-11.1.0.10700</vt:lpwstr>
  </property>
</Properties>
</file>