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C4BE-7DA7-493D-94BB-D0E0C9600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7ABFA-951F-4AB6-9393-5DD709617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AD856-E4FA-4F90-B532-689920DC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14BE-07FE-4EA7-BEA6-A80D75D6A39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25ED-D945-4BF0-9817-EC4C02DE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66153-5E86-4588-9553-F3F52C7B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D3C-2B02-42F4-84D8-1D37598B6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85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0816-982B-4DCB-A8F8-1DD1B5B4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F085A-6A05-48A4-9536-A2FE10A6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01D8A-5E9C-4077-869F-CDFF1354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14BE-07FE-4EA7-BEA6-A80D75D6A39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A4E0C-D16C-4CB5-92AD-ED9E51F4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2280-D592-4987-B157-DB452270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D3C-2B02-42F4-84D8-1D37598B6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89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F485B-C9AB-455E-8960-36515232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0CD0B-8783-450C-9DF7-12D2525F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F39F-A4C5-4BF1-8BB9-D38D9B2B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14BE-07FE-4EA7-BEA6-A80D75D6A39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54C86-8EEE-48C8-B44F-4D995C5B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5774-DD8F-4088-B014-2C2B334B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D3C-2B02-42F4-84D8-1D37598B6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38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F8EB-3597-4BF1-BB6D-DC926317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C1C4-0E2A-483C-A9DE-AA8E0CBF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950BD-D02E-4B06-9D73-69B694A5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14BE-07FE-4EA7-BEA6-A80D75D6A39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D6FC1-3D7E-4F0F-B6CD-1592EE96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E1EB-95A5-466D-8B8B-77EC89EE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D3C-2B02-42F4-84D8-1D37598B6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81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230E-24F9-4D6F-A301-BDFD706B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968D0-377B-44CB-9A30-D3836988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A6DF-1D7D-4615-BACA-EAF48F8F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14BE-07FE-4EA7-BEA6-A80D75D6A39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7423B-0160-4DAB-8644-B3D09DEB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84DD-D370-4381-AD7D-8671B271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D3C-2B02-42F4-84D8-1D37598B6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05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ECC4-2A3C-4CD0-89B6-B1825B98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DFE9-9C59-4674-BDB6-791F5D703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6B0C7-A749-4364-BF95-EFA124A48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A8E26-958E-4019-AF56-1B4D7475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14BE-07FE-4EA7-BEA6-A80D75D6A39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EF94D-27AB-444F-AC53-006DC2B8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F9C47-CAD2-42DB-B1B0-63F7743E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D3C-2B02-42F4-84D8-1D37598B6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1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91FE-B7CB-4EAB-B46E-DAA4CF0C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0F5BF-4AD3-4A94-9621-F4AD0A099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DFC09-7AA5-42FD-B0F2-8F5103087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0386B-BA16-4714-BF97-67C5638A2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F30B4-CFF5-4AEA-BCA3-C627A3D3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BA230-87FD-4B2B-8963-D1F3A94B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14BE-07FE-4EA7-BEA6-A80D75D6A39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BB67B-AF92-4555-9610-9BDCFA39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E1C24-3520-4249-998C-59356BD6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D3C-2B02-42F4-84D8-1D37598B6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4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0452-3845-4489-958C-47E4ED87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BEF37-F1C8-4B1B-832E-595816D2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14BE-07FE-4EA7-BEA6-A80D75D6A39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D20A9-378E-474E-9891-C43C2A73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1F74B-A39D-41E6-988E-476335CB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D3C-2B02-42F4-84D8-1D37598B6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3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51BC9-6F02-4D0F-A1A3-440A2481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14BE-07FE-4EA7-BEA6-A80D75D6A39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463D8-3B24-4FF6-B31B-CF511611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5A3B6-340E-4EE6-ABC5-E6BB137F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D3C-2B02-42F4-84D8-1D37598B6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78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B0E5-BECE-4630-8F9B-5384C698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FA7F-0969-4D37-85D7-1281F23F8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3A0B4-B8B7-4E61-BDD1-8FFB39396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93313-BE65-4C44-A27F-C69CC75E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14BE-07FE-4EA7-BEA6-A80D75D6A39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E2FE6-3A39-4BB2-9D50-01AC33DE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7265F-E742-4125-9A86-E7F4BD81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D3C-2B02-42F4-84D8-1D37598B6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13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CAD4-F275-43BC-926B-67D15AC4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72DF8-2FF6-400A-98AF-415BFB7BF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A8B51-9747-4C19-B829-6CAD9BFBA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11D65-2018-4E9E-BAF8-A8FC6F16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14BE-07FE-4EA7-BEA6-A80D75D6A39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C56C1-E384-4048-9C80-7C90C799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06963-345A-41C2-842B-16BBB29D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D3C-2B02-42F4-84D8-1D37598B6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2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13FC4-71BC-4023-BC46-CAFC1B24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26561-AF94-49F7-BE67-8CA21CC14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6CD69-0A16-439F-8B42-7BF6CB34C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14BE-07FE-4EA7-BEA6-A80D75D6A399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5B70C-BEBB-4783-876D-ACA1FC601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B6ED8-8DBD-4FC7-9357-EE4D6674C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BD3C-2B02-42F4-84D8-1D37598B6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90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58C83-8CDD-498E-9E0E-B0CBBA7E2433}"/>
              </a:ext>
            </a:extLst>
          </p:cNvPr>
          <p:cNvSpPr txBox="1"/>
          <p:nvPr/>
        </p:nvSpPr>
        <p:spPr>
          <a:xfrm>
            <a:off x="226424" y="163677"/>
            <a:ext cx="1058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VTA DA recorded in the </a:t>
            </a:r>
            <a:r>
              <a:rPr lang="en-GB" b="1" dirty="0"/>
              <a:t>Right</a:t>
            </a:r>
            <a:r>
              <a:rPr lang="en-GB" dirty="0"/>
              <a:t> hemisphere for </a:t>
            </a:r>
            <a:r>
              <a:rPr lang="en-GB" b="1" dirty="0"/>
              <a:t>ALK068</a:t>
            </a:r>
            <a:r>
              <a:rPr lang="en-GB" dirty="0"/>
              <a:t> and </a:t>
            </a:r>
            <a:r>
              <a:rPr lang="en-GB" b="1" dirty="0"/>
              <a:t>ALK071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B1896-A346-4DB4-9724-3E12D789B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330928" y="856397"/>
            <a:ext cx="6017622" cy="1621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AD6FE-2E92-4B47-9C7F-9733E74B9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903"/>
          <a:stretch/>
        </p:blipFill>
        <p:spPr>
          <a:xfrm>
            <a:off x="6943639" y="889161"/>
            <a:ext cx="4236843" cy="1556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C6452D-DC05-4CD5-8B53-08F6BFADD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919" y="163677"/>
            <a:ext cx="647081" cy="222792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D9CC3C-C4F6-41AE-8F60-626C39B37125}"/>
              </a:ext>
            </a:extLst>
          </p:cNvPr>
          <p:cNvCxnSpPr/>
          <p:nvPr/>
        </p:nvCxnSpPr>
        <p:spPr>
          <a:xfrm flipH="1">
            <a:off x="4084320" y="533009"/>
            <a:ext cx="696686" cy="2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DB238-549B-4D8C-92B7-CC67BC00DE72}"/>
              </a:ext>
            </a:extLst>
          </p:cNvPr>
          <p:cNvCxnSpPr>
            <a:cxnSpLocks/>
          </p:cNvCxnSpPr>
          <p:nvPr/>
        </p:nvCxnSpPr>
        <p:spPr>
          <a:xfrm>
            <a:off x="6096000" y="533009"/>
            <a:ext cx="847639" cy="2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4AEC6C7-0FFD-4792-9233-BA9031D3DE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87" b="65487"/>
          <a:stretch/>
        </p:blipFill>
        <p:spPr>
          <a:xfrm>
            <a:off x="461555" y="2627127"/>
            <a:ext cx="5886995" cy="6908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E3BF05-A330-4CCA-85A5-A81B7275EC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487" r="35009"/>
          <a:stretch/>
        </p:blipFill>
        <p:spPr>
          <a:xfrm>
            <a:off x="7071484" y="2611781"/>
            <a:ext cx="4108998" cy="6908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1A7E18-CCE4-4725-B485-D574EFEF497E}"/>
              </a:ext>
            </a:extLst>
          </p:cNvPr>
          <p:cNvSpPr txBox="1"/>
          <p:nvPr/>
        </p:nvSpPr>
        <p:spPr>
          <a:xfrm rot="16200000">
            <a:off x="-161985" y="1367246"/>
            <a:ext cx="62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DF/F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01617-1F26-4AAC-B54D-3C0BF864284F}"/>
              </a:ext>
            </a:extLst>
          </p:cNvPr>
          <p:cNvSpPr txBox="1"/>
          <p:nvPr/>
        </p:nvSpPr>
        <p:spPr>
          <a:xfrm rot="16200000">
            <a:off x="-195225" y="2658446"/>
            <a:ext cx="77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PSYCH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6831DD-153C-41E4-A391-59601C9D32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1998" t="81901"/>
          <a:stretch/>
        </p:blipFill>
        <p:spPr>
          <a:xfrm>
            <a:off x="11352858" y="3713554"/>
            <a:ext cx="720337" cy="5101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29E5C2-7BBB-47E9-B61D-1D97B52F8A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317" b="65639"/>
          <a:stretch/>
        </p:blipFill>
        <p:spPr>
          <a:xfrm>
            <a:off x="478973" y="3466899"/>
            <a:ext cx="5886996" cy="7567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69D813-E923-4301-B7C5-8179B89D1C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639" r="41541"/>
          <a:stretch/>
        </p:blipFill>
        <p:spPr>
          <a:xfrm>
            <a:off x="7067976" y="3429000"/>
            <a:ext cx="4112506" cy="7567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8C958E-A186-4C04-BF92-DD975CCBD1AF}"/>
              </a:ext>
            </a:extLst>
          </p:cNvPr>
          <p:cNvSpPr txBox="1"/>
          <p:nvPr/>
        </p:nvSpPr>
        <p:spPr>
          <a:xfrm rot="16200000">
            <a:off x="-15463" y="3529425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D91E68A-6AC6-4D7C-AC9E-CB4D1782A6A5}"/>
              </a:ext>
            </a:extLst>
          </p:cNvPr>
          <p:cNvSpPr/>
          <p:nvPr/>
        </p:nvSpPr>
        <p:spPr>
          <a:xfrm rot="5400000">
            <a:off x="2516778" y="2290353"/>
            <a:ext cx="557346" cy="4423955"/>
          </a:xfrm>
          <a:prstGeom prst="rightBrace">
            <a:avLst>
              <a:gd name="adj1" fmla="val 47772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183704-46D8-442F-860E-A431369218B0}"/>
              </a:ext>
            </a:extLst>
          </p:cNvPr>
          <p:cNvSpPr txBox="1"/>
          <p:nvPr/>
        </p:nvSpPr>
        <p:spPr>
          <a:xfrm>
            <a:off x="909837" y="5115289"/>
            <a:ext cx="5281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Consistent strong DA response to contralateral stim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Choice fairly unbiased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RT also quite similar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81FD0-B5C0-4590-94DB-CC2CA394F4F8}"/>
              </a:ext>
            </a:extLst>
          </p:cNvPr>
          <p:cNvSpPr txBox="1"/>
          <p:nvPr/>
        </p:nvSpPr>
        <p:spPr>
          <a:xfrm>
            <a:off x="7191875" y="5016678"/>
            <a:ext cx="2723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Ipsi</a:t>
            </a:r>
            <a:r>
              <a:rPr lang="en-GB" dirty="0"/>
              <a:t> DA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Choice fairly unbiased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RT lower for Right choices, so maybe focusing on Right stimuli first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8CFEF755-DED3-4FAA-8158-4FC3746AD768}"/>
              </a:ext>
            </a:extLst>
          </p:cNvPr>
          <p:cNvSpPr/>
          <p:nvPr/>
        </p:nvSpPr>
        <p:spPr>
          <a:xfrm rot="5400000">
            <a:off x="8469086" y="3889949"/>
            <a:ext cx="557346" cy="1349828"/>
          </a:xfrm>
          <a:prstGeom prst="rightBrace">
            <a:avLst>
              <a:gd name="adj1" fmla="val 47772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5DADE1F-18E7-4731-8771-DB9424DD8A2B}"/>
              </a:ext>
            </a:extLst>
          </p:cNvPr>
          <p:cNvSpPr/>
          <p:nvPr/>
        </p:nvSpPr>
        <p:spPr>
          <a:xfrm rot="5400000">
            <a:off x="10226895" y="3889949"/>
            <a:ext cx="557346" cy="1349828"/>
          </a:xfrm>
          <a:prstGeom prst="rightBrace">
            <a:avLst>
              <a:gd name="adj1" fmla="val 47772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29D6BB-AD29-4CA4-8724-B9A0A892D15D}"/>
              </a:ext>
            </a:extLst>
          </p:cNvPr>
          <p:cNvSpPr txBox="1"/>
          <p:nvPr/>
        </p:nvSpPr>
        <p:spPr>
          <a:xfrm>
            <a:off x="9657169" y="5016678"/>
            <a:ext cx="2534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Ipsi</a:t>
            </a:r>
            <a:r>
              <a:rPr lang="en-GB" dirty="0"/>
              <a:t> + contra DA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Choice unbiased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RT more equal</a:t>
            </a:r>
          </a:p>
        </p:txBody>
      </p:sp>
    </p:spTree>
    <p:extLst>
      <p:ext uri="{BB962C8B-B14F-4D97-AF65-F5344CB8AC3E}">
        <p14:creationId xmlns:p14="http://schemas.microsoft.com/office/powerpoint/2010/main" val="25152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Zatka-Haas</dc:creator>
  <cp:lastModifiedBy>Peter Zatka-Haas</cp:lastModifiedBy>
  <cp:revision>7</cp:revision>
  <dcterms:created xsi:type="dcterms:W3CDTF">2020-05-20T12:47:48Z</dcterms:created>
  <dcterms:modified xsi:type="dcterms:W3CDTF">2020-05-20T13:00:29Z</dcterms:modified>
</cp:coreProperties>
</file>