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1D5C-5593-41AC-A071-F8AFDA52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8AE6F-7F45-4B42-83FC-F8A3A4B4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7EAF-31AA-49A0-9475-BAB49CE7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AA79-2789-4611-8AB0-5A1E9FBD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BDBB-1405-4D37-B63D-ECA23934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0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30EC-18CD-4320-B30F-C8318529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84F4E-EB6C-4981-8C39-83862FB4A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1F8F-A0D0-48C3-96F1-EFBE7F7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13F0-4B7A-4D4E-BD8E-898A90E2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5F1F-7EB8-44B7-9915-BEDACE80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F7EA-69ED-4F9D-B147-D30D6D238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2DAEE-62F4-4385-80C3-F491A619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DCD2-77CF-496F-93ED-8D21C58F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BF4B-F0D1-4B24-B539-3ED2ACE9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E903-3172-4881-B337-3FFA21FE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3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97BD-8946-49E9-A527-9DC32BA6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70D4-3B91-493F-8713-8F1DF7BB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F331-9837-45A4-97D3-01ADC874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5562-2B3A-4051-AB92-D171A66D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AA0B-0973-417D-BDFC-9917B962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4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7E76-E011-452E-85EA-A3645620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169B-A37C-4E09-885A-EB6CA36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F486-A575-49D5-A929-07BC0987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9367-991E-46BD-956B-E2C84A6E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4365-2B20-49D8-8F8D-254D989B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3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8194-A9F8-46F5-9919-2713B7B4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8DAF-F8F9-469E-B364-1323444A4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A7244-60E6-4DD5-A191-0A4413C5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45070-DC3A-489D-843B-960C0AC3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8985F-E0CF-4FF4-9C29-FDD7B646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EA825-C642-4703-87CB-5F582E78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7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1BA6-6BB8-4E14-BE36-61C7E992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AD4D-94F4-4DC7-A22B-AED40F04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9586A-7699-4785-8296-9874BC50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FBC0B-A043-4A34-B612-16D19D002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6E7E-0102-42CE-A6A5-F95400C90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23363-9261-4720-8B38-51A18D32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20158-2AFA-4A06-9A80-34FAF0AD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17A17-33E6-41F4-95D5-D71187A8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7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345D-84CB-4B7C-9D97-0D24EA7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E3A81-D17E-4F49-A49E-6030EECC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2EEA0-08F3-4DD2-9E9C-AA4E991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9A44D-79F8-49FB-9B4A-CBEF7171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9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85194-F99F-4C15-BBF8-8853D169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88D84-EC6F-4243-8ADF-09150B51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F1CE-9E5E-47BC-8ED1-6293E587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3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157D-20A7-45D0-B1CD-D5B3E6E9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2E2E-8C0F-48F8-B26D-DB4DACFB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AFCF7-0DFD-4799-90EA-37D6E6096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57AB-B1DF-4146-958D-298D960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E6CB-61C3-45FB-B87A-F533AC35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EE2E-E22C-437B-9F4C-8BB6FFC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5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3413-2F40-4886-A080-7B410C62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9CE6B-EB8C-4304-85B5-C5E0218A1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CBD86-0484-43B6-80CD-02EFC1A8D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91C6-A5C0-4BED-AC55-DDF9DFB2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40956-BDBF-454B-B167-36E4B24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FC0A-52AB-40AB-ACC5-359DA374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8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0F924-D763-4376-957D-55CE9B64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01ACE-ACFD-4A3F-AF29-8AF1DDD0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779C-317E-4393-A5EC-B707C35E9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DFE4-580E-46E6-B0E0-4FD620D1BB40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23FE-33C7-4B6C-A388-B5419201F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E4D5-8F44-4E03-BD47-052CF26B1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4163-1BC7-47FA-B1F4-8314BDBD1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8690CF-26E7-4DB4-B25F-6DFAE990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" y="1233383"/>
            <a:ext cx="2921150" cy="3225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60B19-AF64-4F6F-A874-9FF5BF2F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3"/>
          <a:stretch/>
        </p:blipFill>
        <p:spPr>
          <a:xfrm>
            <a:off x="5021490" y="1883589"/>
            <a:ext cx="2667630" cy="2348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8BC0E-C76A-4E6F-AC09-F673107C7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493" y="1607979"/>
            <a:ext cx="2019300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C0766-CA44-4D8A-8800-08B74A401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257" y="3876101"/>
            <a:ext cx="1958290" cy="2141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212343-C778-4E11-81BA-44D1C864DF3D}"/>
              </a:ext>
            </a:extLst>
          </p:cNvPr>
          <p:cNvSpPr txBox="1"/>
          <p:nvPr/>
        </p:nvSpPr>
        <p:spPr>
          <a:xfrm>
            <a:off x="1245664" y="484595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348ED-4E03-432D-943E-3FE8B45CB53F}"/>
              </a:ext>
            </a:extLst>
          </p:cNvPr>
          <p:cNvSpPr txBox="1"/>
          <p:nvPr/>
        </p:nvSpPr>
        <p:spPr>
          <a:xfrm>
            <a:off x="4934404" y="530761"/>
            <a:ext cx="2478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Record in VTA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5BB64-E448-4C28-A88C-EE26504BE0EB}"/>
              </a:ext>
            </a:extLst>
          </p:cNvPr>
          <p:cNvSpPr txBox="1"/>
          <p:nvPr/>
        </p:nvSpPr>
        <p:spPr>
          <a:xfrm>
            <a:off x="8782009" y="530761"/>
            <a:ext cx="3237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Tuning to stimulus</a:t>
            </a:r>
          </a:p>
          <a:p>
            <a:r>
              <a:rPr lang="en-GB" sz="3200" dirty="0"/>
              <a:t>on either side</a:t>
            </a:r>
          </a:p>
        </p:txBody>
      </p:sp>
    </p:spTree>
    <p:extLst>
      <p:ext uri="{BB962C8B-B14F-4D97-AF65-F5344CB8AC3E}">
        <p14:creationId xmlns:p14="http://schemas.microsoft.com/office/powerpoint/2010/main" val="231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71C7E-0F33-4531-9D03-AF285B27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8"/>
            <a:ext cx="12192000" cy="66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0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3CD2C8-9081-4AA7-9F3D-FFB28A34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8"/>
            <a:ext cx="12192000" cy="66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8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Zatka-Haas</dc:creator>
  <cp:lastModifiedBy>Peter Zatka-Haas</cp:lastModifiedBy>
  <cp:revision>15</cp:revision>
  <dcterms:created xsi:type="dcterms:W3CDTF">2020-05-26T15:18:52Z</dcterms:created>
  <dcterms:modified xsi:type="dcterms:W3CDTF">2020-05-28T13:42:13Z</dcterms:modified>
</cp:coreProperties>
</file>