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F62EF3-0DAA-458D-96BD-714958882D7D}" type="datetimeFigureOut">
              <a:rPr lang="en-US" smtClean="0"/>
              <a:pPr/>
              <a:t>3/15/2016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30A04F-1EFB-4FE1-A258-D969D827BFC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0A04F-1EFB-4FE1-A258-D969D827BFC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0A04F-1EFB-4FE1-A258-D969D827BFC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B9C6-E3DE-4A3D-A6E2-F250C9BCC992}" type="datetimeFigureOut">
              <a:rPr lang="en-US" smtClean="0"/>
              <a:pPr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EFAC9-7B68-4C6F-AE79-2D1F4C03FA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B9C6-E3DE-4A3D-A6E2-F250C9BCC992}" type="datetimeFigureOut">
              <a:rPr lang="en-US" smtClean="0"/>
              <a:pPr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EFAC9-7B68-4C6F-AE79-2D1F4C03FA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B9C6-E3DE-4A3D-A6E2-F250C9BCC992}" type="datetimeFigureOut">
              <a:rPr lang="en-US" smtClean="0"/>
              <a:pPr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EFAC9-7B68-4C6F-AE79-2D1F4C03FA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B9C6-E3DE-4A3D-A6E2-F250C9BCC992}" type="datetimeFigureOut">
              <a:rPr lang="en-US" smtClean="0"/>
              <a:pPr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EFAC9-7B68-4C6F-AE79-2D1F4C03FA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B9C6-E3DE-4A3D-A6E2-F250C9BCC992}" type="datetimeFigureOut">
              <a:rPr lang="en-US" smtClean="0"/>
              <a:pPr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EFAC9-7B68-4C6F-AE79-2D1F4C03FA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B9C6-E3DE-4A3D-A6E2-F250C9BCC992}" type="datetimeFigureOut">
              <a:rPr lang="en-US" smtClean="0"/>
              <a:pPr/>
              <a:t>3/15/2016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EFAC9-7B68-4C6F-AE79-2D1F4C03FA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B9C6-E3DE-4A3D-A6E2-F250C9BCC992}" type="datetimeFigureOut">
              <a:rPr lang="en-US" smtClean="0"/>
              <a:pPr/>
              <a:t>3/15/2016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EFAC9-7B68-4C6F-AE79-2D1F4C03FA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B9C6-E3DE-4A3D-A6E2-F250C9BCC992}" type="datetimeFigureOut">
              <a:rPr lang="en-US" smtClean="0"/>
              <a:pPr/>
              <a:t>3/15/2016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EFAC9-7B68-4C6F-AE79-2D1F4C03FA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B9C6-E3DE-4A3D-A6E2-F250C9BCC992}" type="datetimeFigureOut">
              <a:rPr lang="en-US" smtClean="0"/>
              <a:pPr/>
              <a:t>3/15/2016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EFAC9-7B68-4C6F-AE79-2D1F4C03FA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B9C6-E3DE-4A3D-A6E2-F250C9BCC992}" type="datetimeFigureOut">
              <a:rPr lang="en-US" smtClean="0"/>
              <a:pPr/>
              <a:t>3/15/2016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EFAC9-7B68-4C6F-AE79-2D1F4C03FA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B9C6-E3DE-4A3D-A6E2-F250C9BCC992}" type="datetimeFigureOut">
              <a:rPr lang="en-US" smtClean="0"/>
              <a:pPr/>
              <a:t>3/15/2016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EFAC9-7B68-4C6F-AE79-2D1F4C03FA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2B9C6-E3DE-4A3D-A6E2-F250C9BCC992}" type="datetimeFigureOut">
              <a:rPr lang="en-US" smtClean="0"/>
              <a:pPr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EFAC9-7B68-4C6F-AE79-2D1F4C03FA2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Setup SDK</a:t>
            </a:r>
          </a:p>
          <a:p>
            <a:r>
              <a:rPr lang="en-US" dirty="0" smtClean="0"/>
              <a:t>Setup development environment</a:t>
            </a:r>
          </a:p>
          <a:p>
            <a:r>
              <a:rPr lang="en-US" dirty="0" smtClean="0"/>
              <a:t>Generate operating system input</a:t>
            </a:r>
          </a:p>
          <a:p>
            <a:r>
              <a:rPr lang="en-US" dirty="0" smtClean="0"/>
              <a:t>Detect simple gesture</a:t>
            </a:r>
          </a:p>
          <a:p>
            <a:r>
              <a:rPr lang="en-US" dirty="0" smtClean="0"/>
              <a:t>Test accuracy and range</a:t>
            </a:r>
          </a:p>
          <a:p>
            <a:r>
              <a:rPr lang="en-US" dirty="0" smtClean="0"/>
              <a:t>Prototype </a:t>
            </a:r>
            <a:r>
              <a:rPr lang="en-US" dirty="0" err="1" smtClean="0"/>
              <a:t>Powerpoint</a:t>
            </a:r>
            <a:r>
              <a:rPr lang="en-US" dirty="0" smtClean="0"/>
              <a:t> control</a:t>
            </a:r>
          </a:p>
          <a:p>
            <a:r>
              <a:rPr lang="en-US" dirty="0" smtClean="0"/>
              <a:t>Research pointing control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Prototype web browser control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Prototype application switching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Determine included features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 performance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Develop demonstration system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Run user testing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Create report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Remaining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Debugging and improving accuracy</a:t>
            </a:r>
          </a:p>
          <a:p>
            <a:r>
              <a:rPr lang="en-US" dirty="0" smtClean="0"/>
              <a:t>Investigate fix for NUC performance problems</a:t>
            </a:r>
          </a:p>
          <a:p>
            <a:r>
              <a:rPr lang="en-US" dirty="0" smtClean="0"/>
              <a:t>Additional user testing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Multiple users</a:t>
            </a:r>
          </a:p>
          <a:p>
            <a:r>
              <a:rPr lang="en-US" dirty="0" smtClean="0"/>
              <a:t>Intelligent </a:t>
            </a:r>
            <a:r>
              <a:rPr lang="en-US" dirty="0" smtClean="0"/>
              <a:t>standby</a:t>
            </a:r>
            <a:endParaRPr lang="en-US" dirty="0" smtClean="0"/>
          </a:p>
          <a:p>
            <a:r>
              <a:rPr lang="en-US" dirty="0" smtClean="0"/>
              <a:t>Test the SR300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33400" y="3124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Additional Goals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70</Words>
  <Application>Microsoft Office PowerPoint</Application>
  <PresentationFormat>On-screen Show (4:3)</PresentationFormat>
  <Paragraphs>28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Milestone Progress</vt:lpstr>
      <vt:lpstr>Remaining Tasks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Ben Arvey</dc:creator>
  <cp:lastModifiedBy>Ben Arvey</cp:lastModifiedBy>
  <cp:revision>13</cp:revision>
  <dcterms:created xsi:type="dcterms:W3CDTF">2016-02-11T18:03:16Z</dcterms:created>
  <dcterms:modified xsi:type="dcterms:W3CDTF">2016-03-16T02:49:02Z</dcterms:modified>
</cp:coreProperties>
</file>