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2EF3-0DAA-458D-96BD-714958882D7D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0A04F-1EFB-4FE1-A258-D969D827BF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B9C6-E3DE-4A3D-A6E2-F250C9BCC992}" type="datetimeFigureOut">
              <a:rPr lang="en-US" smtClean="0"/>
              <a:pPr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EFAC9-7B68-4C6F-AE79-2D1F4C03F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R200</a:t>
            </a:r>
          </a:p>
          <a:p>
            <a:pPr lvl="1"/>
            <a:r>
              <a:rPr lang="en-US" dirty="0" smtClean="0"/>
              <a:t>F200</a:t>
            </a:r>
          </a:p>
          <a:p>
            <a:pPr lvl="1"/>
            <a:r>
              <a:rPr lang="en-US" dirty="0" err="1" smtClean="0"/>
              <a:t>Kinect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Range/FOV</a:t>
            </a:r>
          </a:p>
          <a:p>
            <a:pPr lvl="1"/>
            <a:r>
              <a:rPr lang="en-US" dirty="0" smtClean="0"/>
              <a:t>Feature Analysis</a:t>
            </a:r>
          </a:p>
          <a:p>
            <a:pPr lvl="1"/>
            <a:r>
              <a:rPr lang="en-US" dirty="0" smtClean="0"/>
              <a:t>User Testing</a:t>
            </a:r>
          </a:p>
          <a:p>
            <a:r>
              <a:rPr lang="en-US" dirty="0" smtClean="0"/>
              <a:t>Tasks Remaining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/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/>
              <a:t>Kinect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/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/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Tasks Remaining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/>
              <a:t>Tasks Remaining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126</Words>
  <Application>Microsoft Office PowerPoint</Application>
  <PresentationFormat>On-screen Show (4:3)</PresentationFormat>
  <Paragraphs>99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  <vt:lpstr>Overview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Arvey</dc:creator>
  <cp:lastModifiedBy>Ben Arvey</cp:lastModifiedBy>
  <cp:revision>10</cp:revision>
  <dcterms:created xsi:type="dcterms:W3CDTF">2016-02-11T18:03:16Z</dcterms:created>
  <dcterms:modified xsi:type="dcterms:W3CDTF">2016-02-12T02:23:44Z</dcterms:modified>
</cp:coreProperties>
</file>